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5.xml"/>
  <Override ContentType="application/vnd.ms-office.chartcolorstyle+xml" PartName="/ppt/charts/colors6.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ms-office.chartcolorstyle+xml" PartName="/ppt/charts/colors8.xml"/>
  <Override ContentType="application/vnd.ms-office.chartcolorstyle+xml" PartName="/ppt/charts/colors11.xml"/>
  <Override ContentType="application/vnd.ms-office.chartcolorstyle+xml" PartName="/ppt/charts/colors7.xml"/>
  <Override ContentType="application/vnd.ms-office.chartcolorstyle+xml" PartName="/ppt/charts/colors10.xml"/>
  <Override ContentType="application/vnd.ms-office.chartcolorstyle+xml" PartName="/ppt/charts/colors9.xml"/>
  <Override ContentType="application/vnd.ms-office.chartcolorstyle+xml" PartName="/ppt/charts/colors12.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3.xml"/>
  <Override ContentType="application/vnd.openxmlformats-officedocument.drawingml.chart+xml" PartName="/ppt/charts/chart8.xml"/>
  <Override ContentType="application/vnd.openxmlformats-officedocument.drawingml.chart+xml" PartName="/ppt/charts/chart9.xml"/>
  <Override ContentType="application/vnd.openxmlformats-officedocument.drawingml.chart+xml" PartName="/ppt/charts/chart2.xml"/>
  <Override ContentType="application/vnd.openxmlformats-officedocument.drawingml.chart+xml" PartName="/ppt/charts/chart7.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1.xml"/>
  <Override ContentType="application/vnd.openxmlformats-officedocument.drawingml.chart+xml" PartName="/ppt/charts/chart1.xml"/>
  <Override ContentType="application/vnd.openxmlformats-officedocument.drawingml.chart+xml" PartName="/ppt/charts/chart10.xml"/>
  <Override ContentType="application/vnd.openxmlformats-officedocument.drawingml.chart+xml" PartName="/ppt/charts/chart1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9.xml"/>
  <Override ContentType="application/vnd.ms-office.chartstyle+xml" PartName="/ppt/charts/style3.xml"/>
  <Override ContentType="application/vnd.ms-office.chartstyle+xml" PartName="/ppt/charts/style4.xml"/>
  <Override ContentType="application/vnd.ms-office.chartstyle+xml" PartName="/ppt/charts/style10.xml"/>
  <Override ContentType="application/vnd.ms-office.chartstyle+xml" PartName="/ppt/charts/style5.xml"/>
  <Override ContentType="application/vnd.ms-office.chartstyle+xml" PartName="/ppt/charts/style7.xml"/>
  <Override ContentType="application/vnd.ms-office.chartstyle+xml" PartName="/ppt/charts/style8.xml"/>
  <Override ContentType="application/vnd.ms-office.chartstyle+xml" PartName="/ppt/charts/style1.xml"/>
  <Override ContentType="application/vnd.ms-office.chartstyle+xml" PartName="/ppt/charts/style6.xml"/>
  <Override ContentType="application/vnd.ms-office.chartstyle+xml" PartName="/ppt/charts/style12.xml"/>
  <Override ContentType="application/vnd.ms-office.chartstyle+xml" PartName="/ppt/charts/style1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0">
          <p15:clr>
            <a:srgbClr val="A4A3A4"/>
          </p15:clr>
        </p15:guide>
        <p15:guide id="2" pos="3840">
          <p15:clr>
            <a:srgbClr val="A4A3A4"/>
          </p15:clr>
        </p15:guide>
      </p15:sldGuideLst>
    </p:ext>
    <p:ext uri="http://customooxmlschemas.google.com/">
      <go:slidesCustomData xmlns:go="http://customooxmlschemas.google.com/" r:id="rId34" roundtripDataSignature="AMtx7mg0fAQqhXRQGe5N6w4jBeXJeiTX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C2433A-EB53-4A75-B7E5-D0BB4EC35E45}">
  <a:tblStyle styleId="{FDC2433A-EB53-4A75-B7E5-D0BB4EC35E45}" styleName="Table_0">
    <a:wholeTbl>
      <a:tcTxStyle b="off" i="off">
        <a:font>
          <a:latin typeface="Tenorite"/>
          <a:ea typeface="Tenorite"/>
          <a:cs typeface="Tenorite"/>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BFAF9"/>
          </a:solidFill>
        </a:fill>
      </a:tcStyle>
    </a:wholeTbl>
    <a:band1H>
      <a:tcTxStyle/>
      <a:tcStyle>
        <a:fill>
          <a:solidFill>
            <a:srgbClr val="F6F5F3"/>
          </a:solidFill>
        </a:fill>
      </a:tcStyle>
    </a:band1H>
    <a:band2H>
      <a:tcTxStyle/>
    </a:band2H>
    <a:band1V>
      <a:tcTxStyle/>
      <a:tcStyle>
        <a:fill>
          <a:solidFill>
            <a:srgbClr val="F6F5F3"/>
          </a:solidFill>
        </a:fill>
      </a:tcStyle>
    </a:band1V>
    <a:band2V>
      <a:tcTxStyle/>
    </a:band2V>
    <a:lastCol>
      <a:tcTxStyle b="on" i="off">
        <a:font>
          <a:latin typeface="Tenorite"/>
          <a:ea typeface="Tenorite"/>
          <a:cs typeface="Tenorite"/>
        </a:font>
        <a:schemeClr val="lt1"/>
      </a:tcTxStyle>
      <a:tcStyle>
        <a:fill>
          <a:solidFill>
            <a:schemeClr val="accent1"/>
          </a:solidFill>
        </a:fill>
      </a:tcStyle>
    </a:lastCol>
    <a:firstCol>
      <a:tcTxStyle b="on" i="off">
        <a:font>
          <a:latin typeface="Tenorite"/>
          <a:ea typeface="Tenorite"/>
          <a:cs typeface="Tenorite"/>
        </a:font>
        <a:schemeClr val="lt1"/>
      </a:tcTxStyle>
      <a:tcStyle>
        <a:fill>
          <a:solidFill>
            <a:schemeClr val="accent1"/>
          </a:solidFill>
        </a:fill>
      </a:tcStyle>
    </a:firstCol>
    <a:lastRow>
      <a:tcTxStyle b="on" i="off">
        <a:font>
          <a:latin typeface="Tenorite"/>
          <a:ea typeface="Tenorite"/>
          <a:cs typeface="Tenorite"/>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enorite"/>
          <a:ea typeface="Tenorite"/>
          <a:cs typeface="Tenorite"/>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34" Type="http://customschemas.google.com/relationships/presentationmetadata" Target="meta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NULL" TargetMode="Externa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oleObject" Target="NULL" TargetMode="External"/></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oleObject" Target="NULL" TargetMode="External"/></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NULL"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NULL"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NULL" TargetMode="Externa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NULL" TargetMode="Externa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NULL" TargetMode="External"/></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3</c:v>
              </c:pt>
              <c:pt idx="1">
                <c:v>5</c:v>
              </c:pt>
              <c:pt idx="2">
                <c:v>3</c:v>
              </c:pt>
              <c:pt idx="3">
                <c:v>3</c:v>
              </c:pt>
              <c:pt idx="4">
                <c:v>4</c:v>
              </c:pt>
              <c:pt idx="5">
                <c:v>2</c:v>
              </c:pt>
              <c:pt idx="6">
                <c:v>2</c:v>
              </c:pt>
              <c:pt idx="7">
                <c:v>4</c:v>
              </c:pt>
              <c:pt idx="8">
                <c:v>3</c:v>
              </c:pt>
              <c:pt idx="9">
                <c:v>4</c:v>
              </c:pt>
              <c:pt idx="10">
                <c:v>3</c:v>
              </c:pt>
              <c:pt idx="11">
                <c:v>4</c:v>
              </c:pt>
              <c:pt idx="12">
                <c:v>3</c:v>
              </c:pt>
              <c:pt idx="13">
                <c:v>3</c:v>
              </c:pt>
              <c:pt idx="14">
                <c:v>5</c:v>
              </c:pt>
              <c:pt idx="15">
                <c:v>3</c:v>
              </c:pt>
              <c:pt idx="16">
                <c:v>3</c:v>
              </c:pt>
              <c:pt idx="17">
                <c:v>4</c:v>
              </c:pt>
              <c:pt idx="18">
                <c:v>3</c:v>
              </c:pt>
              <c:pt idx="19">
                <c:v>3</c:v>
              </c:pt>
              <c:pt idx="20">
                <c:v>3</c:v>
              </c:pt>
              <c:pt idx="21">
                <c:v>4</c:v>
              </c:pt>
              <c:pt idx="22">
                <c:v>3</c:v>
              </c:pt>
              <c:pt idx="23">
                <c:v>4</c:v>
              </c:pt>
              <c:pt idx="24">
                <c:v>4</c:v>
              </c:pt>
              <c:pt idx="25">
                <c:v>3</c:v>
              </c:pt>
              <c:pt idx="26">
                <c:v>3</c:v>
              </c:pt>
              <c:pt idx="27">
                <c:v>4</c:v>
              </c:pt>
              <c:pt idx="28">
                <c:v>5</c:v>
              </c:pt>
              <c:pt idx="29">
                <c:v>3</c:v>
              </c:pt>
              <c:pt idx="30">
                <c:v>4</c:v>
              </c:pt>
              <c:pt idx="31">
                <c:v>4</c:v>
              </c:pt>
              <c:pt idx="32">
                <c:v>4</c:v>
              </c:pt>
              <c:pt idx="33">
                <c:v>4</c:v>
              </c:pt>
              <c:pt idx="34">
                <c:v>4</c:v>
              </c:pt>
              <c:pt idx="35">
                <c:v>3</c:v>
              </c:pt>
              <c:pt idx="36">
                <c:v>2</c:v>
              </c:pt>
              <c:pt idx="37">
                <c:v>3</c:v>
              </c:pt>
              <c:pt idx="38">
                <c:v>3</c:v>
              </c:pt>
              <c:pt idx="39">
                <c:v>3</c:v>
              </c:pt>
              <c:pt idx="40">
                <c:v>3</c:v>
              </c:pt>
              <c:pt idx="41">
                <c:v>4</c:v>
              </c:pt>
              <c:pt idx="42">
                <c:v>2</c:v>
              </c:pt>
              <c:pt idx="43">
                <c:v>3</c:v>
              </c:pt>
              <c:pt idx="44">
                <c:v>2</c:v>
              </c:pt>
              <c:pt idx="45">
                <c:v>3</c:v>
              </c:pt>
              <c:pt idx="46">
                <c:v>3</c:v>
              </c:pt>
              <c:pt idx="47">
                <c:v>3</c:v>
              </c:pt>
              <c:pt idx="48">
                <c:v>3</c:v>
              </c:pt>
              <c:pt idx="49">
                <c:v>4</c:v>
              </c:pt>
              <c:pt idx="50">
                <c:v>4</c:v>
              </c:pt>
              <c:pt idx="51">
                <c:v>3</c:v>
              </c:pt>
              <c:pt idx="52">
                <c:v>3</c:v>
              </c:pt>
              <c:pt idx="53">
                <c:v>3</c:v>
              </c:pt>
              <c:pt idx="54">
                <c:v>5</c:v>
              </c:pt>
              <c:pt idx="55">
                <c:v>4</c:v>
              </c:pt>
              <c:pt idx="56">
                <c:v>4</c:v>
              </c:pt>
              <c:pt idx="57">
                <c:v>5</c:v>
              </c:pt>
              <c:pt idx="58">
                <c:v>3</c:v>
              </c:pt>
              <c:pt idx="59">
                <c:v>2</c:v>
              </c:pt>
              <c:pt idx="60">
                <c:v>4</c:v>
              </c:pt>
              <c:pt idx="61">
                <c:v>3</c:v>
              </c:pt>
              <c:pt idx="62">
                <c:v>4</c:v>
              </c:pt>
              <c:pt idx="63">
                <c:v>3</c:v>
              </c:pt>
              <c:pt idx="64">
                <c:v>4</c:v>
              </c:pt>
              <c:pt idx="65">
                <c:v>2</c:v>
              </c:pt>
              <c:pt idx="66">
                <c:v>3</c:v>
              </c:pt>
              <c:pt idx="67">
                <c:v>3</c:v>
              </c:pt>
              <c:pt idx="68">
                <c:v>2</c:v>
              </c:pt>
              <c:pt idx="69">
                <c:v>3</c:v>
              </c:pt>
              <c:pt idx="70">
                <c:v>4</c:v>
              </c:pt>
              <c:pt idx="71">
                <c:v>3</c:v>
              </c:pt>
              <c:pt idx="72">
                <c:v>4</c:v>
              </c:pt>
              <c:pt idx="73">
                <c:v>3</c:v>
              </c:pt>
              <c:pt idx="74">
                <c:v>3</c:v>
              </c:pt>
              <c:pt idx="75">
                <c:v>2</c:v>
              </c:pt>
              <c:pt idx="76">
                <c:v>4</c:v>
              </c:pt>
              <c:pt idx="77">
                <c:v>4</c:v>
              </c:pt>
              <c:pt idx="78">
                <c:v>4</c:v>
              </c:pt>
              <c:pt idx="79">
                <c:v>3</c:v>
              </c:pt>
              <c:pt idx="80">
                <c:v>4</c:v>
              </c:pt>
              <c:pt idx="81">
                <c:v>4</c:v>
              </c:pt>
              <c:pt idx="82">
                <c:v>2</c:v>
              </c:pt>
              <c:pt idx="83">
                <c:v>3</c:v>
              </c:pt>
              <c:pt idx="84">
                <c:v>4</c:v>
              </c:pt>
              <c:pt idx="85">
                <c:v>2</c:v>
              </c:pt>
              <c:pt idx="86">
                <c:v>2</c:v>
              </c:pt>
              <c:pt idx="87">
                <c:v>3</c:v>
              </c:pt>
              <c:pt idx="88">
                <c:v>2</c:v>
              </c:pt>
              <c:pt idx="89">
                <c:v>2</c:v>
              </c:pt>
              <c:pt idx="90">
                <c:v>5</c:v>
              </c:pt>
              <c:pt idx="91">
                <c:v>3</c:v>
              </c:pt>
              <c:pt idx="92">
                <c:v>6</c:v>
              </c:pt>
              <c:pt idx="93">
                <c:v>3</c:v>
              </c:pt>
              <c:pt idx="94">
                <c:v>3</c:v>
              </c:pt>
              <c:pt idx="95">
                <c:v>5</c:v>
              </c:pt>
              <c:pt idx="96">
                <c:v>3</c:v>
              </c:pt>
              <c:pt idx="97">
                <c:v>5</c:v>
              </c:pt>
              <c:pt idx="98">
                <c:v>3</c:v>
              </c:pt>
              <c:pt idx="99">
                <c:v>5</c:v>
              </c:pt>
              <c:pt idx="100">
                <c:v>4</c:v>
              </c:pt>
              <c:pt idx="101">
                <c:v>3</c:v>
              </c:pt>
              <c:pt idx="102">
                <c:v>3</c:v>
              </c:pt>
              <c:pt idx="103">
                <c:v>4</c:v>
              </c:pt>
              <c:pt idx="104">
                <c:v>5</c:v>
              </c:pt>
              <c:pt idx="105">
                <c:v>4</c:v>
              </c:pt>
              <c:pt idx="106">
                <c:v>4</c:v>
              </c:pt>
              <c:pt idx="107">
                <c:v>4</c:v>
              </c:pt>
              <c:pt idx="108">
                <c:v>2</c:v>
              </c:pt>
              <c:pt idx="109">
                <c:v>4</c:v>
              </c:pt>
              <c:pt idx="110">
                <c:v>4</c:v>
              </c:pt>
              <c:pt idx="111">
                <c:v>4</c:v>
              </c:pt>
              <c:pt idx="112">
                <c:v>3</c:v>
              </c:pt>
              <c:pt idx="113">
                <c:v>5</c:v>
              </c:pt>
              <c:pt idx="114">
                <c:v>4</c:v>
              </c:pt>
              <c:pt idx="115">
                <c:v>5</c:v>
              </c:pt>
              <c:pt idx="116">
                <c:v>3</c:v>
              </c:pt>
              <c:pt idx="117">
                <c:v>2</c:v>
              </c:pt>
              <c:pt idx="118">
                <c:v>5</c:v>
              </c:pt>
              <c:pt idx="119">
                <c:v>3</c:v>
              </c:pt>
              <c:pt idx="120">
                <c:v>4</c:v>
              </c:pt>
              <c:pt idx="121">
                <c:v>3</c:v>
              </c:pt>
              <c:pt idx="122">
                <c:v>7</c:v>
              </c:pt>
              <c:pt idx="123">
                <c:v>3</c:v>
              </c:pt>
              <c:pt idx="124">
                <c:v>3</c:v>
              </c:pt>
              <c:pt idx="125">
                <c:v>3</c:v>
              </c:pt>
              <c:pt idx="126">
                <c:v>4</c:v>
              </c:pt>
              <c:pt idx="127">
                <c:v>2</c:v>
              </c:pt>
              <c:pt idx="128">
                <c:v>3</c:v>
              </c:pt>
              <c:pt idx="129">
                <c:v>4</c:v>
              </c:pt>
              <c:pt idx="130">
                <c:v>3</c:v>
              </c:pt>
              <c:pt idx="131">
                <c:v>3</c:v>
              </c:pt>
              <c:pt idx="132">
                <c:v>5</c:v>
              </c:pt>
              <c:pt idx="133">
                <c:v>2</c:v>
              </c:pt>
              <c:pt idx="134">
                <c:v>2</c:v>
              </c:pt>
              <c:pt idx="135">
                <c:v>4</c:v>
              </c:pt>
              <c:pt idx="136">
                <c:v>3</c:v>
              </c:pt>
              <c:pt idx="137">
                <c:v>4</c:v>
              </c:pt>
              <c:pt idx="138">
                <c:v>3</c:v>
              </c:pt>
              <c:pt idx="139">
                <c:v>4</c:v>
              </c:pt>
              <c:pt idx="140">
                <c:v>3</c:v>
              </c:pt>
              <c:pt idx="141">
                <c:v>2</c:v>
              </c:pt>
              <c:pt idx="142">
                <c:v>4</c:v>
              </c:pt>
              <c:pt idx="143">
                <c:v>4</c:v>
              </c:pt>
              <c:pt idx="144">
                <c:v>3</c:v>
              </c:pt>
              <c:pt idx="145">
                <c:v>3</c:v>
              </c:pt>
              <c:pt idx="146">
                <c:v>3</c:v>
              </c:pt>
              <c:pt idx="147">
                <c:v>3</c:v>
              </c:pt>
              <c:pt idx="148">
                <c:v>5</c:v>
              </c:pt>
              <c:pt idx="149">
                <c:v>2</c:v>
              </c:pt>
              <c:pt idx="150">
                <c:v>4</c:v>
              </c:pt>
              <c:pt idx="151">
                <c:v>4</c:v>
              </c:pt>
              <c:pt idx="152">
                <c:v>2</c:v>
              </c:pt>
              <c:pt idx="153">
                <c:v>3</c:v>
              </c:pt>
              <c:pt idx="154">
                <c:v>4</c:v>
              </c:pt>
              <c:pt idx="155">
                <c:v>3</c:v>
              </c:pt>
              <c:pt idx="156">
                <c:v>3</c:v>
              </c:pt>
              <c:pt idx="157">
                <c:v>2</c:v>
              </c:pt>
              <c:pt idx="158">
                <c:v>2</c:v>
              </c:pt>
              <c:pt idx="159">
                <c:v>5</c:v>
              </c:pt>
              <c:pt idx="160">
                <c:v>3</c:v>
              </c:pt>
              <c:pt idx="161">
                <c:v>4</c:v>
              </c:pt>
              <c:pt idx="162">
                <c:v>4</c:v>
              </c:pt>
              <c:pt idx="163">
                <c:v>3</c:v>
              </c:pt>
              <c:pt idx="164">
                <c:v>4</c:v>
              </c:pt>
              <c:pt idx="165">
                <c:v>4</c:v>
              </c:pt>
              <c:pt idx="166">
                <c:v>4</c:v>
              </c:pt>
              <c:pt idx="167">
                <c:v>2</c:v>
              </c:pt>
              <c:pt idx="168">
                <c:v>3</c:v>
              </c:pt>
              <c:pt idx="169">
                <c:v>3</c:v>
              </c:pt>
              <c:pt idx="170">
                <c:v>6</c:v>
              </c:pt>
              <c:pt idx="171">
                <c:v>4</c:v>
              </c:pt>
              <c:pt idx="172">
                <c:v>4</c:v>
              </c:pt>
              <c:pt idx="173">
                <c:v>3</c:v>
              </c:pt>
              <c:pt idx="174">
                <c:v>3</c:v>
              </c:pt>
              <c:pt idx="175">
                <c:v>3</c:v>
              </c:pt>
              <c:pt idx="176">
                <c:v>4</c:v>
              </c:pt>
              <c:pt idx="177">
                <c:v>3</c:v>
              </c:pt>
              <c:pt idx="178">
                <c:v>4</c:v>
              </c:pt>
              <c:pt idx="179">
                <c:v>3</c:v>
              </c:pt>
              <c:pt idx="180">
                <c:v>3</c:v>
              </c:pt>
              <c:pt idx="181">
                <c:v>2</c:v>
              </c:pt>
              <c:pt idx="182">
                <c:v>4</c:v>
              </c:pt>
              <c:pt idx="183">
                <c:v>5</c:v>
              </c:pt>
              <c:pt idx="184">
                <c:v>4</c:v>
              </c:pt>
              <c:pt idx="185">
                <c:v>4</c:v>
              </c:pt>
              <c:pt idx="186">
                <c:v>4</c:v>
              </c:pt>
              <c:pt idx="187">
                <c:v>3</c:v>
              </c:pt>
              <c:pt idx="188">
                <c:v>4</c:v>
              </c:pt>
              <c:pt idx="189">
                <c:v>4</c:v>
              </c:pt>
              <c:pt idx="190">
                <c:v>3</c:v>
              </c:pt>
              <c:pt idx="191">
                <c:v>3</c:v>
              </c:pt>
              <c:pt idx="192">
                <c:v>3</c:v>
              </c:pt>
              <c:pt idx="193">
                <c:v>4</c:v>
              </c:pt>
              <c:pt idx="194">
                <c:v>3</c:v>
              </c:pt>
              <c:pt idx="195">
                <c:v>3</c:v>
              </c:pt>
              <c:pt idx="196">
                <c:v>4</c:v>
              </c:pt>
              <c:pt idx="197">
                <c:v>4</c:v>
              </c:pt>
              <c:pt idx="198">
                <c:v>4</c:v>
              </c:pt>
              <c:pt idx="199">
                <c:v>3</c:v>
              </c:pt>
              <c:pt idx="200">
                <c:v>4</c:v>
              </c:pt>
              <c:pt idx="201">
                <c:v>4</c:v>
              </c:pt>
              <c:pt idx="202">
                <c:v>5</c:v>
              </c:pt>
              <c:pt idx="203">
                <c:v>5</c:v>
              </c:pt>
              <c:pt idx="204">
                <c:v>3</c:v>
              </c:pt>
              <c:pt idx="205">
                <c:v>2</c:v>
              </c:pt>
              <c:pt idx="206">
                <c:v>4</c:v>
              </c:pt>
              <c:pt idx="207">
                <c:v>4</c:v>
              </c:pt>
              <c:pt idx="208">
                <c:v>3</c:v>
              </c:pt>
              <c:pt idx="209">
                <c:v>4</c:v>
              </c:pt>
              <c:pt idx="210">
                <c:v>4</c:v>
              </c:pt>
              <c:pt idx="211">
                <c:v>3</c:v>
              </c:pt>
              <c:pt idx="212">
                <c:v>5</c:v>
              </c:pt>
              <c:pt idx="213">
                <c:v>3</c:v>
              </c:pt>
              <c:pt idx="214">
                <c:v>2</c:v>
              </c:pt>
              <c:pt idx="215">
                <c:v>3</c:v>
              </c:pt>
              <c:pt idx="216">
                <c:v>3</c:v>
              </c:pt>
              <c:pt idx="217">
                <c:v>5</c:v>
              </c:pt>
              <c:pt idx="218">
                <c:v>3</c:v>
              </c:pt>
              <c:pt idx="219">
                <c:v>2</c:v>
              </c:pt>
              <c:pt idx="220">
                <c:v>3</c:v>
              </c:pt>
              <c:pt idx="221">
                <c:v>3</c:v>
              </c:pt>
              <c:pt idx="222">
                <c:v>3</c:v>
              </c:pt>
              <c:pt idx="223">
                <c:v>5</c:v>
              </c:pt>
              <c:pt idx="224">
                <c:v>3</c:v>
              </c:pt>
              <c:pt idx="225">
                <c:v>4</c:v>
              </c:pt>
              <c:pt idx="226">
                <c:v>3</c:v>
              </c:pt>
              <c:pt idx="227">
                <c:v>5</c:v>
              </c:pt>
              <c:pt idx="228">
                <c:v>4</c:v>
              </c:pt>
              <c:pt idx="229">
                <c:v>3</c:v>
              </c:pt>
              <c:pt idx="230">
                <c:v>5</c:v>
              </c:pt>
              <c:pt idx="231">
                <c:v>3</c:v>
              </c:pt>
              <c:pt idx="232">
                <c:v>4</c:v>
              </c:pt>
              <c:pt idx="233">
                <c:v>4</c:v>
              </c:pt>
              <c:pt idx="234">
                <c:v>3</c:v>
              </c:pt>
              <c:pt idx="235">
                <c:v>3</c:v>
              </c:pt>
              <c:pt idx="236">
                <c:v>3</c:v>
              </c:pt>
              <c:pt idx="237">
                <c:v>3</c:v>
              </c:pt>
              <c:pt idx="238">
                <c:v>3</c:v>
              </c:pt>
              <c:pt idx="239">
                <c:v>3</c:v>
              </c:pt>
              <c:pt idx="240">
                <c:v>3</c:v>
              </c:pt>
              <c:pt idx="241">
                <c:v>9</c:v>
              </c:pt>
              <c:pt idx="242">
                <c:v>4</c:v>
              </c:pt>
              <c:pt idx="243">
                <c:v>4</c:v>
              </c:pt>
              <c:pt idx="244">
                <c:v>3</c:v>
              </c:pt>
              <c:pt idx="245">
                <c:v>3</c:v>
              </c:pt>
              <c:pt idx="246">
                <c:v>3</c:v>
              </c:pt>
              <c:pt idx="247">
                <c:v>2</c:v>
              </c:pt>
              <c:pt idx="248">
                <c:v>3</c:v>
              </c:pt>
              <c:pt idx="249">
                <c:v>4</c:v>
              </c:pt>
              <c:pt idx="250">
                <c:v>3</c:v>
              </c:pt>
              <c:pt idx="251">
                <c:v>3</c:v>
              </c:pt>
              <c:pt idx="252">
                <c:v>7</c:v>
              </c:pt>
              <c:pt idx="253">
                <c:v>2</c:v>
              </c:pt>
              <c:pt idx="254">
                <c:v>3</c:v>
              </c:pt>
              <c:pt idx="255">
                <c:v>3</c:v>
              </c:pt>
              <c:pt idx="256">
                <c:v>3</c:v>
              </c:pt>
              <c:pt idx="257">
                <c:v>4</c:v>
              </c:pt>
              <c:pt idx="258">
                <c:v>3</c:v>
              </c:pt>
              <c:pt idx="259">
                <c:v>3</c:v>
              </c:pt>
              <c:pt idx="260">
                <c:v>1</c:v>
              </c:pt>
              <c:pt idx="261">
                <c:v>4</c:v>
              </c:pt>
              <c:pt idx="262">
                <c:v>3</c:v>
              </c:pt>
              <c:pt idx="263">
                <c:v>3</c:v>
              </c:pt>
              <c:pt idx="264">
                <c:v>2</c:v>
              </c:pt>
              <c:pt idx="265">
                <c:v>2</c:v>
              </c:pt>
              <c:pt idx="266">
                <c:v>5</c:v>
              </c:pt>
              <c:pt idx="267">
                <c:v>3</c:v>
              </c:pt>
              <c:pt idx="268">
                <c:v>2</c:v>
              </c:pt>
              <c:pt idx="269">
                <c:v>3</c:v>
              </c:pt>
              <c:pt idx="270">
                <c:v>4</c:v>
              </c:pt>
              <c:pt idx="271">
                <c:v>2</c:v>
              </c:pt>
              <c:pt idx="272">
                <c:v>5</c:v>
              </c:pt>
              <c:pt idx="273">
                <c:v>4</c:v>
              </c:pt>
              <c:pt idx="274">
                <c:v>4</c:v>
              </c:pt>
              <c:pt idx="275">
                <c:v>4</c:v>
              </c:pt>
              <c:pt idx="276">
                <c:v>4</c:v>
              </c:pt>
              <c:pt idx="277">
                <c:v>3</c:v>
              </c:pt>
              <c:pt idx="278">
                <c:v>3</c:v>
              </c:pt>
              <c:pt idx="279">
                <c:v>3</c:v>
              </c:pt>
              <c:pt idx="280">
                <c:v>3</c:v>
              </c:pt>
              <c:pt idx="281">
                <c:v>2</c:v>
              </c:pt>
              <c:pt idx="282">
                <c:v>2</c:v>
              </c:pt>
              <c:pt idx="283">
                <c:v>3</c:v>
              </c:pt>
              <c:pt idx="284">
                <c:v>6</c:v>
              </c:pt>
              <c:pt idx="285">
                <c:v>3</c:v>
              </c:pt>
              <c:pt idx="286">
                <c:v>3</c:v>
              </c:pt>
              <c:pt idx="287">
                <c:v>3</c:v>
              </c:pt>
              <c:pt idx="288">
                <c:v>3</c:v>
              </c:pt>
              <c:pt idx="289">
                <c:v>2</c:v>
              </c:pt>
              <c:pt idx="290">
                <c:v>2</c:v>
              </c:pt>
              <c:pt idx="291">
                <c:v>7</c:v>
              </c:pt>
              <c:pt idx="292">
                <c:v>4</c:v>
              </c:pt>
              <c:pt idx="293">
                <c:v>3</c:v>
              </c:pt>
              <c:pt idx="294">
                <c:v>3</c:v>
              </c:pt>
              <c:pt idx="295">
                <c:v>3</c:v>
              </c:pt>
              <c:pt idx="296">
                <c:v>3</c:v>
              </c:pt>
              <c:pt idx="297">
                <c:v>3</c:v>
              </c:pt>
              <c:pt idx="298">
                <c:v>2</c:v>
              </c:pt>
              <c:pt idx="299">
                <c:v>3</c:v>
              </c:pt>
              <c:pt idx="300">
                <c:v>3</c:v>
              </c:pt>
              <c:pt idx="301">
                <c:v>5</c:v>
              </c:pt>
              <c:pt idx="302">
                <c:v>4</c:v>
              </c:pt>
              <c:pt idx="303">
                <c:v>3</c:v>
              </c:pt>
              <c:pt idx="304">
                <c:v>3</c:v>
              </c:pt>
              <c:pt idx="305">
                <c:v>3</c:v>
              </c:pt>
              <c:pt idx="306">
                <c:v>4</c:v>
              </c:pt>
              <c:pt idx="307">
                <c:v>4</c:v>
              </c:pt>
              <c:pt idx="308">
                <c:v>3</c:v>
              </c:pt>
              <c:pt idx="309">
                <c:v>5</c:v>
              </c:pt>
              <c:pt idx="310">
                <c:v>4</c:v>
              </c:pt>
              <c:pt idx="311">
                <c:v>2</c:v>
              </c:pt>
              <c:pt idx="312">
                <c:v>4</c:v>
              </c:pt>
              <c:pt idx="313">
                <c:v>5</c:v>
              </c:pt>
              <c:pt idx="314">
                <c:v>3</c:v>
              </c:pt>
              <c:pt idx="315">
                <c:v>2</c:v>
              </c:pt>
              <c:pt idx="316">
                <c:v>2</c:v>
              </c:pt>
              <c:pt idx="317">
                <c:v>3</c:v>
              </c:pt>
              <c:pt idx="318">
                <c:v>5</c:v>
              </c:pt>
              <c:pt idx="319">
                <c:v>4</c:v>
              </c:pt>
              <c:pt idx="320">
                <c:v>3</c:v>
              </c:pt>
              <c:pt idx="321">
                <c:v>4</c:v>
              </c:pt>
              <c:pt idx="322">
                <c:v>5</c:v>
              </c:pt>
              <c:pt idx="323">
                <c:v>3</c:v>
              </c:pt>
              <c:pt idx="324">
                <c:v>4</c:v>
              </c:pt>
              <c:pt idx="325">
                <c:v>4</c:v>
              </c:pt>
              <c:pt idx="326">
                <c:v>2</c:v>
              </c:pt>
              <c:pt idx="327">
                <c:v>3</c:v>
              </c:pt>
              <c:pt idx="328">
                <c:v>2</c:v>
              </c:pt>
              <c:pt idx="329">
                <c:v>2</c:v>
              </c:pt>
              <c:pt idx="330">
                <c:v>2</c:v>
              </c:pt>
              <c:pt idx="331">
                <c:v>4</c:v>
              </c:pt>
              <c:pt idx="332">
                <c:v>4</c:v>
              </c:pt>
              <c:pt idx="333">
                <c:v>2</c:v>
              </c:pt>
              <c:pt idx="334">
                <c:v>3</c:v>
              </c:pt>
              <c:pt idx="335">
                <c:v>3</c:v>
              </c:pt>
              <c:pt idx="336">
                <c:v>4</c:v>
              </c:pt>
              <c:pt idx="337">
                <c:v>4</c:v>
              </c:pt>
              <c:pt idx="338">
                <c:v>4</c:v>
              </c:pt>
              <c:pt idx="339">
                <c:v>4</c:v>
              </c:pt>
              <c:pt idx="340">
                <c:v>3</c:v>
              </c:pt>
              <c:pt idx="341">
                <c:v>2</c:v>
              </c:pt>
              <c:pt idx="342">
                <c:v>3</c:v>
              </c:pt>
              <c:pt idx="343">
                <c:v>4</c:v>
              </c:pt>
              <c:pt idx="344">
                <c:v>5</c:v>
              </c:pt>
              <c:pt idx="345">
                <c:v>3</c:v>
              </c:pt>
              <c:pt idx="346">
                <c:v>3</c:v>
              </c:pt>
              <c:pt idx="347">
                <c:v>3</c:v>
              </c:pt>
              <c:pt idx="348">
                <c:v>4</c:v>
              </c:pt>
              <c:pt idx="349">
                <c:v>2</c:v>
              </c:pt>
              <c:pt idx="350">
                <c:v>2</c:v>
              </c:pt>
              <c:pt idx="351">
                <c:v>4</c:v>
              </c:pt>
              <c:pt idx="352">
                <c:v>4</c:v>
              </c:pt>
              <c:pt idx="353">
                <c:v>2</c:v>
              </c:pt>
              <c:pt idx="354">
                <c:v>4</c:v>
              </c:pt>
              <c:pt idx="355">
                <c:v>3</c:v>
              </c:pt>
              <c:pt idx="356">
                <c:v>6</c:v>
              </c:pt>
              <c:pt idx="357">
                <c:v>2</c:v>
              </c:pt>
              <c:pt idx="358">
                <c:v>4</c:v>
              </c:pt>
              <c:pt idx="359">
                <c:v>3</c:v>
              </c:pt>
              <c:pt idx="360">
                <c:v>3</c:v>
              </c:pt>
              <c:pt idx="361">
                <c:v>4</c:v>
              </c:pt>
              <c:pt idx="362">
                <c:v>3</c:v>
              </c:pt>
              <c:pt idx="363">
                <c:v>3</c:v>
              </c:pt>
              <c:pt idx="364">
                <c:v>3</c:v>
              </c:pt>
              <c:pt idx="365">
                <c:v>3</c:v>
              </c:pt>
              <c:pt idx="366">
                <c:v>5</c:v>
              </c:pt>
              <c:pt idx="367">
                <c:v>3</c:v>
              </c:pt>
              <c:pt idx="368">
                <c:v>3</c:v>
              </c:pt>
              <c:pt idx="369">
                <c:v>4</c:v>
              </c:pt>
              <c:pt idx="370">
                <c:v>3</c:v>
              </c:pt>
              <c:pt idx="371">
                <c:v>3</c:v>
              </c:pt>
              <c:pt idx="372">
                <c:v>6</c:v>
              </c:pt>
              <c:pt idx="373">
                <c:v>4</c:v>
              </c:pt>
              <c:pt idx="374">
                <c:v>3</c:v>
              </c:pt>
              <c:pt idx="375">
                <c:v>2</c:v>
              </c:pt>
              <c:pt idx="376">
                <c:v>3</c:v>
              </c:pt>
              <c:pt idx="377">
                <c:v>3</c:v>
              </c:pt>
              <c:pt idx="378">
                <c:v>3</c:v>
              </c:pt>
              <c:pt idx="379">
                <c:v>3</c:v>
              </c:pt>
              <c:pt idx="380">
                <c:v>4</c:v>
              </c:pt>
              <c:pt idx="381">
                <c:v>3</c:v>
              </c:pt>
              <c:pt idx="382">
                <c:v>3</c:v>
              </c:pt>
              <c:pt idx="383">
                <c:v>2</c:v>
              </c:pt>
              <c:pt idx="384">
                <c:v>2</c:v>
              </c:pt>
              <c:pt idx="385">
                <c:v>3</c:v>
              </c:pt>
              <c:pt idx="386">
                <c:v>2</c:v>
              </c:pt>
              <c:pt idx="387">
                <c:v>2</c:v>
              </c:pt>
              <c:pt idx="388">
                <c:v>4</c:v>
              </c:pt>
              <c:pt idx="389">
                <c:v>3</c:v>
              </c:pt>
              <c:pt idx="390">
                <c:v>4</c:v>
              </c:pt>
              <c:pt idx="391">
                <c:v>4</c:v>
              </c:pt>
              <c:pt idx="392">
                <c:v>4</c:v>
              </c:pt>
              <c:pt idx="393">
                <c:v>4</c:v>
              </c:pt>
              <c:pt idx="394">
                <c:v>3</c:v>
              </c:pt>
              <c:pt idx="395">
                <c:v>2</c:v>
              </c:pt>
              <c:pt idx="396">
                <c:v>3</c:v>
              </c:pt>
              <c:pt idx="397">
                <c:v>4</c:v>
              </c:pt>
              <c:pt idx="398">
                <c:v>4</c:v>
              </c:pt>
              <c:pt idx="399">
                <c:v>3</c:v>
              </c:pt>
              <c:pt idx="400">
                <c:v>4</c:v>
              </c:pt>
              <c:pt idx="401">
                <c:v>4</c:v>
              </c:pt>
              <c:pt idx="402">
                <c:v>2</c:v>
              </c:pt>
              <c:pt idx="403">
                <c:v>4</c:v>
              </c:pt>
              <c:pt idx="404">
                <c:v>3</c:v>
              </c:pt>
              <c:pt idx="405">
                <c:v>2</c:v>
              </c:pt>
              <c:pt idx="406">
                <c:v>3</c:v>
              </c:pt>
              <c:pt idx="407">
                <c:v>3</c:v>
              </c:pt>
              <c:pt idx="408">
                <c:v>2</c:v>
              </c:pt>
              <c:pt idx="409">
                <c:v>3</c:v>
              </c:pt>
              <c:pt idx="410">
                <c:v>3</c:v>
              </c:pt>
              <c:pt idx="411">
                <c:v>3</c:v>
              </c:pt>
              <c:pt idx="412">
                <c:v>4</c:v>
              </c:pt>
              <c:pt idx="413">
                <c:v>3</c:v>
              </c:pt>
              <c:pt idx="414">
                <c:v>4</c:v>
              </c:pt>
              <c:pt idx="415">
                <c:v>4</c:v>
              </c:pt>
              <c:pt idx="416">
                <c:v>3</c:v>
              </c:pt>
              <c:pt idx="417">
                <c:v>3</c:v>
              </c:pt>
              <c:pt idx="418">
                <c:v>4</c:v>
              </c:pt>
              <c:pt idx="419">
                <c:v>4</c:v>
              </c:pt>
              <c:pt idx="420">
                <c:v>4</c:v>
              </c:pt>
              <c:pt idx="421">
                <c:v>5</c:v>
              </c:pt>
              <c:pt idx="422">
                <c:v>4</c:v>
              </c:pt>
              <c:pt idx="423">
                <c:v>2</c:v>
              </c:pt>
              <c:pt idx="424">
                <c:v>4</c:v>
              </c:pt>
              <c:pt idx="425">
                <c:v>3</c:v>
              </c:pt>
              <c:pt idx="426">
                <c:v>4</c:v>
              </c:pt>
              <c:pt idx="427">
                <c:v>4</c:v>
              </c:pt>
              <c:pt idx="428">
                <c:v>3</c:v>
              </c:pt>
              <c:pt idx="429">
                <c:v>3</c:v>
              </c:pt>
              <c:pt idx="430">
                <c:v>4</c:v>
              </c:pt>
              <c:pt idx="431">
                <c:v>4</c:v>
              </c:pt>
              <c:pt idx="432">
                <c:v>4</c:v>
              </c:pt>
              <c:pt idx="433">
                <c:v>3</c:v>
              </c:pt>
              <c:pt idx="434">
                <c:v>3</c:v>
              </c:pt>
              <c:pt idx="435">
                <c:v>5</c:v>
              </c:pt>
              <c:pt idx="436">
                <c:v>2</c:v>
              </c:pt>
              <c:pt idx="437">
                <c:v>4</c:v>
              </c:pt>
              <c:pt idx="438">
                <c:v>3</c:v>
              </c:pt>
              <c:pt idx="439">
                <c:v>3</c:v>
              </c:pt>
              <c:pt idx="440">
                <c:v>3</c:v>
              </c:pt>
              <c:pt idx="441">
                <c:v>4</c:v>
              </c:pt>
              <c:pt idx="442">
                <c:v>4</c:v>
              </c:pt>
              <c:pt idx="443">
                <c:v>4</c:v>
              </c:pt>
              <c:pt idx="444">
                <c:v>3</c:v>
              </c:pt>
              <c:pt idx="445">
                <c:v>4</c:v>
              </c:pt>
              <c:pt idx="446">
                <c:v>4</c:v>
              </c:pt>
              <c:pt idx="447">
                <c:v>3</c:v>
              </c:pt>
              <c:pt idx="448">
                <c:v>4</c:v>
              </c:pt>
              <c:pt idx="449">
                <c:v>3</c:v>
              </c:pt>
              <c:pt idx="450">
                <c:v>3</c:v>
              </c:pt>
              <c:pt idx="451">
                <c:v>3</c:v>
              </c:pt>
              <c:pt idx="452">
                <c:v>5</c:v>
              </c:pt>
              <c:pt idx="453">
                <c:v>3</c:v>
              </c:pt>
              <c:pt idx="454">
                <c:v>4</c:v>
              </c:pt>
              <c:pt idx="455">
                <c:v>2</c:v>
              </c:pt>
              <c:pt idx="456">
                <c:v>4</c:v>
              </c:pt>
              <c:pt idx="457">
                <c:v>4</c:v>
              </c:pt>
              <c:pt idx="458">
                <c:v>4</c:v>
              </c:pt>
              <c:pt idx="459">
                <c:v>2</c:v>
              </c:pt>
              <c:pt idx="460">
                <c:v>3</c:v>
              </c:pt>
              <c:pt idx="461">
                <c:v>4</c:v>
              </c:pt>
              <c:pt idx="462">
                <c:v>5</c:v>
              </c:pt>
              <c:pt idx="463">
                <c:v>3</c:v>
              </c:pt>
              <c:pt idx="464">
                <c:v>5</c:v>
              </c:pt>
              <c:pt idx="465">
                <c:v>3</c:v>
              </c:pt>
              <c:pt idx="466">
                <c:v>4</c:v>
              </c:pt>
              <c:pt idx="467">
                <c:v>4</c:v>
              </c:pt>
              <c:pt idx="468">
                <c:v>3</c:v>
              </c:pt>
              <c:pt idx="469">
                <c:v>4</c:v>
              </c:pt>
              <c:pt idx="470">
                <c:v>3</c:v>
              </c:pt>
              <c:pt idx="471">
                <c:v>4</c:v>
              </c:pt>
              <c:pt idx="472">
                <c:v>4</c:v>
              </c:pt>
              <c:pt idx="473">
                <c:v>3</c:v>
              </c:pt>
              <c:pt idx="474">
                <c:v>4</c:v>
              </c:pt>
              <c:pt idx="475">
                <c:v>2</c:v>
              </c:pt>
              <c:pt idx="476">
                <c:v>3</c:v>
              </c:pt>
              <c:pt idx="477">
                <c:v>1</c:v>
              </c:pt>
              <c:pt idx="478">
                <c:v>3</c:v>
              </c:pt>
              <c:pt idx="479">
                <c:v>3</c:v>
              </c:pt>
              <c:pt idx="480">
                <c:v>4</c:v>
              </c:pt>
              <c:pt idx="481">
                <c:v>2</c:v>
              </c:pt>
              <c:pt idx="482">
                <c:v>5</c:v>
              </c:pt>
              <c:pt idx="483">
                <c:v>3</c:v>
              </c:pt>
              <c:pt idx="484">
                <c:v>4</c:v>
              </c:pt>
              <c:pt idx="485">
                <c:v>2</c:v>
              </c:pt>
              <c:pt idx="486">
                <c:v>4</c:v>
              </c:pt>
              <c:pt idx="487">
                <c:v>4</c:v>
              </c:pt>
              <c:pt idx="488">
                <c:v>4</c:v>
              </c:pt>
              <c:pt idx="489">
                <c:v>5</c:v>
              </c:pt>
              <c:pt idx="490">
                <c:v>3</c:v>
              </c:pt>
              <c:pt idx="491">
                <c:v>4</c:v>
              </c:pt>
              <c:pt idx="492">
                <c:v>3</c:v>
              </c:pt>
              <c:pt idx="493">
                <c:v>3</c:v>
              </c:pt>
              <c:pt idx="494">
                <c:v>4</c:v>
              </c:pt>
              <c:pt idx="495">
                <c:v>5</c:v>
              </c:pt>
              <c:pt idx="496">
                <c:v>3</c:v>
              </c:pt>
              <c:pt idx="497">
                <c:v>3</c:v>
              </c:pt>
              <c:pt idx="498">
                <c:v>3</c:v>
              </c:pt>
              <c:pt idx="499">
                <c:v>4</c:v>
              </c:pt>
              <c:pt idx="500">
                <c:v>3</c:v>
              </c:pt>
              <c:pt idx="501">
                <c:v>3</c:v>
              </c:pt>
              <c:pt idx="502">
                <c:v>4</c:v>
              </c:pt>
              <c:pt idx="503">
                <c:v>5</c:v>
              </c:pt>
              <c:pt idx="504">
                <c:v>3</c:v>
              </c:pt>
              <c:pt idx="505">
                <c:v>4</c:v>
              </c:pt>
              <c:pt idx="506">
                <c:v>4</c:v>
              </c:pt>
              <c:pt idx="507">
                <c:v>5</c:v>
              </c:pt>
              <c:pt idx="508">
                <c:v>2</c:v>
              </c:pt>
              <c:pt idx="509">
                <c:v>3</c:v>
              </c:pt>
              <c:pt idx="510">
                <c:v>2</c:v>
              </c:pt>
              <c:pt idx="511">
                <c:v>4</c:v>
              </c:pt>
              <c:pt idx="512">
                <c:v>3</c:v>
              </c:pt>
              <c:pt idx="513">
                <c:v>4</c:v>
              </c:pt>
              <c:pt idx="514">
                <c:v>4</c:v>
              </c:pt>
              <c:pt idx="515">
                <c:v>3</c:v>
              </c:pt>
              <c:pt idx="516">
                <c:v>4</c:v>
              </c:pt>
              <c:pt idx="517">
                <c:v>3</c:v>
              </c:pt>
              <c:pt idx="518">
                <c:v>3</c:v>
              </c:pt>
              <c:pt idx="519">
                <c:v>3</c:v>
              </c:pt>
              <c:pt idx="520">
                <c:v>4</c:v>
              </c:pt>
              <c:pt idx="521">
                <c:v>2</c:v>
              </c:pt>
              <c:pt idx="522">
                <c:v>2</c:v>
              </c:pt>
              <c:pt idx="523">
                <c:v>3</c:v>
              </c:pt>
              <c:pt idx="524">
                <c:v>4</c:v>
              </c:pt>
              <c:pt idx="525">
                <c:v>5</c:v>
              </c:pt>
              <c:pt idx="526">
                <c:v>4</c:v>
              </c:pt>
              <c:pt idx="527">
                <c:v>2</c:v>
              </c:pt>
              <c:pt idx="528">
                <c:v>4</c:v>
              </c:pt>
              <c:pt idx="529">
                <c:v>3</c:v>
              </c:pt>
              <c:pt idx="530">
                <c:v>3</c:v>
              </c:pt>
              <c:pt idx="531">
                <c:v>3</c:v>
              </c:pt>
              <c:pt idx="532">
                <c:v>4</c:v>
              </c:pt>
              <c:pt idx="533">
                <c:v>4</c:v>
              </c:pt>
              <c:pt idx="534">
                <c:v>4</c:v>
              </c:pt>
              <c:pt idx="535">
                <c:v>2</c:v>
              </c:pt>
              <c:pt idx="536">
                <c:v>4</c:v>
              </c:pt>
              <c:pt idx="537">
                <c:v>4</c:v>
              </c:pt>
              <c:pt idx="538">
                <c:v>2</c:v>
              </c:pt>
              <c:pt idx="539">
                <c:v>2</c:v>
              </c:pt>
              <c:pt idx="540">
                <c:v>3</c:v>
              </c:pt>
              <c:pt idx="541">
                <c:v>4</c:v>
              </c:pt>
              <c:pt idx="542">
                <c:v>4</c:v>
              </c:pt>
              <c:pt idx="543">
                <c:v>4</c:v>
              </c:pt>
              <c:pt idx="544">
                <c:v>4</c:v>
              </c:pt>
              <c:pt idx="545">
                <c:v>5</c:v>
              </c:pt>
              <c:pt idx="546">
                <c:v>3</c:v>
              </c:pt>
              <c:pt idx="547">
                <c:v>4</c:v>
              </c:pt>
              <c:pt idx="548">
                <c:v>5</c:v>
              </c:pt>
              <c:pt idx="549">
                <c:v>3</c:v>
              </c:pt>
              <c:pt idx="550">
                <c:v>3</c:v>
              </c:pt>
              <c:pt idx="551">
                <c:v>4</c:v>
              </c:pt>
              <c:pt idx="552">
                <c:v>2</c:v>
              </c:pt>
              <c:pt idx="553">
                <c:v>3</c:v>
              </c:pt>
              <c:pt idx="554">
                <c:v>3</c:v>
              </c:pt>
              <c:pt idx="555">
                <c:v>5</c:v>
              </c:pt>
              <c:pt idx="556">
                <c:v>5</c:v>
              </c:pt>
              <c:pt idx="557">
                <c:v>3</c:v>
              </c:pt>
              <c:pt idx="558">
                <c:v>4</c:v>
              </c:pt>
              <c:pt idx="559">
                <c:v>3</c:v>
              </c:pt>
              <c:pt idx="560">
                <c:v>4</c:v>
              </c:pt>
              <c:pt idx="561">
                <c:v>4</c:v>
              </c:pt>
              <c:pt idx="562">
                <c:v>5</c:v>
              </c:pt>
              <c:pt idx="563">
                <c:v>3</c:v>
              </c:pt>
              <c:pt idx="564">
                <c:v>5</c:v>
              </c:pt>
              <c:pt idx="565">
                <c:v>3</c:v>
              </c:pt>
              <c:pt idx="566">
                <c:v>3</c:v>
              </c:pt>
              <c:pt idx="567">
                <c:v>6</c:v>
              </c:pt>
              <c:pt idx="568">
                <c:v>3</c:v>
              </c:pt>
              <c:pt idx="569">
                <c:v>3</c:v>
              </c:pt>
              <c:pt idx="570">
                <c:v>3</c:v>
              </c:pt>
              <c:pt idx="571">
                <c:v>4</c:v>
              </c:pt>
              <c:pt idx="572">
                <c:v>3</c:v>
              </c:pt>
              <c:pt idx="573">
                <c:v>3</c:v>
              </c:pt>
              <c:pt idx="574">
                <c:v>2</c:v>
              </c:pt>
              <c:pt idx="575">
                <c:v>7</c:v>
              </c:pt>
              <c:pt idx="576">
                <c:v>3</c:v>
              </c:pt>
              <c:pt idx="577">
                <c:v>5</c:v>
              </c:pt>
              <c:pt idx="578">
                <c:v>4</c:v>
              </c:pt>
              <c:pt idx="579">
                <c:v>3</c:v>
              </c:pt>
              <c:pt idx="580">
                <c:v>4</c:v>
              </c:pt>
              <c:pt idx="581">
                <c:v>4</c:v>
              </c:pt>
              <c:pt idx="582">
                <c:v>3</c:v>
              </c:pt>
              <c:pt idx="583">
                <c:v>4</c:v>
              </c:pt>
              <c:pt idx="584">
                <c:v>3</c:v>
              </c:pt>
              <c:pt idx="585">
                <c:v>3</c:v>
              </c:pt>
              <c:pt idx="586">
                <c:v>2</c:v>
              </c:pt>
              <c:pt idx="587">
                <c:v>3</c:v>
              </c:pt>
              <c:pt idx="588">
                <c:v>2</c:v>
              </c:pt>
              <c:pt idx="589">
                <c:v>4</c:v>
              </c:pt>
              <c:pt idx="590">
                <c:v>4</c:v>
              </c:pt>
              <c:pt idx="591">
                <c:v>4</c:v>
              </c:pt>
              <c:pt idx="592">
                <c:v>3</c:v>
              </c:pt>
              <c:pt idx="593">
                <c:v>3</c:v>
              </c:pt>
              <c:pt idx="594">
                <c:v>3</c:v>
              </c:pt>
              <c:pt idx="595">
                <c:v>5</c:v>
              </c:pt>
              <c:pt idx="596">
                <c:v>3</c:v>
              </c:pt>
              <c:pt idx="597">
                <c:v>4</c:v>
              </c:pt>
              <c:pt idx="598">
                <c:v>3</c:v>
              </c:pt>
              <c:pt idx="599">
                <c:v>3</c:v>
              </c:pt>
              <c:pt idx="600">
                <c:v>3</c:v>
              </c:pt>
              <c:pt idx="601">
                <c:v>4</c:v>
              </c:pt>
              <c:pt idx="602">
                <c:v>5</c:v>
              </c:pt>
              <c:pt idx="603">
                <c:v>5</c:v>
              </c:pt>
              <c:pt idx="604">
                <c:v>3</c:v>
              </c:pt>
              <c:pt idx="605">
                <c:v>3</c:v>
              </c:pt>
              <c:pt idx="606">
                <c:v>5</c:v>
              </c:pt>
              <c:pt idx="607">
                <c:v>3</c:v>
              </c:pt>
              <c:pt idx="608">
                <c:v>4</c:v>
              </c:pt>
              <c:pt idx="609">
                <c:v>4</c:v>
              </c:pt>
              <c:pt idx="610">
                <c:v>3</c:v>
              </c:pt>
              <c:pt idx="611">
                <c:v>5</c:v>
              </c:pt>
              <c:pt idx="612">
                <c:v>3</c:v>
              </c:pt>
              <c:pt idx="613">
                <c:v>3</c:v>
              </c:pt>
              <c:pt idx="614">
                <c:v>3</c:v>
              </c:pt>
              <c:pt idx="615">
                <c:v>3</c:v>
              </c:pt>
              <c:pt idx="616">
                <c:v>3</c:v>
              </c:pt>
              <c:pt idx="617">
                <c:v>4</c:v>
              </c:pt>
              <c:pt idx="618">
                <c:v>4</c:v>
              </c:pt>
              <c:pt idx="619">
                <c:v>3</c:v>
              </c:pt>
              <c:pt idx="620">
                <c:v>3</c:v>
              </c:pt>
              <c:pt idx="621">
                <c:v>4</c:v>
              </c:pt>
              <c:pt idx="622">
                <c:v>4</c:v>
              </c:pt>
              <c:pt idx="623">
                <c:v>4</c:v>
              </c:pt>
              <c:pt idx="624">
                <c:v>4</c:v>
              </c:pt>
              <c:pt idx="625">
                <c:v>3</c:v>
              </c:pt>
              <c:pt idx="626">
                <c:v>4</c:v>
              </c:pt>
              <c:pt idx="627">
                <c:v>3</c:v>
              </c:pt>
              <c:pt idx="628">
                <c:v>3</c:v>
              </c:pt>
              <c:pt idx="629">
                <c:v>4</c:v>
              </c:pt>
              <c:pt idx="630">
                <c:v>4</c:v>
              </c:pt>
              <c:pt idx="631">
                <c:v>3</c:v>
              </c:pt>
              <c:pt idx="632">
                <c:v>5</c:v>
              </c:pt>
              <c:pt idx="633">
                <c:v>2</c:v>
              </c:pt>
              <c:pt idx="634">
                <c:v>5</c:v>
              </c:pt>
              <c:pt idx="635">
                <c:v>3</c:v>
              </c:pt>
              <c:pt idx="636">
                <c:v>3</c:v>
              </c:pt>
              <c:pt idx="637">
                <c:v>4</c:v>
              </c:pt>
              <c:pt idx="638">
                <c:v>2</c:v>
              </c:pt>
              <c:pt idx="639">
                <c:v>3</c:v>
              </c:pt>
              <c:pt idx="640">
                <c:v>3</c:v>
              </c:pt>
              <c:pt idx="641">
                <c:v>3</c:v>
              </c:pt>
              <c:pt idx="642">
                <c:v>3</c:v>
              </c:pt>
              <c:pt idx="643">
                <c:v>5</c:v>
              </c:pt>
              <c:pt idx="644">
                <c:v>2</c:v>
              </c:pt>
              <c:pt idx="645">
                <c:v>3</c:v>
              </c:pt>
              <c:pt idx="646">
                <c:v>2</c:v>
              </c:pt>
              <c:pt idx="647">
                <c:v>3</c:v>
              </c:pt>
              <c:pt idx="648">
                <c:v>3</c:v>
              </c:pt>
              <c:pt idx="649">
                <c:v>3</c:v>
              </c:pt>
              <c:pt idx="650">
                <c:v>3</c:v>
              </c:pt>
              <c:pt idx="651">
                <c:v>3</c:v>
              </c:pt>
              <c:pt idx="652">
                <c:v>3</c:v>
              </c:pt>
              <c:pt idx="653">
                <c:v>4</c:v>
              </c:pt>
              <c:pt idx="654">
                <c:v>4</c:v>
              </c:pt>
              <c:pt idx="655">
                <c:v>3</c:v>
              </c:pt>
              <c:pt idx="656">
                <c:v>3</c:v>
              </c:pt>
              <c:pt idx="657">
                <c:v>3</c:v>
              </c:pt>
              <c:pt idx="658">
                <c:v>3</c:v>
              </c:pt>
              <c:pt idx="659">
                <c:v>3</c:v>
              </c:pt>
              <c:pt idx="660">
                <c:v>4</c:v>
              </c:pt>
              <c:pt idx="661">
                <c:v>2</c:v>
              </c:pt>
              <c:pt idx="662">
                <c:v>4</c:v>
              </c:pt>
              <c:pt idx="663">
                <c:v>3</c:v>
              </c:pt>
              <c:pt idx="664">
                <c:v>4</c:v>
              </c:pt>
              <c:pt idx="665">
                <c:v>3</c:v>
              </c:pt>
              <c:pt idx="666">
                <c:v>3</c:v>
              </c:pt>
              <c:pt idx="667">
                <c:v>3</c:v>
              </c:pt>
              <c:pt idx="668">
                <c:v>3</c:v>
              </c:pt>
              <c:pt idx="669">
                <c:v>2</c:v>
              </c:pt>
              <c:pt idx="670">
                <c:v>3</c:v>
              </c:pt>
              <c:pt idx="671">
                <c:v>3</c:v>
              </c:pt>
              <c:pt idx="672">
                <c:v>3</c:v>
              </c:pt>
              <c:pt idx="673">
                <c:v>4</c:v>
              </c:pt>
              <c:pt idx="674">
                <c:v>4</c:v>
              </c:pt>
              <c:pt idx="675">
                <c:v>4</c:v>
              </c:pt>
              <c:pt idx="676">
                <c:v>3</c:v>
              </c:pt>
              <c:pt idx="677">
                <c:v>5</c:v>
              </c:pt>
              <c:pt idx="678">
                <c:v>3</c:v>
              </c:pt>
              <c:pt idx="679">
                <c:v>2</c:v>
              </c:pt>
              <c:pt idx="680">
                <c:v>3</c:v>
              </c:pt>
              <c:pt idx="681">
                <c:v>4</c:v>
              </c:pt>
              <c:pt idx="682">
                <c:v>3</c:v>
              </c:pt>
              <c:pt idx="683">
                <c:v>5</c:v>
              </c:pt>
              <c:pt idx="684">
                <c:v>2</c:v>
              </c:pt>
              <c:pt idx="685">
                <c:v>4</c:v>
              </c:pt>
              <c:pt idx="686">
                <c:v>4</c:v>
              </c:pt>
              <c:pt idx="687">
                <c:v>5</c:v>
              </c:pt>
              <c:pt idx="688">
                <c:v>3</c:v>
              </c:pt>
              <c:pt idx="689">
                <c:v>2</c:v>
              </c:pt>
              <c:pt idx="690">
                <c:v>3</c:v>
              </c:pt>
              <c:pt idx="691">
                <c:v>4</c:v>
              </c:pt>
              <c:pt idx="692">
                <c:v>4</c:v>
              </c:pt>
              <c:pt idx="693">
                <c:v>3</c:v>
              </c:pt>
              <c:pt idx="694">
                <c:v>4</c:v>
              </c:pt>
              <c:pt idx="695">
                <c:v>4</c:v>
              </c:pt>
              <c:pt idx="696">
                <c:v>4</c:v>
              </c:pt>
              <c:pt idx="697">
                <c:v>4</c:v>
              </c:pt>
              <c:pt idx="698">
                <c:v>4</c:v>
              </c:pt>
              <c:pt idx="699">
                <c:v>3</c:v>
              </c:pt>
              <c:pt idx="700">
                <c:v>5</c:v>
              </c:pt>
              <c:pt idx="701">
                <c:v>2</c:v>
              </c:pt>
              <c:pt idx="702">
                <c:v>3</c:v>
              </c:pt>
              <c:pt idx="703">
                <c:v>3</c:v>
              </c:pt>
              <c:pt idx="704">
                <c:v>4</c:v>
              </c:pt>
              <c:pt idx="705">
                <c:v>3</c:v>
              </c:pt>
              <c:pt idx="706">
                <c:v>4</c:v>
              </c:pt>
              <c:pt idx="707">
                <c:v>3</c:v>
              </c:pt>
              <c:pt idx="708">
                <c:v>4</c:v>
              </c:pt>
              <c:pt idx="709">
                <c:v>3</c:v>
              </c:pt>
              <c:pt idx="710">
                <c:v>3</c:v>
              </c:pt>
              <c:pt idx="711">
                <c:v>4</c:v>
              </c:pt>
              <c:pt idx="712">
                <c:v>3</c:v>
              </c:pt>
              <c:pt idx="713">
                <c:v>4</c:v>
              </c:pt>
              <c:pt idx="714">
                <c:v>2</c:v>
              </c:pt>
              <c:pt idx="715">
                <c:v>3</c:v>
              </c:pt>
              <c:pt idx="716">
                <c:v>4</c:v>
              </c:pt>
              <c:pt idx="717">
                <c:v>4</c:v>
              </c:pt>
              <c:pt idx="718">
                <c:v>3</c:v>
              </c:pt>
              <c:pt idx="719">
                <c:v>3</c:v>
              </c:pt>
              <c:pt idx="720">
                <c:v>4</c:v>
              </c:pt>
              <c:pt idx="721">
                <c:v>3</c:v>
              </c:pt>
              <c:pt idx="722">
                <c:v>3</c:v>
              </c:pt>
              <c:pt idx="723">
                <c:v>3</c:v>
              </c:pt>
              <c:pt idx="724">
                <c:v>3</c:v>
              </c:pt>
              <c:pt idx="725">
                <c:v>3</c:v>
              </c:pt>
              <c:pt idx="726">
                <c:v>3</c:v>
              </c:pt>
              <c:pt idx="727">
                <c:v>3</c:v>
              </c:pt>
              <c:pt idx="728">
                <c:v>4</c:v>
              </c:pt>
              <c:pt idx="729">
                <c:v>4</c:v>
              </c:pt>
              <c:pt idx="730">
                <c:v>3</c:v>
              </c:pt>
              <c:pt idx="731">
                <c:v>3</c:v>
              </c:pt>
              <c:pt idx="732">
                <c:v>3</c:v>
              </c:pt>
              <c:pt idx="733">
                <c:v>3</c:v>
              </c:pt>
              <c:pt idx="734">
                <c:v>4</c:v>
              </c:pt>
              <c:pt idx="735">
                <c:v>2</c:v>
              </c:pt>
              <c:pt idx="736">
                <c:v>5</c:v>
              </c:pt>
              <c:pt idx="737">
                <c:v>5</c:v>
              </c:pt>
              <c:pt idx="738">
                <c:v>4</c:v>
              </c:pt>
              <c:pt idx="739">
                <c:v>4</c:v>
              </c:pt>
              <c:pt idx="740">
                <c:v>4</c:v>
              </c:pt>
              <c:pt idx="741">
                <c:v>4</c:v>
              </c:pt>
              <c:pt idx="742">
                <c:v>4</c:v>
              </c:pt>
              <c:pt idx="743">
                <c:v>7</c:v>
              </c:pt>
              <c:pt idx="744">
                <c:v>3</c:v>
              </c:pt>
              <c:pt idx="745">
                <c:v>4</c:v>
              </c:pt>
              <c:pt idx="746">
                <c:v>3</c:v>
              </c:pt>
              <c:pt idx="747">
                <c:v>3</c:v>
              </c:pt>
              <c:pt idx="748">
                <c:v>3</c:v>
              </c:pt>
              <c:pt idx="749">
                <c:v>3</c:v>
              </c:pt>
              <c:pt idx="750">
                <c:v>3</c:v>
              </c:pt>
              <c:pt idx="751">
                <c:v>3</c:v>
              </c:pt>
              <c:pt idx="752">
                <c:v>3</c:v>
              </c:pt>
              <c:pt idx="753">
                <c:v>4</c:v>
              </c:pt>
              <c:pt idx="754">
                <c:v>4</c:v>
              </c:pt>
              <c:pt idx="755">
                <c:v>2</c:v>
              </c:pt>
              <c:pt idx="756">
                <c:v>3</c:v>
              </c:pt>
              <c:pt idx="757">
                <c:v>4</c:v>
              </c:pt>
              <c:pt idx="758">
                <c:v>3</c:v>
              </c:pt>
              <c:pt idx="759">
                <c:v>4</c:v>
              </c:pt>
              <c:pt idx="760">
                <c:v>3</c:v>
              </c:pt>
              <c:pt idx="761">
                <c:v>3</c:v>
              </c:pt>
              <c:pt idx="762">
                <c:v>3</c:v>
              </c:pt>
              <c:pt idx="763">
                <c:v>4</c:v>
              </c:pt>
              <c:pt idx="764">
                <c:v>3</c:v>
              </c:pt>
              <c:pt idx="765">
                <c:v>4</c:v>
              </c:pt>
              <c:pt idx="766">
                <c:v>3</c:v>
              </c:pt>
              <c:pt idx="767">
                <c:v>3</c:v>
              </c:pt>
              <c:pt idx="768">
                <c:v>4</c:v>
              </c:pt>
              <c:pt idx="769">
                <c:v>3</c:v>
              </c:pt>
              <c:pt idx="770">
                <c:v>3</c:v>
              </c:pt>
              <c:pt idx="771">
                <c:v>3</c:v>
              </c:pt>
              <c:pt idx="772">
                <c:v>5</c:v>
              </c:pt>
              <c:pt idx="773">
                <c:v>4</c:v>
              </c:pt>
              <c:pt idx="774">
                <c:v>4</c:v>
              </c:pt>
              <c:pt idx="775">
                <c:v>3</c:v>
              </c:pt>
              <c:pt idx="776">
                <c:v>4</c:v>
              </c:pt>
              <c:pt idx="777">
                <c:v>3</c:v>
              </c:pt>
              <c:pt idx="778">
                <c:v>3</c:v>
              </c:pt>
              <c:pt idx="779">
                <c:v>3</c:v>
              </c:pt>
              <c:pt idx="780">
                <c:v>4</c:v>
              </c:pt>
              <c:pt idx="781">
                <c:v>5</c:v>
              </c:pt>
              <c:pt idx="782">
                <c:v>2</c:v>
              </c:pt>
              <c:pt idx="783">
                <c:v>3</c:v>
              </c:pt>
              <c:pt idx="784">
                <c:v>1</c:v>
              </c:pt>
              <c:pt idx="785">
                <c:v>3</c:v>
              </c:pt>
              <c:pt idx="786">
                <c:v>3</c:v>
              </c:pt>
              <c:pt idx="787">
                <c:v>3</c:v>
              </c:pt>
              <c:pt idx="788">
                <c:v>3</c:v>
              </c:pt>
              <c:pt idx="789">
                <c:v>4</c:v>
              </c:pt>
              <c:pt idx="790">
                <c:v>2</c:v>
              </c:pt>
              <c:pt idx="791">
                <c:v>3</c:v>
              </c:pt>
              <c:pt idx="792">
                <c:v>4</c:v>
              </c:pt>
              <c:pt idx="793">
                <c:v>4</c:v>
              </c:pt>
              <c:pt idx="794">
                <c:v>3</c:v>
              </c:pt>
              <c:pt idx="795">
                <c:v>5</c:v>
              </c:pt>
              <c:pt idx="796">
                <c:v>4</c:v>
              </c:pt>
              <c:pt idx="797">
                <c:v>3</c:v>
              </c:pt>
              <c:pt idx="798">
                <c:v>3</c:v>
              </c:pt>
              <c:pt idx="799">
                <c:v>3</c:v>
              </c:pt>
              <c:pt idx="800">
                <c:v>4</c:v>
              </c:pt>
              <c:pt idx="801">
                <c:v>3</c:v>
              </c:pt>
              <c:pt idx="802">
                <c:v>3</c:v>
              </c:pt>
              <c:pt idx="803">
                <c:v>4</c:v>
              </c:pt>
              <c:pt idx="804">
                <c:v>3</c:v>
              </c:pt>
              <c:pt idx="805">
                <c:v>5</c:v>
              </c:pt>
              <c:pt idx="806">
                <c:v>2</c:v>
              </c:pt>
              <c:pt idx="807">
                <c:v>4</c:v>
              </c:pt>
              <c:pt idx="808">
                <c:v>3</c:v>
              </c:pt>
              <c:pt idx="809">
                <c:v>3</c:v>
              </c:pt>
              <c:pt idx="810">
                <c:v>3</c:v>
              </c:pt>
              <c:pt idx="811">
                <c:v>3</c:v>
              </c:pt>
              <c:pt idx="812">
                <c:v>4</c:v>
              </c:pt>
              <c:pt idx="813">
                <c:v>3</c:v>
              </c:pt>
              <c:pt idx="814">
                <c:v>2</c:v>
              </c:pt>
              <c:pt idx="815">
                <c:v>2</c:v>
              </c:pt>
              <c:pt idx="816">
                <c:v>3</c:v>
              </c:pt>
              <c:pt idx="817">
                <c:v>3</c:v>
              </c:pt>
              <c:pt idx="818">
                <c:v>4</c:v>
              </c:pt>
              <c:pt idx="819">
                <c:v>3</c:v>
              </c:pt>
              <c:pt idx="820">
                <c:v>3</c:v>
              </c:pt>
              <c:pt idx="821">
                <c:v>2</c:v>
              </c:pt>
              <c:pt idx="822">
                <c:v>3</c:v>
              </c:pt>
              <c:pt idx="823">
                <c:v>3</c:v>
              </c:pt>
              <c:pt idx="824">
                <c:v>3</c:v>
              </c:pt>
              <c:pt idx="825">
                <c:v>3</c:v>
              </c:pt>
              <c:pt idx="826">
                <c:v>3</c:v>
              </c:pt>
              <c:pt idx="827">
                <c:v>3</c:v>
              </c:pt>
              <c:pt idx="828">
                <c:v>4</c:v>
              </c:pt>
              <c:pt idx="829">
                <c:v>2</c:v>
              </c:pt>
              <c:pt idx="830">
                <c:v>4</c:v>
              </c:pt>
              <c:pt idx="831">
                <c:v>1</c:v>
              </c:pt>
              <c:pt idx="832">
                <c:v>3</c:v>
              </c:pt>
              <c:pt idx="833">
                <c:v>5</c:v>
              </c:pt>
              <c:pt idx="834">
                <c:v>4</c:v>
              </c:pt>
              <c:pt idx="835">
                <c:v>4</c:v>
              </c:pt>
              <c:pt idx="836">
                <c:v>3</c:v>
              </c:pt>
              <c:pt idx="837">
                <c:v>2</c:v>
              </c:pt>
              <c:pt idx="838">
                <c:v>3</c:v>
              </c:pt>
              <c:pt idx="839">
                <c:v>5</c:v>
              </c:pt>
              <c:pt idx="840">
                <c:v>3</c:v>
              </c:pt>
              <c:pt idx="841">
                <c:v>4</c:v>
              </c:pt>
              <c:pt idx="842">
                <c:v>5</c:v>
              </c:pt>
              <c:pt idx="843">
                <c:v>3</c:v>
              </c:pt>
              <c:pt idx="844">
                <c:v>5</c:v>
              </c:pt>
              <c:pt idx="845">
                <c:v>3</c:v>
              </c:pt>
              <c:pt idx="846">
                <c:v>3</c:v>
              </c:pt>
              <c:pt idx="847">
                <c:v>4</c:v>
              </c:pt>
              <c:pt idx="848">
                <c:v>2</c:v>
              </c:pt>
              <c:pt idx="849">
                <c:v>3</c:v>
              </c:pt>
              <c:pt idx="850">
                <c:v>3</c:v>
              </c:pt>
              <c:pt idx="851">
                <c:v>5</c:v>
              </c:pt>
              <c:pt idx="852">
                <c:v>4</c:v>
              </c:pt>
              <c:pt idx="853">
                <c:v>3</c:v>
              </c:pt>
              <c:pt idx="854">
                <c:v>3</c:v>
              </c:pt>
              <c:pt idx="855">
                <c:v>2</c:v>
              </c:pt>
              <c:pt idx="856">
                <c:v>3</c:v>
              </c:pt>
              <c:pt idx="857">
                <c:v>2</c:v>
              </c:pt>
              <c:pt idx="858">
                <c:v>2</c:v>
              </c:pt>
              <c:pt idx="859">
                <c:v>4</c:v>
              </c:pt>
              <c:pt idx="860">
                <c:v>2</c:v>
              </c:pt>
              <c:pt idx="861">
                <c:v>3</c:v>
              </c:pt>
              <c:pt idx="862">
                <c:v>4</c:v>
              </c:pt>
              <c:pt idx="863">
                <c:v>5</c:v>
              </c:pt>
              <c:pt idx="864">
                <c:v>4</c:v>
              </c:pt>
              <c:pt idx="865">
                <c:v>4</c:v>
              </c:pt>
              <c:pt idx="866">
                <c:v>2</c:v>
              </c:pt>
              <c:pt idx="867">
                <c:v>4</c:v>
              </c:pt>
              <c:pt idx="868">
                <c:v>3</c:v>
              </c:pt>
              <c:pt idx="869">
                <c:v>4</c:v>
              </c:pt>
              <c:pt idx="870">
                <c:v>4</c:v>
              </c:pt>
              <c:pt idx="871">
                <c:v>3</c:v>
              </c:pt>
              <c:pt idx="872">
                <c:v>3</c:v>
              </c:pt>
              <c:pt idx="873">
                <c:v>3</c:v>
              </c:pt>
              <c:pt idx="874">
                <c:v>2</c:v>
              </c:pt>
              <c:pt idx="875">
                <c:v>4</c:v>
              </c:pt>
              <c:pt idx="876">
                <c:v>3</c:v>
              </c:pt>
              <c:pt idx="877">
                <c:v>5</c:v>
              </c:pt>
              <c:pt idx="878">
                <c:v>3</c:v>
              </c:pt>
              <c:pt idx="879">
                <c:v>4</c:v>
              </c:pt>
              <c:pt idx="880">
                <c:v>4</c:v>
              </c:pt>
              <c:pt idx="881">
                <c:v>4</c:v>
              </c:pt>
              <c:pt idx="882">
                <c:v>2</c:v>
              </c:pt>
              <c:pt idx="883">
                <c:v>1</c:v>
              </c:pt>
              <c:pt idx="884">
                <c:v>4</c:v>
              </c:pt>
              <c:pt idx="885">
                <c:v>3</c:v>
              </c:pt>
              <c:pt idx="886">
                <c:v>3</c:v>
              </c:pt>
              <c:pt idx="887">
                <c:v>2</c:v>
              </c:pt>
              <c:pt idx="888">
                <c:v>2</c:v>
              </c:pt>
              <c:pt idx="889">
                <c:v>4</c:v>
              </c:pt>
              <c:pt idx="890">
                <c:v>4</c:v>
              </c:pt>
              <c:pt idx="891">
                <c:v>3</c:v>
              </c:pt>
              <c:pt idx="892">
                <c:v>3</c:v>
              </c:pt>
              <c:pt idx="893">
                <c:v>2</c:v>
              </c:pt>
              <c:pt idx="894">
                <c:v>4</c:v>
              </c:pt>
              <c:pt idx="895">
                <c:v>5</c:v>
              </c:pt>
              <c:pt idx="896">
                <c:v>4</c:v>
              </c:pt>
              <c:pt idx="897">
                <c:v>3</c:v>
              </c:pt>
              <c:pt idx="898">
                <c:v>3</c:v>
              </c:pt>
              <c:pt idx="899">
                <c:v>3</c:v>
              </c:pt>
              <c:pt idx="900">
                <c:v>3</c:v>
              </c:pt>
              <c:pt idx="901">
                <c:v>4</c:v>
              </c:pt>
              <c:pt idx="902">
                <c:v>5</c:v>
              </c:pt>
              <c:pt idx="903">
                <c:v>3</c:v>
              </c:pt>
              <c:pt idx="904">
                <c:v>4</c:v>
              </c:pt>
              <c:pt idx="905">
                <c:v>3</c:v>
              </c:pt>
              <c:pt idx="906">
                <c:v>2</c:v>
              </c:pt>
              <c:pt idx="907">
                <c:v>3</c:v>
              </c:pt>
              <c:pt idx="908">
                <c:v>2</c:v>
              </c:pt>
              <c:pt idx="909">
                <c:v>4</c:v>
              </c:pt>
              <c:pt idx="910">
                <c:v>3</c:v>
              </c:pt>
              <c:pt idx="911">
                <c:v>4</c:v>
              </c:pt>
              <c:pt idx="912">
                <c:v>3</c:v>
              </c:pt>
              <c:pt idx="913">
                <c:v>2</c:v>
              </c:pt>
              <c:pt idx="914">
                <c:v>3</c:v>
              </c:pt>
              <c:pt idx="915">
                <c:v>4</c:v>
              </c:pt>
              <c:pt idx="916">
                <c:v>2</c:v>
              </c:pt>
              <c:pt idx="917">
                <c:v>3</c:v>
              </c:pt>
              <c:pt idx="918">
                <c:v>3</c:v>
              </c:pt>
              <c:pt idx="919">
                <c:v>3</c:v>
              </c:pt>
              <c:pt idx="920">
                <c:v>2</c:v>
              </c:pt>
              <c:pt idx="921">
                <c:v>3</c:v>
              </c:pt>
              <c:pt idx="922">
                <c:v>5</c:v>
              </c:pt>
              <c:pt idx="923">
                <c:v>3</c:v>
              </c:pt>
              <c:pt idx="924">
                <c:v>3</c:v>
              </c:pt>
              <c:pt idx="925">
                <c:v>3</c:v>
              </c:pt>
              <c:pt idx="926">
                <c:v>5</c:v>
              </c:pt>
              <c:pt idx="927">
                <c:v>4</c:v>
              </c:pt>
              <c:pt idx="928">
                <c:v>3</c:v>
              </c:pt>
              <c:pt idx="929">
                <c:v>3</c:v>
              </c:pt>
              <c:pt idx="930">
                <c:v>2</c:v>
              </c:pt>
              <c:pt idx="931">
                <c:v>2</c:v>
              </c:pt>
              <c:pt idx="932">
                <c:v>5</c:v>
              </c:pt>
              <c:pt idx="933">
                <c:v>4</c:v>
              </c:pt>
              <c:pt idx="934">
                <c:v>4</c:v>
              </c:pt>
              <c:pt idx="935">
                <c:v>3</c:v>
              </c:pt>
              <c:pt idx="936">
                <c:v>2</c:v>
              </c:pt>
              <c:pt idx="937">
                <c:v>4</c:v>
              </c:pt>
              <c:pt idx="938">
                <c:v>3</c:v>
              </c:pt>
              <c:pt idx="939">
                <c:v>4</c:v>
              </c:pt>
              <c:pt idx="940">
                <c:v>3</c:v>
              </c:pt>
              <c:pt idx="941">
                <c:v>2</c:v>
              </c:pt>
              <c:pt idx="942">
                <c:v>4</c:v>
              </c:pt>
              <c:pt idx="943">
                <c:v>2</c:v>
              </c:pt>
              <c:pt idx="944">
                <c:v>2</c:v>
              </c:pt>
              <c:pt idx="945">
                <c:v>4</c:v>
              </c:pt>
              <c:pt idx="946">
                <c:v>2</c:v>
              </c:pt>
              <c:pt idx="947">
                <c:v>4</c:v>
              </c:pt>
              <c:pt idx="948">
                <c:v>4</c:v>
              </c:pt>
              <c:pt idx="949">
                <c:v>2</c:v>
              </c:pt>
              <c:pt idx="950">
                <c:v>3</c:v>
              </c:pt>
              <c:pt idx="951">
                <c:v>5</c:v>
              </c:pt>
              <c:pt idx="952">
                <c:v>4</c:v>
              </c:pt>
              <c:pt idx="953">
                <c:v>3</c:v>
              </c:pt>
              <c:pt idx="954">
                <c:v>3</c:v>
              </c:pt>
              <c:pt idx="955">
                <c:v>4</c:v>
              </c:pt>
              <c:pt idx="956">
                <c:v>6</c:v>
              </c:pt>
              <c:pt idx="957">
                <c:v>4</c:v>
              </c:pt>
              <c:pt idx="958">
                <c:v>2</c:v>
              </c:pt>
              <c:pt idx="959">
                <c:v>4</c:v>
              </c:pt>
              <c:pt idx="960">
                <c:v>2</c:v>
              </c:pt>
              <c:pt idx="961">
                <c:v>3</c:v>
              </c:pt>
              <c:pt idx="962">
                <c:v>4</c:v>
              </c:pt>
              <c:pt idx="963">
                <c:v>2</c:v>
              </c:pt>
              <c:pt idx="964">
                <c:v>3</c:v>
              </c:pt>
              <c:pt idx="965">
                <c:v>4</c:v>
              </c:pt>
              <c:pt idx="966">
                <c:v>3</c:v>
              </c:pt>
              <c:pt idx="967">
                <c:v>3</c:v>
              </c:pt>
              <c:pt idx="968">
                <c:v>4</c:v>
              </c:pt>
              <c:pt idx="969">
                <c:v>1</c:v>
              </c:pt>
              <c:pt idx="970">
                <c:v>4</c:v>
              </c:pt>
              <c:pt idx="971">
                <c:v>4</c:v>
              </c:pt>
              <c:pt idx="972">
                <c:v>3</c:v>
              </c:pt>
              <c:pt idx="973">
                <c:v>3</c:v>
              </c:pt>
              <c:pt idx="974">
                <c:v>2</c:v>
              </c:pt>
              <c:pt idx="975">
                <c:v>4</c:v>
              </c:pt>
              <c:pt idx="976">
                <c:v>4</c:v>
              </c:pt>
              <c:pt idx="977">
                <c:v>3</c:v>
              </c:pt>
              <c:pt idx="978">
                <c:v>3</c:v>
              </c:pt>
              <c:pt idx="979">
                <c:v>4</c:v>
              </c:pt>
              <c:pt idx="980">
                <c:v>6</c:v>
              </c:pt>
              <c:pt idx="981">
                <c:v>2</c:v>
              </c:pt>
              <c:pt idx="982">
                <c:v>2</c:v>
              </c:pt>
              <c:pt idx="983">
                <c:v>3</c:v>
              </c:pt>
              <c:pt idx="984">
                <c:v>3</c:v>
              </c:pt>
              <c:pt idx="985">
                <c:v>4</c:v>
              </c:pt>
              <c:pt idx="986">
                <c:v>6</c:v>
              </c:pt>
              <c:pt idx="987">
                <c:v>4</c:v>
              </c:pt>
              <c:pt idx="988">
                <c:v>2</c:v>
              </c:pt>
              <c:pt idx="989">
                <c:v>3</c:v>
              </c:pt>
              <c:pt idx="990">
                <c:v>3</c:v>
              </c:pt>
              <c:pt idx="991">
                <c:v>3</c:v>
              </c:pt>
              <c:pt idx="992">
                <c:v>4</c:v>
              </c:pt>
              <c:pt idx="993">
                <c:v>4</c:v>
              </c:pt>
              <c:pt idx="994">
                <c:v>4</c:v>
              </c:pt>
              <c:pt idx="995">
                <c:v>4</c:v>
              </c:pt>
              <c:pt idx="996">
                <c:v>3</c:v>
              </c:pt>
              <c:pt idx="997">
                <c:v>3</c:v>
              </c:pt>
              <c:pt idx="998">
                <c:v>3</c:v>
              </c:pt>
              <c:pt idx="999">
                <c:v>3</c:v>
              </c:pt>
              <c:pt idx="1000">
                <c:v>3</c:v>
              </c:pt>
              <c:pt idx="1001">
                <c:v>5</c:v>
              </c:pt>
              <c:pt idx="1002">
                <c:v>3</c:v>
              </c:pt>
              <c:pt idx="1003">
                <c:v>4</c:v>
              </c:pt>
              <c:pt idx="1004">
                <c:v>3</c:v>
              </c:pt>
              <c:pt idx="1005">
                <c:v>4</c:v>
              </c:pt>
              <c:pt idx="1006">
                <c:v>4</c:v>
              </c:pt>
              <c:pt idx="1007">
                <c:v>2</c:v>
              </c:pt>
              <c:pt idx="1008">
                <c:v>4</c:v>
              </c:pt>
              <c:pt idx="1009">
                <c:v>3</c:v>
              </c:pt>
              <c:pt idx="1010">
                <c:v>3</c:v>
              </c:pt>
              <c:pt idx="1011">
                <c:v>3</c:v>
              </c:pt>
              <c:pt idx="1012">
                <c:v>3</c:v>
              </c:pt>
              <c:pt idx="1013">
                <c:v>3</c:v>
              </c:pt>
              <c:pt idx="1014">
                <c:v>5</c:v>
              </c:pt>
              <c:pt idx="1015">
                <c:v>3</c:v>
              </c:pt>
              <c:pt idx="1016">
                <c:v>4</c:v>
              </c:pt>
              <c:pt idx="1017">
                <c:v>6</c:v>
              </c:pt>
              <c:pt idx="1018">
                <c:v>1</c:v>
              </c:pt>
              <c:pt idx="1019">
                <c:v>3</c:v>
              </c:pt>
              <c:pt idx="1020">
                <c:v>4</c:v>
              </c:pt>
              <c:pt idx="1021">
                <c:v>3</c:v>
              </c:pt>
              <c:pt idx="1022">
                <c:v>4</c:v>
              </c:pt>
              <c:pt idx="1023">
                <c:v>4</c:v>
              </c:pt>
              <c:pt idx="1024">
                <c:v>4</c:v>
              </c:pt>
              <c:pt idx="1025">
                <c:v>4</c:v>
              </c:pt>
              <c:pt idx="1026">
                <c:v>3</c:v>
              </c:pt>
              <c:pt idx="1027">
                <c:v>4</c:v>
              </c:pt>
              <c:pt idx="1028">
                <c:v>5</c:v>
              </c:pt>
              <c:pt idx="1029">
                <c:v>3</c:v>
              </c:pt>
              <c:pt idx="1030">
                <c:v>4</c:v>
              </c:pt>
              <c:pt idx="1031">
                <c:v>3</c:v>
              </c:pt>
              <c:pt idx="1032">
                <c:v>3</c:v>
              </c:pt>
              <c:pt idx="1033">
                <c:v>3</c:v>
              </c:pt>
              <c:pt idx="1034">
                <c:v>3</c:v>
              </c:pt>
              <c:pt idx="1035">
                <c:v>4</c:v>
              </c:pt>
              <c:pt idx="1036">
                <c:v>3</c:v>
              </c:pt>
              <c:pt idx="1037">
                <c:v>4</c:v>
              </c:pt>
              <c:pt idx="1038">
                <c:v>4</c:v>
              </c:pt>
              <c:pt idx="1039">
                <c:v>3</c:v>
              </c:pt>
              <c:pt idx="1040">
                <c:v>4</c:v>
              </c:pt>
              <c:pt idx="1041">
                <c:v>3</c:v>
              </c:pt>
              <c:pt idx="1042">
                <c:v>5</c:v>
              </c:pt>
              <c:pt idx="1043">
                <c:v>2</c:v>
              </c:pt>
              <c:pt idx="1044">
                <c:v>4</c:v>
              </c:pt>
              <c:pt idx="1045">
                <c:v>2</c:v>
              </c:pt>
              <c:pt idx="1046">
                <c:v>3</c:v>
              </c:pt>
              <c:pt idx="1047">
                <c:v>4</c:v>
              </c:pt>
              <c:pt idx="1048">
                <c:v>3</c:v>
              </c:pt>
              <c:pt idx="1049">
                <c:v>3</c:v>
              </c:pt>
              <c:pt idx="1050">
                <c:v>2</c:v>
              </c:pt>
              <c:pt idx="1051">
                <c:v>1</c:v>
              </c:pt>
              <c:pt idx="1052">
                <c:v>4</c:v>
              </c:pt>
              <c:pt idx="1053">
                <c:v>2</c:v>
              </c:pt>
              <c:pt idx="1054">
                <c:v>4</c:v>
              </c:pt>
              <c:pt idx="1055">
                <c:v>3</c:v>
              </c:pt>
              <c:pt idx="1056">
                <c:v>4</c:v>
              </c:pt>
              <c:pt idx="1057">
                <c:v>3</c:v>
              </c:pt>
              <c:pt idx="1058">
                <c:v>4</c:v>
              </c:pt>
              <c:pt idx="1059">
                <c:v>4</c:v>
              </c:pt>
              <c:pt idx="1060">
                <c:v>4</c:v>
              </c:pt>
              <c:pt idx="1061">
                <c:v>3</c:v>
              </c:pt>
              <c:pt idx="1062">
                <c:v>3</c:v>
              </c:pt>
              <c:pt idx="1063">
                <c:v>3</c:v>
              </c:pt>
              <c:pt idx="1064">
                <c:v>3</c:v>
              </c:pt>
              <c:pt idx="1065">
                <c:v>4</c:v>
              </c:pt>
              <c:pt idx="1066">
                <c:v>3</c:v>
              </c:pt>
              <c:pt idx="1067">
                <c:v>3</c:v>
              </c:pt>
              <c:pt idx="1068">
                <c:v>5</c:v>
              </c:pt>
              <c:pt idx="1069">
                <c:v>3</c:v>
              </c:pt>
              <c:pt idx="1070">
                <c:v>5</c:v>
              </c:pt>
              <c:pt idx="1071">
                <c:v>3</c:v>
              </c:pt>
              <c:pt idx="1072">
                <c:v>2</c:v>
              </c:pt>
              <c:pt idx="1073">
                <c:v>3</c:v>
              </c:pt>
              <c:pt idx="1074">
                <c:v>3</c:v>
              </c:pt>
              <c:pt idx="1075">
                <c:v>3</c:v>
              </c:pt>
              <c:pt idx="1076">
                <c:v>3</c:v>
              </c:pt>
              <c:pt idx="1077">
                <c:v>3</c:v>
              </c:pt>
              <c:pt idx="1078">
                <c:v>5</c:v>
              </c:pt>
              <c:pt idx="1079">
                <c:v>3</c:v>
              </c:pt>
              <c:pt idx="1080">
                <c:v>4</c:v>
              </c:pt>
              <c:pt idx="1081">
                <c:v>2</c:v>
              </c:pt>
              <c:pt idx="1082">
                <c:v>3</c:v>
              </c:pt>
              <c:pt idx="1083">
                <c:v>4</c:v>
              </c:pt>
              <c:pt idx="1084">
                <c:v>2</c:v>
              </c:pt>
              <c:pt idx="1085">
                <c:v>3</c:v>
              </c:pt>
              <c:pt idx="1086">
                <c:v>2</c:v>
              </c:pt>
              <c:pt idx="1087">
                <c:v>3</c:v>
              </c:pt>
              <c:pt idx="1088">
                <c:v>3</c:v>
              </c:pt>
              <c:pt idx="1089">
                <c:v>5</c:v>
              </c:pt>
              <c:pt idx="1090">
                <c:v>3</c:v>
              </c:pt>
              <c:pt idx="1091">
                <c:v>3</c:v>
              </c:pt>
              <c:pt idx="1092">
                <c:v>4</c:v>
              </c:pt>
              <c:pt idx="1093">
                <c:v>3</c:v>
              </c:pt>
              <c:pt idx="1094">
                <c:v>4</c:v>
              </c:pt>
              <c:pt idx="1095">
                <c:v>4</c:v>
              </c:pt>
              <c:pt idx="1096">
                <c:v>4</c:v>
              </c:pt>
              <c:pt idx="1097">
                <c:v>3</c:v>
              </c:pt>
              <c:pt idx="1098">
                <c:v>3</c:v>
              </c:pt>
              <c:pt idx="1099">
                <c:v>2</c:v>
              </c:pt>
              <c:pt idx="1100">
                <c:v>4</c:v>
              </c:pt>
              <c:pt idx="1101">
                <c:v>3</c:v>
              </c:pt>
              <c:pt idx="1102">
                <c:v>4</c:v>
              </c:pt>
              <c:pt idx="1103">
                <c:v>4</c:v>
              </c:pt>
              <c:pt idx="1104">
                <c:v>2</c:v>
              </c:pt>
              <c:pt idx="1105">
                <c:v>4</c:v>
              </c:pt>
              <c:pt idx="1106">
                <c:v>3</c:v>
              </c:pt>
              <c:pt idx="1107">
                <c:v>4</c:v>
              </c:pt>
              <c:pt idx="1108">
                <c:v>3</c:v>
              </c:pt>
              <c:pt idx="1109">
                <c:v>4</c:v>
              </c:pt>
              <c:pt idx="1110">
                <c:v>3</c:v>
              </c:pt>
              <c:pt idx="1111">
                <c:v>4</c:v>
              </c:pt>
              <c:pt idx="1112">
                <c:v>3</c:v>
              </c:pt>
              <c:pt idx="1113">
                <c:v>3</c:v>
              </c:pt>
              <c:pt idx="1114">
                <c:v>3</c:v>
              </c:pt>
              <c:pt idx="1115">
                <c:v>4</c:v>
              </c:pt>
              <c:pt idx="1116">
                <c:v>4</c:v>
              </c:pt>
              <c:pt idx="1117">
                <c:v>4</c:v>
              </c:pt>
              <c:pt idx="1118">
                <c:v>3</c:v>
              </c:pt>
              <c:pt idx="1119">
                <c:v>3</c:v>
              </c:pt>
              <c:pt idx="1120">
                <c:v>3</c:v>
              </c:pt>
              <c:pt idx="1121">
                <c:v>2</c:v>
              </c:pt>
              <c:pt idx="1122">
                <c:v>3</c:v>
              </c:pt>
              <c:pt idx="1123">
                <c:v>2</c:v>
              </c:pt>
              <c:pt idx="1124">
                <c:v>4</c:v>
              </c:pt>
              <c:pt idx="1125">
                <c:v>6</c:v>
              </c:pt>
              <c:pt idx="1126">
                <c:v>4</c:v>
              </c:pt>
              <c:pt idx="1127">
                <c:v>3</c:v>
              </c:pt>
              <c:pt idx="1128">
                <c:v>3</c:v>
              </c:pt>
              <c:pt idx="1129">
                <c:v>3</c:v>
              </c:pt>
              <c:pt idx="1130">
                <c:v>5</c:v>
              </c:pt>
              <c:pt idx="1131">
                <c:v>4</c:v>
              </c:pt>
              <c:pt idx="1132">
                <c:v>5</c:v>
              </c:pt>
              <c:pt idx="1133">
                <c:v>3</c:v>
              </c:pt>
              <c:pt idx="1134">
                <c:v>4</c:v>
              </c:pt>
              <c:pt idx="1135">
                <c:v>3</c:v>
              </c:pt>
              <c:pt idx="1136">
                <c:v>3</c:v>
              </c:pt>
              <c:pt idx="1137">
                <c:v>4</c:v>
              </c:pt>
              <c:pt idx="1138">
                <c:v>3</c:v>
              </c:pt>
              <c:pt idx="1139">
                <c:v>4</c:v>
              </c:pt>
              <c:pt idx="1140">
                <c:v>1</c:v>
              </c:pt>
              <c:pt idx="1141">
                <c:v>3</c:v>
              </c:pt>
              <c:pt idx="1142">
                <c:v>4</c:v>
              </c:pt>
              <c:pt idx="1143">
                <c:v>3</c:v>
              </c:pt>
              <c:pt idx="1144">
                <c:v>2</c:v>
              </c:pt>
              <c:pt idx="1145">
                <c:v>4</c:v>
              </c:pt>
              <c:pt idx="1146">
                <c:v>2</c:v>
              </c:pt>
              <c:pt idx="1147">
                <c:v>3</c:v>
              </c:pt>
              <c:pt idx="1148">
                <c:v>2</c:v>
              </c:pt>
              <c:pt idx="1149">
                <c:v>4</c:v>
              </c:pt>
              <c:pt idx="1150">
                <c:v>3</c:v>
              </c:pt>
              <c:pt idx="1151">
                <c:v>3</c:v>
              </c:pt>
              <c:pt idx="1152">
                <c:v>4</c:v>
              </c:pt>
              <c:pt idx="1153">
                <c:v>3</c:v>
              </c:pt>
              <c:pt idx="1154">
                <c:v>4</c:v>
              </c:pt>
              <c:pt idx="1155">
                <c:v>3</c:v>
              </c:pt>
              <c:pt idx="1156">
                <c:v>2</c:v>
              </c:pt>
              <c:pt idx="1157">
                <c:v>3</c:v>
              </c:pt>
              <c:pt idx="1158">
                <c:v>6</c:v>
              </c:pt>
              <c:pt idx="1159">
                <c:v>3</c:v>
              </c:pt>
              <c:pt idx="1160">
                <c:v>2</c:v>
              </c:pt>
              <c:pt idx="1161">
                <c:v>3</c:v>
              </c:pt>
              <c:pt idx="1162">
                <c:v>4</c:v>
              </c:pt>
              <c:pt idx="1163">
                <c:v>2</c:v>
              </c:pt>
              <c:pt idx="1164">
                <c:v>2</c:v>
              </c:pt>
              <c:pt idx="1165">
                <c:v>4</c:v>
              </c:pt>
              <c:pt idx="1166">
                <c:v>3</c:v>
              </c:pt>
              <c:pt idx="1167">
                <c:v>4</c:v>
              </c:pt>
              <c:pt idx="1168">
                <c:v>2</c:v>
              </c:pt>
              <c:pt idx="1169">
                <c:v>4</c:v>
              </c:pt>
              <c:pt idx="1170">
                <c:v>4</c:v>
              </c:pt>
              <c:pt idx="1171">
                <c:v>4</c:v>
              </c:pt>
              <c:pt idx="1172">
                <c:v>4</c:v>
              </c:pt>
              <c:pt idx="1173">
                <c:v>2</c:v>
              </c:pt>
              <c:pt idx="1174">
                <c:v>3</c:v>
              </c:pt>
              <c:pt idx="1175">
                <c:v>4</c:v>
              </c:pt>
              <c:pt idx="1176">
                <c:v>3</c:v>
              </c:pt>
              <c:pt idx="1177">
                <c:v>3</c:v>
              </c:pt>
              <c:pt idx="1178">
                <c:v>2</c:v>
              </c:pt>
              <c:pt idx="1179">
                <c:v>3</c:v>
              </c:pt>
              <c:pt idx="1180">
                <c:v>4</c:v>
              </c:pt>
              <c:pt idx="1181">
                <c:v>4</c:v>
              </c:pt>
              <c:pt idx="1182">
                <c:v>6</c:v>
              </c:pt>
              <c:pt idx="1183">
                <c:v>3</c:v>
              </c:pt>
              <c:pt idx="1184">
                <c:v>4</c:v>
              </c:pt>
              <c:pt idx="1185">
                <c:v>3</c:v>
              </c:pt>
              <c:pt idx="1186">
                <c:v>3</c:v>
              </c:pt>
              <c:pt idx="1187">
                <c:v>4</c:v>
              </c:pt>
              <c:pt idx="1188">
                <c:v>5</c:v>
              </c:pt>
              <c:pt idx="1189">
                <c:v>2</c:v>
              </c:pt>
              <c:pt idx="1190">
                <c:v>4</c:v>
              </c:pt>
              <c:pt idx="1191">
                <c:v>2</c:v>
              </c:pt>
              <c:pt idx="1192">
                <c:v>4</c:v>
              </c:pt>
              <c:pt idx="1193">
                <c:v>4</c:v>
              </c:pt>
              <c:pt idx="1194">
                <c:v>4</c:v>
              </c:pt>
              <c:pt idx="1195">
                <c:v>4</c:v>
              </c:pt>
              <c:pt idx="1196">
                <c:v>4</c:v>
              </c:pt>
              <c:pt idx="1197">
                <c:v>2</c:v>
              </c:pt>
              <c:pt idx="1198">
                <c:v>4</c:v>
              </c:pt>
              <c:pt idx="1199">
                <c:v>3</c:v>
              </c:pt>
              <c:pt idx="1200">
                <c:v>4</c:v>
              </c:pt>
              <c:pt idx="1201">
                <c:v>2</c:v>
              </c:pt>
              <c:pt idx="1202">
                <c:v>4</c:v>
              </c:pt>
              <c:pt idx="1203">
                <c:v>3</c:v>
              </c:pt>
              <c:pt idx="1204">
                <c:v>4</c:v>
              </c:pt>
              <c:pt idx="1205">
                <c:v>4</c:v>
              </c:pt>
              <c:pt idx="1206">
                <c:v>3</c:v>
              </c:pt>
              <c:pt idx="1207">
                <c:v>3</c:v>
              </c:pt>
              <c:pt idx="1208">
                <c:v>4</c:v>
              </c:pt>
              <c:pt idx="1209">
                <c:v>4</c:v>
              </c:pt>
              <c:pt idx="1210">
                <c:v>3</c:v>
              </c:pt>
              <c:pt idx="1211">
                <c:v>5</c:v>
              </c:pt>
              <c:pt idx="1212">
                <c:v>5</c:v>
              </c:pt>
              <c:pt idx="1213">
                <c:v>3</c:v>
              </c:pt>
              <c:pt idx="1214">
                <c:v>3</c:v>
              </c:pt>
              <c:pt idx="1215">
                <c:v>3</c:v>
              </c:pt>
              <c:pt idx="1216">
                <c:v>1</c:v>
              </c:pt>
              <c:pt idx="1217">
                <c:v>2</c:v>
              </c:pt>
              <c:pt idx="1218">
                <c:v>3</c:v>
              </c:pt>
              <c:pt idx="1219">
                <c:v>1</c:v>
              </c:pt>
              <c:pt idx="1220">
                <c:v>4</c:v>
              </c:pt>
              <c:pt idx="1221">
                <c:v>3</c:v>
              </c:pt>
              <c:pt idx="1222">
                <c:v>3</c:v>
              </c:pt>
              <c:pt idx="1223">
                <c:v>4</c:v>
              </c:pt>
              <c:pt idx="1224">
                <c:v>4</c:v>
              </c:pt>
              <c:pt idx="1225">
                <c:v>5</c:v>
              </c:pt>
              <c:pt idx="1226">
                <c:v>3</c:v>
              </c:pt>
              <c:pt idx="1227">
                <c:v>2</c:v>
              </c:pt>
              <c:pt idx="1228">
                <c:v>4</c:v>
              </c:pt>
              <c:pt idx="1229">
                <c:v>2</c:v>
              </c:pt>
              <c:pt idx="1230">
                <c:v>2</c:v>
              </c:pt>
              <c:pt idx="1231">
                <c:v>4</c:v>
              </c:pt>
              <c:pt idx="1232">
                <c:v>3</c:v>
              </c:pt>
              <c:pt idx="1233">
                <c:v>3</c:v>
              </c:pt>
              <c:pt idx="1234">
                <c:v>2</c:v>
              </c:pt>
              <c:pt idx="1235">
                <c:v>3</c:v>
              </c:pt>
              <c:pt idx="1236">
                <c:v>3</c:v>
              </c:pt>
              <c:pt idx="1237">
                <c:v>3</c:v>
              </c:pt>
              <c:pt idx="1238">
                <c:v>1</c:v>
              </c:pt>
              <c:pt idx="1239">
                <c:v>3</c:v>
              </c:pt>
              <c:pt idx="1240">
                <c:v>3</c:v>
              </c:pt>
              <c:pt idx="1241">
                <c:v>5</c:v>
              </c:pt>
              <c:pt idx="1242">
                <c:v>5</c:v>
              </c:pt>
              <c:pt idx="1243">
                <c:v>4</c:v>
              </c:pt>
              <c:pt idx="1244">
                <c:v>3</c:v>
              </c:pt>
              <c:pt idx="1245">
                <c:v>3</c:v>
              </c:pt>
              <c:pt idx="1246">
                <c:v>3</c:v>
              </c:pt>
              <c:pt idx="1247">
                <c:v>4</c:v>
              </c:pt>
              <c:pt idx="1248">
                <c:v>4</c:v>
              </c:pt>
              <c:pt idx="1249">
                <c:v>3</c:v>
              </c:pt>
              <c:pt idx="1250">
                <c:v>3</c:v>
              </c:pt>
              <c:pt idx="1251">
                <c:v>2</c:v>
              </c:pt>
              <c:pt idx="1252">
                <c:v>4</c:v>
              </c:pt>
              <c:pt idx="1253">
                <c:v>3</c:v>
              </c:pt>
              <c:pt idx="1254">
                <c:v>4</c:v>
              </c:pt>
              <c:pt idx="1255">
                <c:v>4</c:v>
              </c:pt>
              <c:pt idx="1256">
                <c:v>3</c:v>
              </c:pt>
              <c:pt idx="1257">
                <c:v>4</c:v>
              </c:pt>
              <c:pt idx="1258">
                <c:v>4</c:v>
              </c:pt>
              <c:pt idx="1259">
                <c:v>3</c:v>
              </c:pt>
              <c:pt idx="1260">
                <c:v>3</c:v>
              </c:pt>
              <c:pt idx="1261">
                <c:v>4</c:v>
              </c:pt>
              <c:pt idx="1262">
                <c:v>3</c:v>
              </c:pt>
              <c:pt idx="1263">
                <c:v>4</c:v>
              </c:pt>
              <c:pt idx="1264">
                <c:v>4</c:v>
              </c:pt>
              <c:pt idx="1265">
                <c:v>4</c:v>
              </c:pt>
              <c:pt idx="1266">
                <c:v>3</c:v>
              </c:pt>
              <c:pt idx="1267">
                <c:v>3</c:v>
              </c:pt>
              <c:pt idx="1268">
                <c:v>4</c:v>
              </c:pt>
              <c:pt idx="1269">
                <c:v>3</c:v>
              </c:pt>
              <c:pt idx="1270">
                <c:v>3</c:v>
              </c:pt>
              <c:pt idx="1271">
                <c:v>4</c:v>
              </c:pt>
              <c:pt idx="1272">
                <c:v>3</c:v>
              </c:pt>
              <c:pt idx="1273">
                <c:v>4</c:v>
              </c:pt>
              <c:pt idx="1274">
                <c:v>3</c:v>
              </c:pt>
              <c:pt idx="1275">
                <c:v>4</c:v>
              </c:pt>
              <c:pt idx="1276">
                <c:v>2</c:v>
              </c:pt>
              <c:pt idx="1277">
                <c:v>4</c:v>
              </c:pt>
              <c:pt idx="1278">
                <c:v>3</c:v>
              </c:pt>
              <c:pt idx="1279">
                <c:v>4</c:v>
              </c:pt>
              <c:pt idx="1280">
                <c:v>4</c:v>
              </c:pt>
              <c:pt idx="1281">
                <c:v>3</c:v>
              </c:pt>
              <c:pt idx="1282">
                <c:v>4</c:v>
              </c:pt>
              <c:pt idx="1283">
                <c:v>2</c:v>
              </c:pt>
              <c:pt idx="1284">
                <c:v>3</c:v>
              </c:pt>
              <c:pt idx="1285">
                <c:v>2</c:v>
              </c:pt>
              <c:pt idx="1286">
                <c:v>2</c:v>
              </c:pt>
              <c:pt idx="1287">
                <c:v>3</c:v>
              </c:pt>
              <c:pt idx="1288">
                <c:v>4</c:v>
              </c:pt>
              <c:pt idx="1289">
                <c:v>3</c:v>
              </c:pt>
              <c:pt idx="1290">
                <c:v>3</c:v>
              </c:pt>
              <c:pt idx="1291">
                <c:v>3</c:v>
              </c:pt>
              <c:pt idx="1292">
                <c:v>3</c:v>
              </c:pt>
              <c:pt idx="1293">
                <c:v>4</c:v>
              </c:pt>
              <c:pt idx="1294">
                <c:v>3</c:v>
              </c:pt>
              <c:pt idx="1295">
                <c:v>2</c:v>
              </c:pt>
              <c:pt idx="1296">
                <c:v>3</c:v>
              </c:pt>
              <c:pt idx="1297">
                <c:v>3</c:v>
              </c:pt>
              <c:pt idx="1298">
                <c:v>2</c:v>
              </c:pt>
              <c:pt idx="1299">
                <c:v>4</c:v>
              </c:pt>
              <c:pt idx="1300">
                <c:v>3</c:v>
              </c:pt>
              <c:pt idx="1301">
                <c:v>5</c:v>
              </c:pt>
              <c:pt idx="1302">
                <c:v>4</c:v>
              </c:pt>
              <c:pt idx="1303">
                <c:v>2</c:v>
              </c:pt>
              <c:pt idx="1304">
                <c:v>3</c:v>
              </c:pt>
              <c:pt idx="1305">
                <c:v>3</c:v>
              </c:pt>
              <c:pt idx="1306">
                <c:v>4</c:v>
              </c:pt>
              <c:pt idx="1307">
                <c:v>2</c:v>
              </c:pt>
              <c:pt idx="1308">
                <c:v>3</c:v>
              </c:pt>
              <c:pt idx="1309">
                <c:v>4</c:v>
              </c:pt>
              <c:pt idx="1310">
                <c:v>4</c:v>
              </c:pt>
              <c:pt idx="1311">
                <c:v>3</c:v>
              </c:pt>
              <c:pt idx="1312">
                <c:v>3</c:v>
              </c:pt>
              <c:pt idx="1313">
                <c:v>3</c:v>
              </c:pt>
              <c:pt idx="1314">
                <c:v>3</c:v>
              </c:pt>
              <c:pt idx="1315">
                <c:v>3</c:v>
              </c:pt>
              <c:pt idx="1316">
                <c:v>2</c:v>
              </c:pt>
              <c:pt idx="1317">
                <c:v>3</c:v>
              </c:pt>
              <c:pt idx="1318">
                <c:v>3</c:v>
              </c:pt>
              <c:pt idx="1319">
                <c:v>4</c:v>
              </c:pt>
              <c:pt idx="1320">
                <c:v>3</c:v>
              </c:pt>
              <c:pt idx="1321">
                <c:v>3</c:v>
              </c:pt>
              <c:pt idx="1322">
                <c:v>2</c:v>
              </c:pt>
              <c:pt idx="1323">
                <c:v>4</c:v>
              </c:pt>
              <c:pt idx="1324">
                <c:v>3</c:v>
              </c:pt>
              <c:pt idx="1325">
                <c:v>3</c:v>
              </c:pt>
              <c:pt idx="1326">
                <c:v>2</c:v>
              </c:pt>
              <c:pt idx="1327">
                <c:v>3</c:v>
              </c:pt>
              <c:pt idx="1328">
                <c:v>3</c:v>
              </c:pt>
              <c:pt idx="1329">
                <c:v>3</c:v>
              </c:pt>
              <c:pt idx="1330">
                <c:v>4</c:v>
              </c:pt>
              <c:pt idx="1331">
                <c:v>4</c:v>
              </c:pt>
              <c:pt idx="1332">
                <c:v>3</c:v>
              </c:pt>
              <c:pt idx="1333">
                <c:v>3</c:v>
              </c:pt>
              <c:pt idx="1334">
                <c:v>3</c:v>
              </c:pt>
              <c:pt idx="1335">
                <c:v>3</c:v>
              </c:pt>
              <c:pt idx="1336">
                <c:v>2</c:v>
              </c:pt>
              <c:pt idx="1337">
                <c:v>4</c:v>
              </c:pt>
              <c:pt idx="1338">
                <c:v>5</c:v>
              </c:pt>
              <c:pt idx="1339">
                <c:v>2</c:v>
              </c:pt>
              <c:pt idx="1340">
                <c:v>4</c:v>
              </c:pt>
              <c:pt idx="1341">
                <c:v>4</c:v>
              </c:pt>
              <c:pt idx="1342">
                <c:v>3</c:v>
              </c:pt>
              <c:pt idx="1343">
                <c:v>4</c:v>
              </c:pt>
              <c:pt idx="1344">
                <c:v>3</c:v>
              </c:pt>
              <c:pt idx="1345">
                <c:v>4</c:v>
              </c:pt>
              <c:pt idx="1346">
                <c:v>3</c:v>
              </c:pt>
              <c:pt idx="1347">
                <c:v>2</c:v>
              </c:pt>
              <c:pt idx="1348">
                <c:v>3</c:v>
              </c:pt>
              <c:pt idx="1349">
                <c:v>4</c:v>
              </c:pt>
              <c:pt idx="1350">
                <c:v>3</c:v>
              </c:pt>
              <c:pt idx="1351">
                <c:v>5</c:v>
              </c:pt>
              <c:pt idx="1352">
                <c:v>4</c:v>
              </c:pt>
              <c:pt idx="1353">
                <c:v>3</c:v>
              </c:pt>
              <c:pt idx="1354">
                <c:v>3</c:v>
              </c:pt>
              <c:pt idx="1355">
                <c:v>4</c:v>
              </c:pt>
              <c:pt idx="1356">
                <c:v>2</c:v>
              </c:pt>
              <c:pt idx="1357">
                <c:v>4</c:v>
              </c:pt>
              <c:pt idx="1358">
                <c:v>5</c:v>
              </c:pt>
              <c:pt idx="1359">
                <c:v>3</c:v>
              </c:pt>
              <c:pt idx="1360">
                <c:v>5</c:v>
              </c:pt>
              <c:pt idx="1361">
                <c:v>4</c:v>
              </c:pt>
              <c:pt idx="1362">
                <c:v>3</c:v>
              </c:pt>
              <c:pt idx="1363">
                <c:v>4</c:v>
              </c:pt>
              <c:pt idx="1364">
                <c:v>4</c:v>
              </c:pt>
              <c:pt idx="1365">
                <c:v>5</c:v>
              </c:pt>
              <c:pt idx="1366">
                <c:v>5</c:v>
              </c:pt>
              <c:pt idx="1367">
                <c:v>5</c:v>
              </c:pt>
              <c:pt idx="1368">
                <c:v>4</c:v>
              </c:pt>
              <c:pt idx="1369">
                <c:v>4</c:v>
              </c:pt>
              <c:pt idx="1370">
                <c:v>4</c:v>
              </c:pt>
              <c:pt idx="1371">
                <c:v>3</c:v>
              </c:pt>
              <c:pt idx="1372">
                <c:v>3</c:v>
              </c:pt>
              <c:pt idx="1373">
                <c:v>3</c:v>
              </c:pt>
              <c:pt idx="1374">
                <c:v>3</c:v>
              </c:pt>
              <c:pt idx="1375">
                <c:v>3</c:v>
              </c:pt>
              <c:pt idx="1376">
                <c:v>3</c:v>
              </c:pt>
              <c:pt idx="1377">
                <c:v>3</c:v>
              </c:pt>
              <c:pt idx="1378">
                <c:v>2</c:v>
              </c:pt>
              <c:pt idx="1379">
                <c:v>3</c:v>
              </c:pt>
              <c:pt idx="1380">
                <c:v>2</c:v>
              </c:pt>
              <c:pt idx="1381">
                <c:v>4</c:v>
              </c:pt>
              <c:pt idx="1382">
                <c:v>3</c:v>
              </c:pt>
              <c:pt idx="1383">
                <c:v>3</c:v>
              </c:pt>
              <c:pt idx="1384">
                <c:v>3</c:v>
              </c:pt>
              <c:pt idx="1385">
                <c:v>3</c:v>
              </c:pt>
              <c:pt idx="1386">
                <c:v>3</c:v>
              </c:pt>
              <c:pt idx="1387">
                <c:v>3</c:v>
              </c:pt>
              <c:pt idx="1388">
                <c:v>3</c:v>
              </c:pt>
              <c:pt idx="1389">
                <c:v>3</c:v>
              </c:pt>
              <c:pt idx="1390">
                <c:v>3</c:v>
              </c:pt>
              <c:pt idx="1391">
                <c:v>3</c:v>
              </c:pt>
              <c:pt idx="1392">
                <c:v>3</c:v>
              </c:pt>
              <c:pt idx="1393">
                <c:v>4</c:v>
              </c:pt>
              <c:pt idx="1394">
                <c:v>3</c:v>
              </c:pt>
              <c:pt idx="1395">
                <c:v>5</c:v>
              </c:pt>
              <c:pt idx="1396">
                <c:v>3</c:v>
              </c:pt>
              <c:pt idx="1397">
                <c:v>3</c:v>
              </c:pt>
              <c:pt idx="1398">
                <c:v>3</c:v>
              </c:pt>
              <c:pt idx="1399">
                <c:v>5</c:v>
              </c:pt>
              <c:pt idx="1400">
                <c:v>4</c:v>
              </c:pt>
              <c:pt idx="1401">
                <c:v>4</c:v>
              </c:pt>
              <c:pt idx="1402">
                <c:v>2</c:v>
              </c:pt>
              <c:pt idx="1403">
                <c:v>2</c:v>
              </c:pt>
              <c:pt idx="1404">
                <c:v>3</c:v>
              </c:pt>
              <c:pt idx="1405">
                <c:v>3</c:v>
              </c:pt>
              <c:pt idx="1406">
                <c:v>4</c:v>
              </c:pt>
              <c:pt idx="1407">
                <c:v>4</c:v>
              </c:pt>
              <c:pt idx="1408">
                <c:v>4</c:v>
              </c:pt>
              <c:pt idx="1409">
                <c:v>3</c:v>
              </c:pt>
              <c:pt idx="1410">
                <c:v>4</c:v>
              </c:pt>
              <c:pt idx="1411">
                <c:v>5</c:v>
              </c:pt>
              <c:pt idx="1412">
                <c:v>3</c:v>
              </c:pt>
              <c:pt idx="1413">
                <c:v>3</c:v>
              </c:pt>
              <c:pt idx="1414">
                <c:v>3</c:v>
              </c:pt>
              <c:pt idx="1415">
                <c:v>3</c:v>
              </c:pt>
              <c:pt idx="1416">
                <c:v>2</c:v>
              </c:pt>
              <c:pt idx="1417">
                <c:v>4</c:v>
              </c:pt>
              <c:pt idx="1418">
                <c:v>4</c:v>
              </c:pt>
              <c:pt idx="1419">
                <c:v>3</c:v>
              </c:pt>
              <c:pt idx="1420">
                <c:v>3</c:v>
              </c:pt>
              <c:pt idx="1421">
                <c:v>3</c:v>
              </c:pt>
              <c:pt idx="1422">
                <c:v>4</c:v>
              </c:pt>
              <c:pt idx="1423">
                <c:v>2</c:v>
              </c:pt>
              <c:pt idx="1424">
                <c:v>4</c:v>
              </c:pt>
              <c:pt idx="1425">
                <c:v>4</c:v>
              </c:pt>
              <c:pt idx="1426">
                <c:v>3</c:v>
              </c:pt>
              <c:pt idx="1427">
                <c:v>6</c:v>
              </c:pt>
              <c:pt idx="1428">
                <c:v>3</c:v>
              </c:pt>
              <c:pt idx="1429">
                <c:v>4</c:v>
              </c:pt>
              <c:pt idx="1430">
                <c:v>4</c:v>
              </c:pt>
              <c:pt idx="1431">
                <c:v>4</c:v>
              </c:pt>
              <c:pt idx="1432">
                <c:v>2</c:v>
              </c:pt>
              <c:pt idx="1433">
                <c:v>2</c:v>
              </c:pt>
              <c:pt idx="1434">
                <c:v>3</c:v>
              </c:pt>
              <c:pt idx="1435">
                <c:v>3</c:v>
              </c:pt>
              <c:pt idx="1436">
                <c:v>4</c:v>
              </c:pt>
              <c:pt idx="1437">
                <c:v>3</c:v>
              </c:pt>
              <c:pt idx="1438">
                <c:v>4</c:v>
              </c:pt>
              <c:pt idx="1439">
                <c:v>4</c:v>
              </c:pt>
              <c:pt idx="1440">
                <c:v>3</c:v>
              </c:pt>
              <c:pt idx="1441">
                <c:v>3</c:v>
              </c:pt>
              <c:pt idx="1442">
                <c:v>3</c:v>
              </c:pt>
              <c:pt idx="1443">
                <c:v>3</c:v>
              </c:pt>
              <c:pt idx="1444">
                <c:v>5</c:v>
              </c:pt>
              <c:pt idx="1445">
                <c:v>3</c:v>
              </c:pt>
              <c:pt idx="1446">
                <c:v>2</c:v>
              </c:pt>
              <c:pt idx="1447">
                <c:v>3</c:v>
              </c:pt>
              <c:pt idx="1448">
                <c:v>3</c:v>
              </c:pt>
              <c:pt idx="1449">
                <c:v>3</c:v>
              </c:pt>
              <c:pt idx="1450">
                <c:v>3</c:v>
              </c:pt>
              <c:pt idx="1451">
                <c:v>3</c:v>
              </c:pt>
              <c:pt idx="1452">
                <c:v>3</c:v>
              </c:pt>
              <c:pt idx="1453">
                <c:v>3</c:v>
              </c:pt>
              <c:pt idx="1454">
                <c:v>3</c:v>
              </c:pt>
              <c:pt idx="1455">
                <c:v>7</c:v>
              </c:pt>
              <c:pt idx="1456">
                <c:v>3</c:v>
              </c:pt>
              <c:pt idx="1457">
                <c:v>3</c:v>
              </c:pt>
              <c:pt idx="1458">
                <c:v>4</c:v>
              </c:pt>
              <c:pt idx="1459">
                <c:v>3</c:v>
              </c:pt>
              <c:pt idx="1460">
                <c:v>3</c:v>
              </c:pt>
              <c:pt idx="1461">
                <c:v>4</c:v>
              </c:pt>
              <c:pt idx="1462">
                <c:v>4</c:v>
              </c:pt>
              <c:pt idx="1463">
                <c:v>6</c:v>
              </c:pt>
              <c:pt idx="1464">
                <c:v>3</c:v>
              </c:pt>
              <c:pt idx="1465">
                <c:v>2</c:v>
              </c:pt>
              <c:pt idx="1466">
                <c:v>3</c:v>
              </c:pt>
              <c:pt idx="1467">
                <c:v>6</c:v>
              </c:pt>
              <c:pt idx="1468">
                <c:v>4</c:v>
              </c:pt>
              <c:pt idx="1469">
                <c:v>3</c:v>
              </c:pt>
              <c:pt idx="1470">
                <c:v>4</c:v>
              </c:pt>
              <c:pt idx="1471">
                <c:v>4</c:v>
              </c:pt>
              <c:pt idx="1472">
                <c:v>3</c:v>
              </c:pt>
              <c:pt idx="1473">
                <c:v>3</c:v>
              </c:pt>
              <c:pt idx="1474">
                <c:v>3</c:v>
              </c:pt>
              <c:pt idx="1475">
                <c:v>2</c:v>
              </c:pt>
              <c:pt idx="1476">
                <c:v>3</c:v>
              </c:pt>
              <c:pt idx="1477">
                <c:v>3</c:v>
              </c:pt>
              <c:pt idx="1478">
                <c:v>3</c:v>
              </c:pt>
              <c:pt idx="1479">
                <c:v>7</c:v>
              </c:pt>
              <c:pt idx="1480">
                <c:v>4</c:v>
              </c:pt>
              <c:pt idx="1481">
                <c:v>4</c:v>
              </c:pt>
              <c:pt idx="1482">
                <c:v>3</c:v>
              </c:pt>
              <c:pt idx="1483">
                <c:v>3</c:v>
              </c:pt>
              <c:pt idx="1484">
                <c:v>3</c:v>
              </c:pt>
              <c:pt idx="1485">
                <c:v>2</c:v>
              </c:pt>
              <c:pt idx="1486">
                <c:v>4</c:v>
              </c:pt>
              <c:pt idx="1487">
                <c:v>4</c:v>
              </c:pt>
              <c:pt idx="1488">
                <c:v>3</c:v>
              </c:pt>
              <c:pt idx="1489">
                <c:v>2</c:v>
              </c:pt>
              <c:pt idx="1490">
                <c:v>4</c:v>
              </c:pt>
              <c:pt idx="1491">
                <c:v>3</c:v>
              </c:pt>
              <c:pt idx="1492">
                <c:v>3</c:v>
              </c:pt>
              <c:pt idx="1493">
                <c:v>4</c:v>
              </c:pt>
              <c:pt idx="1494">
                <c:v>3</c:v>
              </c:pt>
              <c:pt idx="1495">
                <c:v>3</c:v>
              </c:pt>
              <c:pt idx="1496">
                <c:v>2</c:v>
              </c:pt>
              <c:pt idx="1497">
                <c:v>2</c:v>
              </c:pt>
              <c:pt idx="1498">
                <c:v>5</c:v>
              </c:pt>
              <c:pt idx="1499">
                <c:v>3</c:v>
              </c:pt>
              <c:pt idx="1500">
                <c:v>8</c:v>
              </c:pt>
              <c:pt idx="1501">
                <c:v>2</c:v>
              </c:pt>
              <c:pt idx="1502">
                <c:v>3</c:v>
              </c:pt>
              <c:pt idx="1503">
                <c:v>4</c:v>
              </c:pt>
              <c:pt idx="1504">
                <c:v>2</c:v>
              </c:pt>
              <c:pt idx="1505">
                <c:v>4</c:v>
              </c:pt>
              <c:pt idx="1506">
                <c:v>3</c:v>
              </c:pt>
              <c:pt idx="1507">
                <c:v>4</c:v>
              </c:pt>
              <c:pt idx="1508">
                <c:v>3</c:v>
              </c:pt>
              <c:pt idx="1509">
                <c:v>3</c:v>
              </c:pt>
              <c:pt idx="1510">
                <c:v>3</c:v>
              </c:pt>
              <c:pt idx="1511">
                <c:v>4</c:v>
              </c:pt>
              <c:pt idx="1512">
                <c:v>2</c:v>
              </c:pt>
              <c:pt idx="1513">
                <c:v>3</c:v>
              </c:pt>
              <c:pt idx="1514">
                <c:v>4</c:v>
              </c:pt>
              <c:pt idx="1515">
                <c:v>2</c:v>
              </c:pt>
              <c:pt idx="1516">
                <c:v>3</c:v>
              </c:pt>
              <c:pt idx="1517">
                <c:v>4</c:v>
              </c:pt>
              <c:pt idx="1518">
                <c:v>4</c:v>
              </c:pt>
              <c:pt idx="1519">
                <c:v>4</c:v>
              </c:pt>
              <c:pt idx="1520">
                <c:v>3</c:v>
              </c:pt>
              <c:pt idx="1521">
                <c:v>4</c:v>
              </c:pt>
              <c:pt idx="1522">
                <c:v>4</c:v>
              </c:pt>
              <c:pt idx="1523">
                <c:v>2</c:v>
              </c:pt>
              <c:pt idx="1524">
                <c:v>4</c:v>
              </c:pt>
              <c:pt idx="1525">
                <c:v>4</c:v>
              </c:pt>
              <c:pt idx="1526">
                <c:v>4</c:v>
              </c:pt>
              <c:pt idx="1527">
                <c:v>6</c:v>
              </c:pt>
              <c:pt idx="1528">
                <c:v>3</c:v>
              </c:pt>
              <c:pt idx="1529">
                <c:v>4</c:v>
              </c:pt>
              <c:pt idx="1530">
                <c:v>3</c:v>
              </c:pt>
              <c:pt idx="1531">
                <c:v>2</c:v>
              </c:pt>
              <c:pt idx="1532">
                <c:v>4</c:v>
              </c:pt>
              <c:pt idx="1533">
                <c:v>3</c:v>
              </c:pt>
              <c:pt idx="1534">
                <c:v>4</c:v>
              </c:pt>
              <c:pt idx="1535">
                <c:v>3</c:v>
              </c:pt>
              <c:pt idx="1536">
                <c:v>3</c:v>
              </c:pt>
              <c:pt idx="1537">
                <c:v>3</c:v>
              </c:pt>
              <c:pt idx="1538">
                <c:v>2</c:v>
              </c:pt>
              <c:pt idx="1539">
                <c:v>2</c:v>
              </c:pt>
              <c:pt idx="1540">
                <c:v>4</c:v>
              </c:pt>
              <c:pt idx="1541">
                <c:v>3</c:v>
              </c:pt>
              <c:pt idx="1542">
                <c:v>2</c:v>
              </c:pt>
              <c:pt idx="1543">
                <c:v>4</c:v>
              </c:pt>
              <c:pt idx="1544">
                <c:v>3</c:v>
              </c:pt>
              <c:pt idx="1545">
                <c:v>3</c:v>
              </c:pt>
              <c:pt idx="1546">
                <c:v>5</c:v>
              </c:pt>
              <c:pt idx="1547">
                <c:v>5</c:v>
              </c:pt>
              <c:pt idx="1548">
                <c:v>4</c:v>
              </c:pt>
              <c:pt idx="1549">
                <c:v>4</c:v>
              </c:pt>
              <c:pt idx="1550">
                <c:v>3</c:v>
              </c:pt>
              <c:pt idx="1551">
                <c:v>2</c:v>
              </c:pt>
              <c:pt idx="1552">
                <c:v>4</c:v>
              </c:pt>
              <c:pt idx="1553">
                <c:v>5</c:v>
              </c:pt>
              <c:pt idx="1554">
                <c:v>4</c:v>
              </c:pt>
              <c:pt idx="1555">
                <c:v>4</c:v>
              </c:pt>
              <c:pt idx="1556">
                <c:v>4</c:v>
              </c:pt>
              <c:pt idx="1557">
                <c:v>3</c:v>
              </c:pt>
              <c:pt idx="1558">
                <c:v>3</c:v>
              </c:pt>
              <c:pt idx="1559">
                <c:v>3</c:v>
              </c:pt>
              <c:pt idx="1560">
                <c:v>5</c:v>
              </c:pt>
              <c:pt idx="1561">
                <c:v>4</c:v>
              </c:pt>
              <c:pt idx="1562">
                <c:v>3</c:v>
              </c:pt>
              <c:pt idx="1563">
                <c:v>5</c:v>
              </c:pt>
              <c:pt idx="1564">
                <c:v>4</c:v>
              </c:pt>
              <c:pt idx="1565">
                <c:v>3</c:v>
              </c:pt>
              <c:pt idx="1566">
                <c:v>2</c:v>
              </c:pt>
              <c:pt idx="1567">
                <c:v>6</c:v>
              </c:pt>
              <c:pt idx="1568">
                <c:v>3</c:v>
              </c:pt>
              <c:pt idx="1569">
                <c:v>3</c:v>
              </c:pt>
              <c:pt idx="1570">
                <c:v>5</c:v>
              </c:pt>
              <c:pt idx="1571">
                <c:v>4</c:v>
              </c:pt>
              <c:pt idx="1572">
                <c:v>4</c:v>
              </c:pt>
              <c:pt idx="1573">
                <c:v>4</c:v>
              </c:pt>
              <c:pt idx="1574">
                <c:v>4</c:v>
              </c:pt>
              <c:pt idx="1575">
                <c:v>3</c:v>
              </c:pt>
              <c:pt idx="1576">
                <c:v>2</c:v>
              </c:pt>
              <c:pt idx="1577">
                <c:v>3</c:v>
              </c:pt>
              <c:pt idx="1578">
                <c:v>4</c:v>
              </c:pt>
              <c:pt idx="1579">
                <c:v>3</c:v>
              </c:pt>
              <c:pt idx="1580">
                <c:v>4</c:v>
              </c:pt>
              <c:pt idx="1581">
                <c:v>3</c:v>
              </c:pt>
              <c:pt idx="1582">
                <c:v>3</c:v>
              </c:pt>
              <c:pt idx="1583">
                <c:v>4</c:v>
              </c:pt>
              <c:pt idx="1584">
                <c:v>4</c:v>
              </c:pt>
              <c:pt idx="1585">
                <c:v>2</c:v>
              </c:pt>
              <c:pt idx="1586">
                <c:v>4</c:v>
              </c:pt>
              <c:pt idx="1587">
                <c:v>2</c:v>
              </c:pt>
              <c:pt idx="1588">
                <c:v>3</c:v>
              </c:pt>
              <c:pt idx="1589">
                <c:v>3</c:v>
              </c:pt>
              <c:pt idx="1590">
                <c:v>3</c:v>
              </c:pt>
              <c:pt idx="1591">
                <c:v>4</c:v>
              </c:pt>
              <c:pt idx="1592">
                <c:v>2</c:v>
              </c:pt>
              <c:pt idx="1593">
                <c:v>3</c:v>
              </c:pt>
              <c:pt idx="1594">
                <c:v>3</c:v>
              </c:pt>
              <c:pt idx="1595">
                <c:v>3</c:v>
              </c:pt>
              <c:pt idx="1596">
                <c:v>4</c:v>
              </c:pt>
              <c:pt idx="1597">
                <c:v>3</c:v>
              </c:pt>
              <c:pt idx="1598">
                <c:v>3</c:v>
              </c:pt>
              <c:pt idx="1599">
                <c:v>3</c:v>
              </c:pt>
              <c:pt idx="1600">
                <c:v>4</c:v>
              </c:pt>
              <c:pt idx="1601">
                <c:v>3</c:v>
              </c:pt>
              <c:pt idx="1602">
                <c:v>6</c:v>
              </c:pt>
              <c:pt idx="1603">
                <c:v>3</c:v>
              </c:pt>
              <c:pt idx="1604">
                <c:v>2</c:v>
              </c:pt>
              <c:pt idx="1605">
                <c:v>3</c:v>
              </c:pt>
              <c:pt idx="1606">
                <c:v>4</c:v>
              </c:pt>
              <c:pt idx="1607">
                <c:v>3</c:v>
              </c:pt>
              <c:pt idx="1608">
                <c:v>4</c:v>
              </c:pt>
              <c:pt idx="1609">
                <c:v>4</c:v>
              </c:pt>
              <c:pt idx="1610">
                <c:v>3</c:v>
              </c:pt>
              <c:pt idx="1611">
                <c:v>2</c:v>
              </c:pt>
              <c:pt idx="1612">
                <c:v>3</c:v>
              </c:pt>
              <c:pt idx="1613">
                <c:v>4</c:v>
              </c:pt>
              <c:pt idx="1614">
                <c:v>3</c:v>
              </c:pt>
              <c:pt idx="1615">
                <c:v>3</c:v>
              </c:pt>
              <c:pt idx="1616">
                <c:v>4</c:v>
              </c:pt>
              <c:pt idx="1617">
                <c:v>3</c:v>
              </c:pt>
              <c:pt idx="1618">
                <c:v>5</c:v>
              </c:pt>
              <c:pt idx="1619">
                <c:v>2</c:v>
              </c:pt>
              <c:pt idx="1620">
                <c:v>3</c:v>
              </c:pt>
              <c:pt idx="1621">
                <c:v>3</c:v>
              </c:pt>
              <c:pt idx="1622">
                <c:v>4</c:v>
              </c:pt>
              <c:pt idx="1623">
                <c:v>4</c:v>
              </c:pt>
              <c:pt idx="1624">
                <c:v>3</c:v>
              </c:pt>
              <c:pt idx="1625">
                <c:v>3</c:v>
              </c:pt>
              <c:pt idx="1626">
                <c:v>3</c:v>
              </c:pt>
              <c:pt idx="1627">
                <c:v>2</c:v>
              </c:pt>
              <c:pt idx="1628">
                <c:v>2</c:v>
              </c:pt>
              <c:pt idx="1629">
                <c:v>5</c:v>
              </c:pt>
              <c:pt idx="1630">
                <c:v>3</c:v>
              </c:pt>
              <c:pt idx="1631">
                <c:v>5</c:v>
              </c:pt>
              <c:pt idx="1632">
                <c:v>2</c:v>
              </c:pt>
              <c:pt idx="1633">
                <c:v>4</c:v>
              </c:pt>
              <c:pt idx="1634">
                <c:v>3</c:v>
              </c:pt>
              <c:pt idx="1635">
                <c:v>4</c:v>
              </c:pt>
              <c:pt idx="1636">
                <c:v>4</c:v>
              </c:pt>
              <c:pt idx="1637">
                <c:v>4</c:v>
              </c:pt>
              <c:pt idx="1638">
                <c:v>5</c:v>
              </c:pt>
              <c:pt idx="1639">
                <c:v>2</c:v>
              </c:pt>
              <c:pt idx="1640">
                <c:v>4</c:v>
              </c:pt>
              <c:pt idx="1641">
                <c:v>4</c:v>
              </c:pt>
              <c:pt idx="1642">
                <c:v>3</c:v>
              </c:pt>
              <c:pt idx="1643">
                <c:v>2</c:v>
              </c:pt>
              <c:pt idx="1644">
                <c:v>7</c:v>
              </c:pt>
              <c:pt idx="1645">
                <c:v>2</c:v>
              </c:pt>
              <c:pt idx="1646">
                <c:v>4</c:v>
              </c:pt>
              <c:pt idx="1647">
                <c:v>3</c:v>
              </c:pt>
              <c:pt idx="1648">
                <c:v>3</c:v>
              </c:pt>
              <c:pt idx="1649">
                <c:v>4</c:v>
              </c:pt>
              <c:pt idx="1650">
                <c:v>4</c:v>
              </c:pt>
              <c:pt idx="1651">
                <c:v>4</c:v>
              </c:pt>
              <c:pt idx="1652">
                <c:v>3</c:v>
              </c:pt>
              <c:pt idx="1653">
                <c:v>5</c:v>
              </c:pt>
              <c:pt idx="1654">
                <c:v>3</c:v>
              </c:pt>
              <c:pt idx="1655">
                <c:v>3</c:v>
              </c:pt>
              <c:pt idx="1656">
                <c:v>4</c:v>
              </c:pt>
              <c:pt idx="1657">
                <c:v>3</c:v>
              </c:pt>
              <c:pt idx="1658">
                <c:v>3</c:v>
              </c:pt>
              <c:pt idx="1659">
                <c:v>3</c:v>
              </c:pt>
              <c:pt idx="1660">
                <c:v>4</c:v>
              </c:pt>
              <c:pt idx="1661">
                <c:v>4</c:v>
              </c:pt>
              <c:pt idx="1662">
                <c:v>5</c:v>
              </c:pt>
              <c:pt idx="1663">
                <c:v>1</c:v>
              </c:pt>
              <c:pt idx="1664">
                <c:v>3</c:v>
              </c:pt>
              <c:pt idx="1665">
                <c:v>3</c:v>
              </c:pt>
              <c:pt idx="1666">
                <c:v>3</c:v>
              </c:pt>
              <c:pt idx="1667">
                <c:v>2</c:v>
              </c:pt>
              <c:pt idx="1668">
                <c:v>3</c:v>
              </c:pt>
              <c:pt idx="1669">
                <c:v>2</c:v>
              </c:pt>
              <c:pt idx="1670">
                <c:v>3</c:v>
              </c:pt>
              <c:pt idx="1671">
                <c:v>2</c:v>
              </c:pt>
              <c:pt idx="1672">
                <c:v>2</c:v>
              </c:pt>
              <c:pt idx="1673">
                <c:v>4</c:v>
              </c:pt>
              <c:pt idx="1674">
                <c:v>4</c:v>
              </c:pt>
              <c:pt idx="1675">
                <c:v>5</c:v>
              </c:pt>
              <c:pt idx="1676">
                <c:v>3</c:v>
              </c:pt>
              <c:pt idx="1677">
                <c:v>3</c:v>
              </c:pt>
              <c:pt idx="1678">
                <c:v>1</c:v>
              </c:pt>
              <c:pt idx="1679">
                <c:v>4</c:v>
              </c:pt>
              <c:pt idx="1680">
                <c:v>3</c:v>
              </c:pt>
              <c:pt idx="1681">
                <c:v>4</c:v>
              </c:pt>
              <c:pt idx="1682">
                <c:v>3</c:v>
              </c:pt>
              <c:pt idx="1683">
                <c:v>4</c:v>
              </c:pt>
              <c:pt idx="1684">
                <c:v>3</c:v>
              </c:pt>
              <c:pt idx="1685">
                <c:v>4</c:v>
              </c:pt>
              <c:pt idx="1686">
                <c:v>4</c:v>
              </c:pt>
              <c:pt idx="1687">
                <c:v>3</c:v>
              </c:pt>
              <c:pt idx="1688">
                <c:v>3</c:v>
              </c:pt>
              <c:pt idx="1689">
                <c:v>4</c:v>
              </c:pt>
              <c:pt idx="1690">
                <c:v>4</c:v>
              </c:pt>
              <c:pt idx="1691">
                <c:v>3</c:v>
              </c:pt>
              <c:pt idx="1692">
                <c:v>2</c:v>
              </c:pt>
              <c:pt idx="1693">
                <c:v>2</c:v>
              </c:pt>
              <c:pt idx="1694">
                <c:v>4</c:v>
              </c:pt>
              <c:pt idx="1695">
                <c:v>2</c:v>
              </c:pt>
              <c:pt idx="1696">
                <c:v>4</c:v>
              </c:pt>
              <c:pt idx="1697">
                <c:v>3</c:v>
              </c:pt>
              <c:pt idx="1698">
                <c:v>2</c:v>
              </c:pt>
              <c:pt idx="1699">
                <c:v>3</c:v>
              </c:pt>
              <c:pt idx="1700">
                <c:v>3</c:v>
              </c:pt>
              <c:pt idx="1701">
                <c:v>3</c:v>
              </c:pt>
              <c:pt idx="1702">
                <c:v>3</c:v>
              </c:pt>
              <c:pt idx="1703">
                <c:v>3</c:v>
              </c:pt>
              <c:pt idx="1704">
                <c:v>3</c:v>
              </c:pt>
              <c:pt idx="1705">
                <c:v>3</c:v>
              </c:pt>
              <c:pt idx="1706">
                <c:v>4</c:v>
              </c:pt>
              <c:pt idx="1707">
                <c:v>4</c:v>
              </c:pt>
              <c:pt idx="1708">
                <c:v>3</c:v>
              </c:pt>
              <c:pt idx="1709">
                <c:v>3</c:v>
              </c:pt>
              <c:pt idx="1710">
                <c:v>3</c:v>
              </c:pt>
              <c:pt idx="1711">
                <c:v>3</c:v>
              </c:pt>
              <c:pt idx="1712">
                <c:v>4</c:v>
              </c:pt>
              <c:pt idx="1713">
                <c:v>4</c:v>
              </c:pt>
              <c:pt idx="1714">
                <c:v>3</c:v>
              </c:pt>
              <c:pt idx="1715">
                <c:v>4</c:v>
              </c:pt>
              <c:pt idx="1716">
                <c:v>3</c:v>
              </c:pt>
              <c:pt idx="1717">
                <c:v>4</c:v>
              </c:pt>
              <c:pt idx="1718">
                <c:v>3</c:v>
              </c:pt>
              <c:pt idx="1719">
                <c:v>3</c:v>
              </c:pt>
              <c:pt idx="1720">
                <c:v>3</c:v>
              </c:pt>
              <c:pt idx="1721">
                <c:v>5</c:v>
              </c:pt>
              <c:pt idx="1722">
                <c:v>4</c:v>
              </c:pt>
              <c:pt idx="1723">
                <c:v>3</c:v>
              </c:pt>
              <c:pt idx="1724">
                <c:v>3</c:v>
              </c:pt>
              <c:pt idx="1725">
                <c:v>4</c:v>
              </c:pt>
              <c:pt idx="1726">
                <c:v>2</c:v>
              </c:pt>
              <c:pt idx="1727">
                <c:v>3</c:v>
              </c:pt>
              <c:pt idx="1728">
                <c:v>5</c:v>
              </c:pt>
              <c:pt idx="1729">
                <c:v>2</c:v>
              </c:pt>
              <c:pt idx="1730">
                <c:v>4</c:v>
              </c:pt>
              <c:pt idx="1731">
                <c:v>4</c:v>
              </c:pt>
              <c:pt idx="1732">
                <c:v>3</c:v>
              </c:pt>
              <c:pt idx="1733">
                <c:v>2</c:v>
              </c:pt>
              <c:pt idx="1734">
                <c:v>3</c:v>
              </c:pt>
              <c:pt idx="1735">
                <c:v>3</c:v>
              </c:pt>
              <c:pt idx="1736">
                <c:v>3</c:v>
              </c:pt>
              <c:pt idx="1737">
                <c:v>3</c:v>
              </c:pt>
              <c:pt idx="1738">
                <c:v>3</c:v>
              </c:pt>
              <c:pt idx="1739">
                <c:v>3</c:v>
              </c:pt>
              <c:pt idx="1740">
                <c:v>5</c:v>
              </c:pt>
              <c:pt idx="1741">
                <c:v>3</c:v>
              </c:pt>
              <c:pt idx="1742">
                <c:v>4</c:v>
              </c:pt>
              <c:pt idx="1743">
                <c:v>3</c:v>
              </c:pt>
              <c:pt idx="1744">
                <c:v>4</c:v>
              </c:pt>
              <c:pt idx="1745">
                <c:v>3</c:v>
              </c:pt>
              <c:pt idx="1746">
                <c:v>3</c:v>
              </c:pt>
              <c:pt idx="1747">
                <c:v>3</c:v>
              </c:pt>
              <c:pt idx="1748">
                <c:v>4</c:v>
              </c:pt>
              <c:pt idx="1749">
                <c:v>3</c:v>
              </c:pt>
              <c:pt idx="1750">
                <c:v>3</c:v>
              </c:pt>
              <c:pt idx="1751">
                <c:v>3</c:v>
              </c:pt>
              <c:pt idx="1752">
                <c:v>4</c:v>
              </c:pt>
              <c:pt idx="1753">
                <c:v>4</c:v>
              </c:pt>
              <c:pt idx="1754">
                <c:v>3</c:v>
              </c:pt>
              <c:pt idx="1755">
                <c:v>4</c:v>
              </c:pt>
              <c:pt idx="1756">
                <c:v>3</c:v>
              </c:pt>
              <c:pt idx="1757">
                <c:v>3</c:v>
              </c:pt>
              <c:pt idx="1758">
                <c:v>3</c:v>
              </c:pt>
              <c:pt idx="1759">
                <c:v>3</c:v>
              </c:pt>
              <c:pt idx="1760">
                <c:v>3</c:v>
              </c:pt>
              <c:pt idx="1761">
                <c:v>4</c:v>
              </c:pt>
              <c:pt idx="1762">
                <c:v>3</c:v>
              </c:pt>
              <c:pt idx="1763">
                <c:v>5</c:v>
              </c:pt>
              <c:pt idx="1764">
                <c:v>4</c:v>
              </c:pt>
              <c:pt idx="1765">
                <c:v>4</c:v>
              </c:pt>
              <c:pt idx="1766">
                <c:v>3</c:v>
              </c:pt>
              <c:pt idx="1767">
                <c:v>2</c:v>
              </c:pt>
              <c:pt idx="1768">
                <c:v>4</c:v>
              </c:pt>
              <c:pt idx="1769">
                <c:v>3</c:v>
              </c:pt>
              <c:pt idx="1770">
                <c:v>3</c:v>
              </c:pt>
              <c:pt idx="1771">
                <c:v>3</c:v>
              </c:pt>
              <c:pt idx="1772">
                <c:v>3</c:v>
              </c:pt>
              <c:pt idx="1773">
                <c:v>2</c:v>
              </c:pt>
              <c:pt idx="1774">
                <c:v>3</c:v>
              </c:pt>
              <c:pt idx="1775">
                <c:v>2</c:v>
              </c:pt>
              <c:pt idx="1776">
                <c:v>3</c:v>
              </c:pt>
              <c:pt idx="1777">
                <c:v>4</c:v>
              </c:pt>
              <c:pt idx="1778">
                <c:v>5</c:v>
              </c:pt>
              <c:pt idx="1779">
                <c:v>3</c:v>
              </c:pt>
              <c:pt idx="1780">
                <c:v>3</c:v>
              </c:pt>
              <c:pt idx="1781">
                <c:v>3</c:v>
              </c:pt>
              <c:pt idx="1782">
                <c:v>3</c:v>
              </c:pt>
              <c:pt idx="1783">
                <c:v>3</c:v>
              </c:pt>
              <c:pt idx="1784">
                <c:v>3</c:v>
              </c:pt>
              <c:pt idx="1785">
                <c:v>3</c:v>
              </c:pt>
              <c:pt idx="1786">
                <c:v>5</c:v>
              </c:pt>
              <c:pt idx="1787">
                <c:v>3</c:v>
              </c:pt>
              <c:pt idx="1788">
                <c:v>3</c:v>
              </c:pt>
              <c:pt idx="1789">
                <c:v>3</c:v>
              </c:pt>
              <c:pt idx="1790">
                <c:v>3</c:v>
              </c:pt>
              <c:pt idx="1791">
                <c:v>3</c:v>
              </c:pt>
              <c:pt idx="1792">
                <c:v>4</c:v>
              </c:pt>
              <c:pt idx="1793">
                <c:v>2</c:v>
              </c:pt>
              <c:pt idx="1794">
                <c:v>4</c:v>
              </c:pt>
              <c:pt idx="1795">
                <c:v>3</c:v>
              </c:pt>
              <c:pt idx="1796">
                <c:v>3</c:v>
              </c:pt>
              <c:pt idx="1797">
                <c:v>3</c:v>
              </c:pt>
              <c:pt idx="1798">
                <c:v>4</c:v>
              </c:pt>
              <c:pt idx="1799">
                <c:v>3</c:v>
              </c:pt>
              <c:pt idx="1800">
                <c:v>3</c:v>
              </c:pt>
              <c:pt idx="1801">
                <c:v>2</c:v>
              </c:pt>
              <c:pt idx="1802">
                <c:v>3</c:v>
              </c:pt>
              <c:pt idx="1803">
                <c:v>5</c:v>
              </c:pt>
              <c:pt idx="1804">
                <c:v>4</c:v>
              </c:pt>
              <c:pt idx="1805">
                <c:v>5</c:v>
              </c:pt>
              <c:pt idx="1806">
                <c:v>3</c:v>
              </c:pt>
              <c:pt idx="1807">
                <c:v>2</c:v>
              </c:pt>
              <c:pt idx="1808">
                <c:v>4</c:v>
              </c:pt>
              <c:pt idx="1809">
                <c:v>3</c:v>
              </c:pt>
              <c:pt idx="1810">
                <c:v>2</c:v>
              </c:pt>
              <c:pt idx="1811">
                <c:v>4</c:v>
              </c:pt>
              <c:pt idx="1812">
                <c:v>6</c:v>
              </c:pt>
              <c:pt idx="1813">
                <c:v>4</c:v>
              </c:pt>
              <c:pt idx="1814">
                <c:v>3</c:v>
              </c:pt>
              <c:pt idx="1815">
                <c:v>2</c:v>
              </c:pt>
              <c:pt idx="1816">
                <c:v>3</c:v>
              </c:pt>
              <c:pt idx="1817">
                <c:v>3</c:v>
              </c:pt>
              <c:pt idx="1818">
                <c:v>3</c:v>
              </c:pt>
              <c:pt idx="1819">
                <c:v>2</c:v>
              </c:pt>
              <c:pt idx="1820">
                <c:v>3</c:v>
              </c:pt>
              <c:pt idx="1821">
                <c:v>3</c:v>
              </c:pt>
              <c:pt idx="1822">
                <c:v>3</c:v>
              </c:pt>
              <c:pt idx="1823">
                <c:v>4</c:v>
              </c:pt>
              <c:pt idx="1824">
                <c:v>2</c:v>
              </c:pt>
              <c:pt idx="1825">
                <c:v>3</c:v>
              </c:pt>
              <c:pt idx="1826">
                <c:v>4</c:v>
              </c:pt>
              <c:pt idx="1827">
                <c:v>4</c:v>
              </c:pt>
              <c:pt idx="1828">
                <c:v>3</c:v>
              </c:pt>
              <c:pt idx="1829">
                <c:v>3</c:v>
              </c:pt>
              <c:pt idx="1830">
                <c:v>5</c:v>
              </c:pt>
              <c:pt idx="1831">
                <c:v>3</c:v>
              </c:pt>
              <c:pt idx="1832">
                <c:v>3</c:v>
              </c:pt>
              <c:pt idx="1833">
                <c:v>1</c:v>
              </c:pt>
              <c:pt idx="1834">
                <c:v>4</c:v>
              </c:pt>
              <c:pt idx="1835">
                <c:v>3</c:v>
              </c:pt>
              <c:pt idx="1836">
                <c:v>3</c:v>
              </c:pt>
              <c:pt idx="1837">
                <c:v>5</c:v>
              </c:pt>
              <c:pt idx="1838">
                <c:v>3</c:v>
              </c:pt>
              <c:pt idx="1839">
                <c:v>3</c:v>
              </c:pt>
              <c:pt idx="1840">
                <c:v>3</c:v>
              </c:pt>
              <c:pt idx="1841">
                <c:v>3</c:v>
              </c:pt>
              <c:pt idx="1842">
                <c:v>3</c:v>
              </c:pt>
              <c:pt idx="1843">
                <c:v>3</c:v>
              </c:pt>
              <c:pt idx="1844">
                <c:v>3</c:v>
              </c:pt>
              <c:pt idx="1845">
                <c:v>5</c:v>
              </c:pt>
              <c:pt idx="1846">
                <c:v>2</c:v>
              </c:pt>
              <c:pt idx="1847">
                <c:v>3</c:v>
              </c:pt>
              <c:pt idx="1848">
                <c:v>3</c:v>
              </c:pt>
              <c:pt idx="1849">
                <c:v>3</c:v>
              </c:pt>
              <c:pt idx="1850">
                <c:v>3</c:v>
              </c:pt>
              <c:pt idx="1851">
                <c:v>4</c:v>
              </c:pt>
              <c:pt idx="1852">
                <c:v>3</c:v>
              </c:pt>
              <c:pt idx="1853">
                <c:v>1</c:v>
              </c:pt>
              <c:pt idx="1854">
                <c:v>2</c:v>
              </c:pt>
              <c:pt idx="1855">
                <c:v>3</c:v>
              </c:pt>
              <c:pt idx="1856">
                <c:v>4</c:v>
              </c:pt>
              <c:pt idx="1857">
                <c:v>3</c:v>
              </c:pt>
              <c:pt idx="1858">
                <c:v>5</c:v>
              </c:pt>
              <c:pt idx="1859">
                <c:v>4</c:v>
              </c:pt>
              <c:pt idx="1860">
                <c:v>4</c:v>
              </c:pt>
              <c:pt idx="1861">
                <c:v>2</c:v>
              </c:pt>
              <c:pt idx="1862">
                <c:v>3</c:v>
              </c:pt>
              <c:pt idx="1863">
                <c:v>3</c:v>
              </c:pt>
              <c:pt idx="1864">
                <c:v>3</c:v>
              </c:pt>
              <c:pt idx="1865">
                <c:v>4</c:v>
              </c:pt>
              <c:pt idx="1866">
                <c:v>5</c:v>
              </c:pt>
              <c:pt idx="1867">
                <c:v>3</c:v>
              </c:pt>
              <c:pt idx="1868">
                <c:v>3</c:v>
              </c:pt>
              <c:pt idx="1869">
                <c:v>3</c:v>
              </c:pt>
              <c:pt idx="1870">
                <c:v>3</c:v>
              </c:pt>
              <c:pt idx="1871">
                <c:v>5</c:v>
              </c:pt>
              <c:pt idx="1872">
                <c:v>3</c:v>
              </c:pt>
              <c:pt idx="1873">
                <c:v>5</c:v>
              </c:pt>
              <c:pt idx="1874">
                <c:v>4</c:v>
              </c:pt>
              <c:pt idx="1875">
                <c:v>5</c:v>
              </c:pt>
              <c:pt idx="1876">
                <c:v>6</c:v>
              </c:pt>
              <c:pt idx="1877">
                <c:v>2</c:v>
              </c:pt>
              <c:pt idx="1878">
                <c:v>4</c:v>
              </c:pt>
              <c:pt idx="1879">
                <c:v>4</c:v>
              </c:pt>
              <c:pt idx="1880">
                <c:v>4</c:v>
              </c:pt>
              <c:pt idx="1881">
                <c:v>4</c:v>
              </c:pt>
              <c:pt idx="1882">
                <c:v>3</c:v>
              </c:pt>
              <c:pt idx="1883">
                <c:v>3</c:v>
              </c:pt>
              <c:pt idx="1884">
                <c:v>3</c:v>
              </c:pt>
              <c:pt idx="1885">
                <c:v>2</c:v>
              </c:pt>
              <c:pt idx="1886">
                <c:v>3</c:v>
              </c:pt>
              <c:pt idx="1887">
                <c:v>3</c:v>
              </c:pt>
              <c:pt idx="1888">
                <c:v>3</c:v>
              </c:pt>
              <c:pt idx="1889">
                <c:v>4</c:v>
              </c:pt>
              <c:pt idx="1890">
                <c:v>4</c:v>
              </c:pt>
              <c:pt idx="1891">
                <c:v>3</c:v>
              </c:pt>
              <c:pt idx="1892">
                <c:v>2</c:v>
              </c:pt>
              <c:pt idx="1893">
                <c:v>3</c:v>
              </c:pt>
              <c:pt idx="1894">
                <c:v>3</c:v>
              </c:pt>
              <c:pt idx="1895">
                <c:v>3</c:v>
              </c:pt>
              <c:pt idx="1896">
                <c:v>3</c:v>
              </c:pt>
              <c:pt idx="1897">
                <c:v>5</c:v>
              </c:pt>
              <c:pt idx="1898">
                <c:v>4</c:v>
              </c:pt>
              <c:pt idx="1899">
                <c:v>4</c:v>
              </c:pt>
              <c:pt idx="1900">
                <c:v>4</c:v>
              </c:pt>
              <c:pt idx="1901">
                <c:v>3</c:v>
              </c:pt>
              <c:pt idx="1902">
                <c:v>2</c:v>
              </c:pt>
              <c:pt idx="1903">
                <c:v>3</c:v>
              </c:pt>
              <c:pt idx="1904">
                <c:v>3</c:v>
              </c:pt>
              <c:pt idx="1905">
                <c:v>4</c:v>
              </c:pt>
              <c:pt idx="1906">
                <c:v>1</c:v>
              </c:pt>
              <c:pt idx="1907">
                <c:v>3</c:v>
              </c:pt>
              <c:pt idx="1908">
                <c:v>2</c:v>
              </c:pt>
              <c:pt idx="1909">
                <c:v>3</c:v>
              </c:pt>
              <c:pt idx="1910">
                <c:v>3</c:v>
              </c:pt>
              <c:pt idx="1911">
                <c:v>6</c:v>
              </c:pt>
              <c:pt idx="1912">
                <c:v>2</c:v>
              </c:pt>
              <c:pt idx="1913">
                <c:v>3</c:v>
              </c:pt>
              <c:pt idx="1914">
                <c:v>3</c:v>
              </c:pt>
              <c:pt idx="1915">
                <c:v>3</c:v>
              </c:pt>
              <c:pt idx="1916">
                <c:v>5</c:v>
              </c:pt>
              <c:pt idx="1917">
                <c:v>3</c:v>
              </c:pt>
              <c:pt idx="1918">
                <c:v>3</c:v>
              </c:pt>
              <c:pt idx="1919">
                <c:v>4</c:v>
              </c:pt>
              <c:pt idx="1920">
                <c:v>5</c:v>
              </c:pt>
              <c:pt idx="1921">
                <c:v>3</c:v>
              </c:pt>
              <c:pt idx="1922">
                <c:v>4</c:v>
              </c:pt>
              <c:pt idx="1923">
                <c:v>4</c:v>
              </c:pt>
              <c:pt idx="1924">
                <c:v>3</c:v>
              </c:pt>
              <c:pt idx="1925">
                <c:v>4</c:v>
              </c:pt>
              <c:pt idx="1926">
                <c:v>3</c:v>
              </c:pt>
              <c:pt idx="1927">
                <c:v>3</c:v>
              </c:pt>
              <c:pt idx="1928">
                <c:v>3</c:v>
              </c:pt>
              <c:pt idx="1929">
                <c:v>3</c:v>
              </c:pt>
              <c:pt idx="1930">
                <c:v>3</c:v>
              </c:pt>
              <c:pt idx="1931">
                <c:v>3</c:v>
              </c:pt>
              <c:pt idx="1932">
                <c:v>3</c:v>
              </c:pt>
              <c:pt idx="1933">
                <c:v>4</c:v>
              </c:pt>
              <c:pt idx="1934">
                <c:v>3</c:v>
              </c:pt>
              <c:pt idx="1935">
                <c:v>3</c:v>
              </c:pt>
              <c:pt idx="1936">
                <c:v>4</c:v>
              </c:pt>
              <c:pt idx="1937">
                <c:v>4</c:v>
              </c:pt>
              <c:pt idx="1938">
                <c:v>3</c:v>
              </c:pt>
              <c:pt idx="1939">
                <c:v>4</c:v>
              </c:pt>
              <c:pt idx="1940">
                <c:v>3</c:v>
              </c:pt>
              <c:pt idx="1941">
                <c:v>4</c:v>
              </c:pt>
              <c:pt idx="1942">
                <c:v>4</c:v>
              </c:pt>
              <c:pt idx="1943">
                <c:v>5</c:v>
              </c:pt>
              <c:pt idx="1944">
                <c:v>3</c:v>
              </c:pt>
              <c:pt idx="1945">
                <c:v>3</c:v>
              </c:pt>
              <c:pt idx="1946">
                <c:v>4</c:v>
              </c:pt>
              <c:pt idx="1947">
                <c:v>4</c:v>
              </c:pt>
              <c:pt idx="1948">
                <c:v>5</c:v>
              </c:pt>
              <c:pt idx="1949">
                <c:v>4</c:v>
              </c:pt>
              <c:pt idx="1950">
                <c:v>3</c:v>
              </c:pt>
              <c:pt idx="1951">
                <c:v>6</c:v>
              </c:pt>
              <c:pt idx="1952">
                <c:v>5</c:v>
              </c:pt>
              <c:pt idx="1953">
                <c:v>2</c:v>
              </c:pt>
              <c:pt idx="1954">
                <c:v>4</c:v>
              </c:pt>
              <c:pt idx="1955">
                <c:v>3</c:v>
              </c:pt>
              <c:pt idx="1956">
                <c:v>2</c:v>
              </c:pt>
              <c:pt idx="1957">
                <c:v>5</c:v>
              </c:pt>
              <c:pt idx="1958">
                <c:v>3</c:v>
              </c:pt>
              <c:pt idx="1959">
                <c:v>3</c:v>
              </c:pt>
              <c:pt idx="1960">
                <c:v>4</c:v>
              </c:pt>
              <c:pt idx="1961">
                <c:v>4</c:v>
              </c:pt>
              <c:pt idx="1962">
                <c:v>4</c:v>
              </c:pt>
              <c:pt idx="1963">
                <c:v>4</c:v>
              </c:pt>
              <c:pt idx="1964">
                <c:v>4</c:v>
              </c:pt>
              <c:pt idx="1965">
                <c:v>4</c:v>
              </c:pt>
              <c:pt idx="1966">
                <c:v>3</c:v>
              </c:pt>
              <c:pt idx="1967">
                <c:v>3</c:v>
              </c:pt>
              <c:pt idx="1968">
                <c:v>3</c:v>
              </c:pt>
              <c:pt idx="1969">
                <c:v>4</c:v>
              </c:pt>
              <c:pt idx="1970">
                <c:v>3</c:v>
              </c:pt>
              <c:pt idx="1971">
                <c:v>3</c:v>
              </c:pt>
              <c:pt idx="1972">
                <c:v>3</c:v>
              </c:pt>
              <c:pt idx="1973">
                <c:v>3</c:v>
              </c:pt>
              <c:pt idx="1974">
                <c:v>5</c:v>
              </c:pt>
              <c:pt idx="1975">
                <c:v>3</c:v>
              </c:pt>
              <c:pt idx="1976">
                <c:v>3</c:v>
              </c:pt>
              <c:pt idx="1977">
                <c:v>3</c:v>
              </c:pt>
              <c:pt idx="1978">
                <c:v>4</c:v>
              </c:pt>
              <c:pt idx="1979">
                <c:v>2</c:v>
              </c:pt>
              <c:pt idx="1980">
                <c:v>3</c:v>
              </c:pt>
              <c:pt idx="1981">
                <c:v>2</c:v>
              </c:pt>
              <c:pt idx="1982">
                <c:v>4</c:v>
              </c:pt>
              <c:pt idx="1983">
                <c:v>3</c:v>
              </c:pt>
              <c:pt idx="1984">
                <c:v>4</c:v>
              </c:pt>
              <c:pt idx="1985">
                <c:v>3</c:v>
              </c:pt>
              <c:pt idx="1986">
                <c:v>4</c:v>
              </c:pt>
              <c:pt idx="1987">
                <c:v>3</c:v>
              </c:pt>
              <c:pt idx="1988">
                <c:v>3</c:v>
              </c:pt>
              <c:pt idx="1989">
                <c:v>4</c:v>
              </c:pt>
              <c:pt idx="1990">
                <c:v>4</c:v>
              </c:pt>
              <c:pt idx="1991">
                <c:v>3</c:v>
              </c:pt>
              <c:pt idx="1992">
                <c:v>4</c:v>
              </c:pt>
              <c:pt idx="1993">
                <c:v>3</c:v>
              </c:pt>
              <c:pt idx="1994">
                <c:v>4</c:v>
              </c:pt>
              <c:pt idx="1995">
                <c:v>3</c:v>
              </c:pt>
              <c:pt idx="1996">
                <c:v>4</c:v>
              </c:pt>
              <c:pt idx="1997">
                <c:v>3</c:v>
              </c:pt>
              <c:pt idx="1998">
                <c:v>4</c:v>
              </c:pt>
              <c:pt idx="1999">
                <c:v>3</c:v>
              </c:pt>
              <c:pt idx="2000">
                <c:v>4</c:v>
              </c:pt>
              <c:pt idx="2001">
                <c:v>4</c:v>
              </c:pt>
              <c:pt idx="2002">
                <c:v>4</c:v>
              </c:pt>
              <c:pt idx="2003">
                <c:v>4</c:v>
              </c:pt>
              <c:pt idx="2004">
                <c:v>4</c:v>
              </c:pt>
              <c:pt idx="2005">
                <c:v>4</c:v>
              </c:pt>
              <c:pt idx="2006">
                <c:v>3</c:v>
              </c:pt>
              <c:pt idx="2007">
                <c:v>4</c:v>
              </c:pt>
              <c:pt idx="2008">
                <c:v>4</c:v>
              </c:pt>
              <c:pt idx="2009">
                <c:v>3</c:v>
              </c:pt>
              <c:pt idx="2010">
                <c:v>3</c:v>
              </c:pt>
              <c:pt idx="2011">
                <c:v>3</c:v>
              </c:pt>
              <c:pt idx="2012">
                <c:v>3</c:v>
              </c:pt>
              <c:pt idx="2013">
                <c:v>3</c:v>
              </c:pt>
              <c:pt idx="2014">
                <c:v>4</c:v>
              </c:pt>
              <c:pt idx="2015">
                <c:v>4</c:v>
              </c:pt>
              <c:pt idx="2016">
                <c:v>4</c:v>
              </c:pt>
              <c:pt idx="2017">
                <c:v>2</c:v>
              </c:pt>
              <c:pt idx="2018">
                <c:v>3</c:v>
              </c:pt>
              <c:pt idx="2019">
                <c:v>4</c:v>
              </c:pt>
              <c:pt idx="2020">
                <c:v>3</c:v>
              </c:pt>
              <c:pt idx="2021">
                <c:v>3</c:v>
              </c:pt>
              <c:pt idx="2022">
                <c:v>3</c:v>
              </c:pt>
              <c:pt idx="2023">
                <c:v>3</c:v>
              </c:pt>
              <c:pt idx="2024">
                <c:v>3</c:v>
              </c:pt>
              <c:pt idx="2025">
                <c:v>4</c:v>
              </c:pt>
              <c:pt idx="2026">
                <c:v>3</c:v>
              </c:pt>
              <c:pt idx="2027">
                <c:v>3</c:v>
              </c:pt>
              <c:pt idx="2028">
                <c:v>3</c:v>
              </c:pt>
              <c:pt idx="2029">
                <c:v>4</c:v>
              </c:pt>
              <c:pt idx="2030">
                <c:v>4</c:v>
              </c:pt>
              <c:pt idx="2031">
                <c:v>3</c:v>
              </c:pt>
              <c:pt idx="2032">
                <c:v>4</c:v>
              </c:pt>
              <c:pt idx="2033">
                <c:v>4</c:v>
              </c:pt>
              <c:pt idx="2034">
                <c:v>3</c:v>
              </c:pt>
              <c:pt idx="2035">
                <c:v>5</c:v>
              </c:pt>
              <c:pt idx="2036">
                <c:v>4</c:v>
              </c:pt>
              <c:pt idx="2037">
                <c:v>2</c:v>
              </c:pt>
              <c:pt idx="2038">
                <c:v>2</c:v>
              </c:pt>
              <c:pt idx="2039">
                <c:v>4</c:v>
              </c:pt>
              <c:pt idx="2040">
                <c:v>2</c:v>
              </c:pt>
              <c:pt idx="2041">
                <c:v>4</c:v>
              </c:pt>
              <c:pt idx="2042">
                <c:v>3</c:v>
              </c:pt>
              <c:pt idx="2043">
                <c:v>2</c:v>
              </c:pt>
              <c:pt idx="2044">
                <c:v>3</c:v>
              </c:pt>
              <c:pt idx="2045">
                <c:v>3</c:v>
              </c:pt>
              <c:pt idx="2046">
                <c:v>2</c:v>
              </c:pt>
              <c:pt idx="2047">
                <c:v>4</c:v>
              </c:pt>
              <c:pt idx="2048">
                <c:v>3</c:v>
              </c:pt>
              <c:pt idx="2049">
                <c:v>3</c:v>
              </c:pt>
              <c:pt idx="2050">
                <c:v>4</c:v>
              </c:pt>
              <c:pt idx="2051">
                <c:v>4</c:v>
              </c:pt>
              <c:pt idx="2052">
                <c:v>3</c:v>
              </c:pt>
              <c:pt idx="2053">
                <c:v>3</c:v>
              </c:pt>
              <c:pt idx="2054">
                <c:v>2</c:v>
              </c:pt>
              <c:pt idx="2055">
                <c:v>3</c:v>
              </c:pt>
              <c:pt idx="2056">
                <c:v>3</c:v>
              </c:pt>
              <c:pt idx="2057">
                <c:v>5</c:v>
              </c:pt>
              <c:pt idx="2058">
                <c:v>3</c:v>
              </c:pt>
              <c:pt idx="2059">
                <c:v>4</c:v>
              </c:pt>
              <c:pt idx="2060">
                <c:v>5</c:v>
              </c:pt>
              <c:pt idx="2061">
                <c:v>4</c:v>
              </c:pt>
              <c:pt idx="2062">
                <c:v>3</c:v>
              </c:pt>
              <c:pt idx="2063">
                <c:v>4</c:v>
              </c:pt>
              <c:pt idx="2064">
                <c:v>3</c:v>
              </c:pt>
              <c:pt idx="2065">
                <c:v>4</c:v>
              </c:pt>
              <c:pt idx="2066">
                <c:v>2</c:v>
              </c:pt>
              <c:pt idx="2067">
                <c:v>4</c:v>
              </c:pt>
              <c:pt idx="2068">
                <c:v>5</c:v>
              </c:pt>
              <c:pt idx="2069">
                <c:v>4</c:v>
              </c:pt>
              <c:pt idx="2070">
                <c:v>4</c:v>
              </c:pt>
              <c:pt idx="2071">
                <c:v>2</c:v>
              </c:pt>
              <c:pt idx="2072">
                <c:v>5</c:v>
              </c:pt>
              <c:pt idx="2073">
                <c:v>4</c:v>
              </c:pt>
              <c:pt idx="2074">
                <c:v>3</c:v>
              </c:pt>
              <c:pt idx="2075">
                <c:v>6</c:v>
              </c:pt>
              <c:pt idx="2076">
                <c:v>4</c:v>
              </c:pt>
              <c:pt idx="2077">
                <c:v>4</c:v>
              </c:pt>
              <c:pt idx="2078">
                <c:v>4</c:v>
              </c:pt>
              <c:pt idx="2079">
                <c:v>4</c:v>
              </c:pt>
              <c:pt idx="2080">
                <c:v>3</c:v>
              </c:pt>
              <c:pt idx="2081">
                <c:v>2</c:v>
              </c:pt>
              <c:pt idx="2082">
                <c:v>4</c:v>
              </c:pt>
              <c:pt idx="2083">
                <c:v>4</c:v>
              </c:pt>
              <c:pt idx="2084">
                <c:v>3</c:v>
              </c:pt>
              <c:pt idx="2085">
                <c:v>5</c:v>
              </c:pt>
              <c:pt idx="2086">
                <c:v>3</c:v>
              </c:pt>
              <c:pt idx="2087">
                <c:v>3</c:v>
              </c:pt>
              <c:pt idx="2088">
                <c:v>3</c:v>
              </c:pt>
              <c:pt idx="2089">
                <c:v>4</c:v>
              </c:pt>
              <c:pt idx="2090">
                <c:v>4</c:v>
              </c:pt>
              <c:pt idx="2091">
                <c:v>3</c:v>
              </c:pt>
              <c:pt idx="2092">
                <c:v>3</c:v>
              </c:pt>
              <c:pt idx="2093">
                <c:v>5</c:v>
              </c:pt>
              <c:pt idx="2094">
                <c:v>4</c:v>
              </c:pt>
              <c:pt idx="2095">
                <c:v>3</c:v>
              </c:pt>
              <c:pt idx="2096">
                <c:v>3</c:v>
              </c:pt>
              <c:pt idx="2097">
                <c:v>3</c:v>
              </c:pt>
              <c:pt idx="2098">
                <c:v>3</c:v>
              </c:pt>
              <c:pt idx="2099">
                <c:v>4</c:v>
              </c:pt>
              <c:pt idx="2100">
                <c:v>4</c:v>
              </c:pt>
              <c:pt idx="2101">
                <c:v>4</c:v>
              </c:pt>
              <c:pt idx="2102">
                <c:v>3</c:v>
              </c:pt>
              <c:pt idx="2103">
                <c:v>2</c:v>
              </c:pt>
              <c:pt idx="2104">
                <c:v>5</c:v>
              </c:pt>
              <c:pt idx="2105">
                <c:v>3</c:v>
              </c:pt>
              <c:pt idx="2106">
                <c:v>4</c:v>
              </c:pt>
              <c:pt idx="2107">
                <c:v>2</c:v>
              </c:pt>
              <c:pt idx="2108">
                <c:v>4</c:v>
              </c:pt>
              <c:pt idx="2109">
                <c:v>4</c:v>
              </c:pt>
              <c:pt idx="2110">
                <c:v>3</c:v>
              </c:pt>
              <c:pt idx="2111">
                <c:v>4</c:v>
              </c:pt>
              <c:pt idx="2112">
                <c:v>2</c:v>
              </c:pt>
              <c:pt idx="2113">
                <c:v>3</c:v>
              </c:pt>
              <c:pt idx="2114">
                <c:v>3</c:v>
              </c:pt>
              <c:pt idx="2115">
                <c:v>3</c:v>
              </c:pt>
              <c:pt idx="2116">
                <c:v>3</c:v>
              </c:pt>
              <c:pt idx="2117">
                <c:v>2</c:v>
              </c:pt>
              <c:pt idx="2118">
                <c:v>3</c:v>
              </c:pt>
              <c:pt idx="2119">
                <c:v>3</c:v>
              </c:pt>
              <c:pt idx="2120">
                <c:v>3</c:v>
              </c:pt>
              <c:pt idx="2121">
                <c:v>2</c:v>
              </c:pt>
              <c:pt idx="2122">
                <c:v>2</c:v>
              </c:pt>
              <c:pt idx="2123">
                <c:v>3</c:v>
              </c:pt>
              <c:pt idx="2124">
                <c:v>2</c:v>
              </c:pt>
              <c:pt idx="2125">
                <c:v>2</c:v>
              </c:pt>
              <c:pt idx="2126">
                <c:v>4</c:v>
              </c:pt>
              <c:pt idx="2127">
                <c:v>4</c:v>
              </c:pt>
              <c:pt idx="2128">
                <c:v>3</c:v>
              </c:pt>
              <c:pt idx="2129">
                <c:v>4</c:v>
              </c:pt>
              <c:pt idx="2130">
                <c:v>4</c:v>
              </c:pt>
              <c:pt idx="2131">
                <c:v>3</c:v>
              </c:pt>
              <c:pt idx="2132">
                <c:v>4</c:v>
              </c:pt>
              <c:pt idx="2133">
                <c:v>3</c:v>
              </c:pt>
              <c:pt idx="2134">
                <c:v>4</c:v>
              </c:pt>
              <c:pt idx="2135">
                <c:v>3</c:v>
              </c:pt>
              <c:pt idx="2136">
                <c:v>2</c:v>
              </c:pt>
              <c:pt idx="2137">
                <c:v>4</c:v>
              </c:pt>
              <c:pt idx="2138">
                <c:v>4</c:v>
              </c:pt>
              <c:pt idx="2139">
                <c:v>4</c:v>
              </c:pt>
              <c:pt idx="2140">
                <c:v>4</c:v>
              </c:pt>
              <c:pt idx="2141">
                <c:v>4</c:v>
              </c:pt>
              <c:pt idx="2142">
                <c:v>4</c:v>
              </c:pt>
              <c:pt idx="2143">
                <c:v>4</c:v>
              </c:pt>
              <c:pt idx="2144">
                <c:v>3</c:v>
              </c:pt>
              <c:pt idx="2145">
                <c:v>2</c:v>
              </c:pt>
              <c:pt idx="2146">
                <c:v>4</c:v>
              </c:pt>
              <c:pt idx="2147">
                <c:v>3</c:v>
              </c:pt>
              <c:pt idx="2148">
                <c:v>4</c:v>
              </c:pt>
              <c:pt idx="2149">
                <c:v>2</c:v>
              </c:pt>
              <c:pt idx="2150">
                <c:v>2</c:v>
              </c:pt>
              <c:pt idx="2151">
                <c:v>4</c:v>
              </c:pt>
              <c:pt idx="2152">
                <c:v>4</c:v>
              </c:pt>
              <c:pt idx="2153">
                <c:v>3</c:v>
              </c:pt>
              <c:pt idx="2154">
                <c:v>3</c:v>
              </c:pt>
              <c:pt idx="2155">
                <c:v>2</c:v>
              </c:pt>
              <c:pt idx="2156">
                <c:v>2</c:v>
              </c:pt>
              <c:pt idx="2157">
                <c:v>4</c:v>
              </c:pt>
              <c:pt idx="2158">
                <c:v>3</c:v>
              </c:pt>
              <c:pt idx="2159">
                <c:v>4</c:v>
              </c:pt>
              <c:pt idx="2160">
                <c:v>3</c:v>
              </c:pt>
              <c:pt idx="2161">
                <c:v>3</c:v>
              </c:pt>
              <c:pt idx="2162">
                <c:v>4</c:v>
              </c:pt>
              <c:pt idx="2163">
                <c:v>3</c:v>
              </c:pt>
              <c:pt idx="2164">
                <c:v>4</c:v>
              </c:pt>
              <c:pt idx="2165">
                <c:v>3</c:v>
              </c:pt>
              <c:pt idx="2166">
                <c:v>3</c:v>
              </c:pt>
              <c:pt idx="2167">
                <c:v>3</c:v>
              </c:pt>
              <c:pt idx="2168">
                <c:v>3</c:v>
              </c:pt>
              <c:pt idx="2169">
                <c:v>3</c:v>
              </c:pt>
              <c:pt idx="2170">
                <c:v>4</c:v>
              </c:pt>
              <c:pt idx="2171">
                <c:v>3</c:v>
              </c:pt>
              <c:pt idx="2172">
                <c:v>3</c:v>
              </c:pt>
              <c:pt idx="2173">
                <c:v>3</c:v>
              </c:pt>
              <c:pt idx="2174">
                <c:v>4</c:v>
              </c:pt>
              <c:pt idx="2175">
                <c:v>3</c:v>
              </c:pt>
              <c:pt idx="2176">
                <c:v>4</c:v>
              </c:pt>
              <c:pt idx="2177">
                <c:v>2</c:v>
              </c:pt>
              <c:pt idx="2178">
                <c:v>3</c:v>
              </c:pt>
              <c:pt idx="2179">
                <c:v>3</c:v>
              </c:pt>
              <c:pt idx="2180">
                <c:v>4</c:v>
              </c:pt>
              <c:pt idx="2181">
                <c:v>5</c:v>
              </c:pt>
              <c:pt idx="2182">
                <c:v>3</c:v>
              </c:pt>
              <c:pt idx="2183">
                <c:v>3</c:v>
              </c:pt>
              <c:pt idx="2184">
                <c:v>3</c:v>
              </c:pt>
              <c:pt idx="2185">
                <c:v>4</c:v>
              </c:pt>
              <c:pt idx="2186">
                <c:v>4</c:v>
              </c:pt>
              <c:pt idx="2187">
                <c:v>2</c:v>
              </c:pt>
              <c:pt idx="2188">
                <c:v>3</c:v>
              </c:pt>
              <c:pt idx="2189">
                <c:v>3</c:v>
              </c:pt>
              <c:pt idx="2190">
                <c:v>3</c:v>
              </c:pt>
              <c:pt idx="2191">
                <c:v>4</c:v>
              </c:pt>
              <c:pt idx="2192">
                <c:v>3</c:v>
              </c:pt>
              <c:pt idx="2193">
                <c:v>5</c:v>
              </c:pt>
              <c:pt idx="2194">
                <c:v>6</c:v>
              </c:pt>
              <c:pt idx="2195">
                <c:v>3</c:v>
              </c:pt>
              <c:pt idx="2196">
                <c:v>5</c:v>
              </c:pt>
              <c:pt idx="2197">
                <c:v>3</c:v>
              </c:pt>
              <c:pt idx="2198">
                <c:v>4</c:v>
              </c:pt>
              <c:pt idx="2199">
                <c:v>2</c:v>
              </c:pt>
              <c:pt idx="2200">
                <c:v>3</c:v>
              </c:pt>
              <c:pt idx="2201">
                <c:v>3</c:v>
              </c:pt>
              <c:pt idx="2202">
                <c:v>2</c:v>
              </c:pt>
              <c:pt idx="2203">
                <c:v>4</c:v>
              </c:pt>
              <c:pt idx="2204">
                <c:v>4</c:v>
              </c:pt>
              <c:pt idx="2205">
                <c:v>3</c:v>
              </c:pt>
              <c:pt idx="2206">
                <c:v>5</c:v>
              </c:pt>
              <c:pt idx="2207">
                <c:v>4</c:v>
              </c:pt>
              <c:pt idx="2208">
                <c:v>3</c:v>
              </c:pt>
              <c:pt idx="2209">
                <c:v>4</c:v>
              </c:pt>
              <c:pt idx="2210">
                <c:v>3</c:v>
              </c:pt>
              <c:pt idx="2211">
                <c:v>4</c:v>
              </c:pt>
              <c:pt idx="2212">
                <c:v>3</c:v>
              </c:pt>
              <c:pt idx="2213">
                <c:v>3</c:v>
              </c:pt>
              <c:pt idx="2214">
                <c:v>3</c:v>
              </c:pt>
              <c:pt idx="2215">
                <c:v>2</c:v>
              </c:pt>
              <c:pt idx="2216">
                <c:v>3</c:v>
              </c:pt>
              <c:pt idx="2217">
                <c:v>2</c:v>
              </c:pt>
              <c:pt idx="2218">
                <c:v>4</c:v>
              </c:pt>
              <c:pt idx="2219">
                <c:v>2</c:v>
              </c:pt>
              <c:pt idx="2220">
                <c:v>2</c:v>
              </c:pt>
              <c:pt idx="2221">
                <c:v>3</c:v>
              </c:pt>
              <c:pt idx="2222">
                <c:v>3</c:v>
              </c:pt>
              <c:pt idx="2223">
                <c:v>3</c:v>
              </c:pt>
              <c:pt idx="2224">
                <c:v>2</c:v>
              </c:pt>
              <c:pt idx="2225">
                <c:v>3</c:v>
              </c:pt>
              <c:pt idx="2226">
                <c:v>5</c:v>
              </c:pt>
              <c:pt idx="2227">
                <c:v>3</c:v>
              </c:pt>
              <c:pt idx="2228">
                <c:v>4</c:v>
              </c:pt>
              <c:pt idx="2229">
                <c:v>3</c:v>
              </c:pt>
              <c:pt idx="2230">
                <c:v>4</c:v>
              </c:pt>
              <c:pt idx="2231">
                <c:v>4</c:v>
              </c:pt>
              <c:pt idx="2232">
                <c:v>2</c:v>
              </c:pt>
              <c:pt idx="2233">
                <c:v>4</c:v>
              </c:pt>
              <c:pt idx="2234">
                <c:v>4</c:v>
              </c:pt>
              <c:pt idx="2235">
                <c:v>3</c:v>
              </c:pt>
              <c:pt idx="2236">
                <c:v>3</c:v>
              </c:pt>
              <c:pt idx="2237">
                <c:v>3</c:v>
              </c:pt>
              <c:pt idx="2238">
                <c:v>3</c:v>
              </c:pt>
              <c:pt idx="2239">
                <c:v>5</c:v>
              </c:pt>
              <c:pt idx="2240">
                <c:v>3</c:v>
              </c:pt>
              <c:pt idx="2241">
                <c:v>3</c:v>
              </c:pt>
              <c:pt idx="2242">
                <c:v>3</c:v>
              </c:pt>
              <c:pt idx="2243">
                <c:v>5</c:v>
              </c:pt>
              <c:pt idx="2244">
                <c:v>4</c:v>
              </c:pt>
              <c:pt idx="2245">
                <c:v>3</c:v>
              </c:pt>
              <c:pt idx="2246">
                <c:v>3</c:v>
              </c:pt>
              <c:pt idx="2247">
                <c:v>4</c:v>
              </c:pt>
              <c:pt idx="2248">
                <c:v>3</c:v>
              </c:pt>
              <c:pt idx="2249">
                <c:v>4</c:v>
              </c:pt>
              <c:pt idx="2250">
                <c:v>5</c:v>
              </c:pt>
              <c:pt idx="2251">
                <c:v>3</c:v>
              </c:pt>
              <c:pt idx="2252">
                <c:v>4</c:v>
              </c:pt>
              <c:pt idx="2253">
                <c:v>4</c:v>
              </c:pt>
              <c:pt idx="2254">
                <c:v>5</c:v>
              </c:pt>
              <c:pt idx="2255">
                <c:v>3</c:v>
              </c:pt>
              <c:pt idx="2256">
                <c:v>3</c:v>
              </c:pt>
              <c:pt idx="2257">
                <c:v>3</c:v>
              </c:pt>
              <c:pt idx="2258">
                <c:v>3</c:v>
              </c:pt>
              <c:pt idx="2259">
                <c:v>4</c:v>
              </c:pt>
              <c:pt idx="2260">
                <c:v>4</c:v>
              </c:pt>
              <c:pt idx="2261">
                <c:v>4</c:v>
              </c:pt>
              <c:pt idx="2262">
                <c:v>5</c:v>
              </c:pt>
              <c:pt idx="2263">
                <c:v>5</c:v>
              </c:pt>
              <c:pt idx="2264">
                <c:v>6</c:v>
              </c:pt>
              <c:pt idx="2265">
                <c:v>4</c:v>
              </c:pt>
              <c:pt idx="2266">
                <c:v>4</c:v>
              </c:pt>
              <c:pt idx="2267">
                <c:v>2</c:v>
              </c:pt>
              <c:pt idx="2268">
                <c:v>4</c:v>
              </c:pt>
              <c:pt idx="2269">
                <c:v>4</c:v>
              </c:pt>
              <c:pt idx="2270">
                <c:v>5</c:v>
              </c:pt>
              <c:pt idx="2271">
                <c:v>2</c:v>
              </c:pt>
              <c:pt idx="2272">
                <c:v>3</c:v>
              </c:pt>
              <c:pt idx="2273">
                <c:v>3</c:v>
              </c:pt>
              <c:pt idx="2274">
                <c:v>3</c:v>
              </c:pt>
              <c:pt idx="2275">
                <c:v>4</c:v>
              </c:pt>
              <c:pt idx="2276">
                <c:v>2</c:v>
              </c:pt>
              <c:pt idx="2277">
                <c:v>5</c:v>
              </c:pt>
              <c:pt idx="2278">
                <c:v>3</c:v>
              </c:pt>
              <c:pt idx="2279">
                <c:v>6</c:v>
              </c:pt>
              <c:pt idx="2280">
                <c:v>6</c:v>
              </c:pt>
              <c:pt idx="2281">
                <c:v>2</c:v>
              </c:pt>
              <c:pt idx="2282">
                <c:v>2</c:v>
              </c:pt>
              <c:pt idx="2283">
                <c:v>2</c:v>
              </c:pt>
              <c:pt idx="2284">
                <c:v>3</c:v>
              </c:pt>
              <c:pt idx="2285">
                <c:v>3</c:v>
              </c:pt>
              <c:pt idx="2286">
                <c:v>5</c:v>
              </c:pt>
              <c:pt idx="2287">
                <c:v>3</c:v>
              </c:pt>
              <c:pt idx="2288">
                <c:v>3</c:v>
              </c:pt>
              <c:pt idx="2289">
                <c:v>3</c:v>
              </c:pt>
              <c:pt idx="2290">
                <c:v>3</c:v>
              </c:pt>
              <c:pt idx="2291">
                <c:v>2</c:v>
              </c:pt>
              <c:pt idx="2292">
                <c:v>3</c:v>
              </c:pt>
              <c:pt idx="2293">
                <c:v>4</c:v>
              </c:pt>
              <c:pt idx="2294">
                <c:v>4</c:v>
              </c:pt>
              <c:pt idx="2295">
                <c:v>2</c:v>
              </c:pt>
              <c:pt idx="2296">
                <c:v>5</c:v>
              </c:pt>
              <c:pt idx="2297">
                <c:v>4</c:v>
              </c:pt>
              <c:pt idx="2298">
                <c:v>4</c:v>
              </c:pt>
              <c:pt idx="2299">
                <c:v>3</c:v>
              </c:pt>
              <c:pt idx="2300">
                <c:v>4</c:v>
              </c:pt>
              <c:pt idx="2301">
                <c:v>3</c:v>
              </c:pt>
              <c:pt idx="2302">
                <c:v>3</c:v>
              </c:pt>
              <c:pt idx="2303">
                <c:v>1</c:v>
              </c:pt>
              <c:pt idx="2304">
                <c:v>3</c:v>
              </c:pt>
              <c:pt idx="2305">
                <c:v>3</c:v>
              </c:pt>
              <c:pt idx="2306">
                <c:v>4</c:v>
              </c:pt>
              <c:pt idx="2307">
                <c:v>5</c:v>
              </c:pt>
              <c:pt idx="2308">
                <c:v>3</c:v>
              </c:pt>
              <c:pt idx="2309">
                <c:v>3</c:v>
              </c:pt>
              <c:pt idx="2310">
                <c:v>3</c:v>
              </c:pt>
              <c:pt idx="2311">
                <c:v>4</c:v>
              </c:pt>
              <c:pt idx="2312">
                <c:v>4</c:v>
              </c:pt>
              <c:pt idx="2313">
                <c:v>4</c:v>
              </c:pt>
              <c:pt idx="2314">
                <c:v>4</c:v>
              </c:pt>
              <c:pt idx="2315">
                <c:v>3</c:v>
              </c:pt>
              <c:pt idx="2316">
                <c:v>3</c:v>
              </c:pt>
              <c:pt idx="2317">
                <c:v>3</c:v>
              </c:pt>
              <c:pt idx="2318">
                <c:v>1</c:v>
              </c:pt>
              <c:pt idx="2319">
                <c:v>3</c:v>
              </c:pt>
              <c:pt idx="2320">
                <c:v>3</c:v>
              </c:pt>
              <c:pt idx="2321">
                <c:v>3</c:v>
              </c:pt>
              <c:pt idx="2322">
                <c:v>3</c:v>
              </c:pt>
              <c:pt idx="2323">
                <c:v>4</c:v>
              </c:pt>
              <c:pt idx="2324">
                <c:v>3</c:v>
              </c:pt>
              <c:pt idx="2325">
                <c:v>3</c:v>
              </c:pt>
              <c:pt idx="2326">
                <c:v>4</c:v>
              </c:pt>
              <c:pt idx="2327">
                <c:v>3</c:v>
              </c:pt>
              <c:pt idx="2328">
                <c:v>5</c:v>
              </c:pt>
              <c:pt idx="2329">
                <c:v>2</c:v>
              </c:pt>
              <c:pt idx="2330">
                <c:v>4</c:v>
              </c:pt>
              <c:pt idx="2331">
                <c:v>3</c:v>
              </c:pt>
              <c:pt idx="2332">
                <c:v>4</c:v>
              </c:pt>
              <c:pt idx="2333">
                <c:v>5</c:v>
              </c:pt>
              <c:pt idx="2334">
                <c:v>3</c:v>
              </c:pt>
              <c:pt idx="2335">
                <c:v>3</c:v>
              </c:pt>
              <c:pt idx="2336">
                <c:v>2</c:v>
              </c:pt>
              <c:pt idx="2337">
                <c:v>4</c:v>
              </c:pt>
              <c:pt idx="2338">
                <c:v>4</c:v>
              </c:pt>
              <c:pt idx="2339">
                <c:v>4</c:v>
              </c:pt>
              <c:pt idx="2340">
                <c:v>4</c:v>
              </c:pt>
              <c:pt idx="2341">
                <c:v>4</c:v>
              </c:pt>
              <c:pt idx="2342">
                <c:v>3</c:v>
              </c:pt>
              <c:pt idx="2343">
                <c:v>5</c:v>
              </c:pt>
              <c:pt idx="2344">
                <c:v>5</c:v>
              </c:pt>
              <c:pt idx="2345">
                <c:v>4</c:v>
              </c:pt>
              <c:pt idx="2346">
                <c:v>3</c:v>
              </c:pt>
              <c:pt idx="2347">
                <c:v>3</c:v>
              </c:pt>
              <c:pt idx="2348">
                <c:v>4</c:v>
              </c:pt>
              <c:pt idx="2349">
                <c:v>3</c:v>
              </c:pt>
              <c:pt idx="2350">
                <c:v>2</c:v>
              </c:pt>
              <c:pt idx="2351">
                <c:v>4</c:v>
              </c:pt>
              <c:pt idx="2352">
                <c:v>2</c:v>
              </c:pt>
              <c:pt idx="2353">
                <c:v>3</c:v>
              </c:pt>
              <c:pt idx="2354">
                <c:v>4</c:v>
              </c:pt>
              <c:pt idx="2355">
                <c:v>2</c:v>
              </c:pt>
              <c:pt idx="2356">
                <c:v>3</c:v>
              </c:pt>
              <c:pt idx="2357">
                <c:v>5</c:v>
              </c:pt>
              <c:pt idx="2358">
                <c:v>3</c:v>
              </c:pt>
              <c:pt idx="2359">
                <c:v>4</c:v>
              </c:pt>
              <c:pt idx="2360">
                <c:v>4</c:v>
              </c:pt>
              <c:pt idx="2361">
                <c:v>4</c:v>
              </c:pt>
              <c:pt idx="2362">
                <c:v>3</c:v>
              </c:pt>
              <c:pt idx="2363">
                <c:v>5</c:v>
              </c:pt>
              <c:pt idx="2364">
                <c:v>5</c:v>
              </c:pt>
              <c:pt idx="2365">
                <c:v>0</c:v>
              </c:pt>
              <c:pt idx="2366">
                <c:v>2</c:v>
              </c:pt>
              <c:pt idx="2367">
                <c:v>4</c:v>
              </c:pt>
              <c:pt idx="2368">
                <c:v>4</c:v>
              </c:pt>
              <c:pt idx="2369">
                <c:v>3</c:v>
              </c:pt>
              <c:pt idx="2370">
                <c:v>3</c:v>
              </c:pt>
              <c:pt idx="2371">
                <c:v>4</c:v>
              </c:pt>
              <c:pt idx="2372">
                <c:v>4</c:v>
              </c:pt>
              <c:pt idx="2373">
                <c:v>5</c:v>
              </c:pt>
              <c:pt idx="2374">
                <c:v>3</c:v>
              </c:pt>
              <c:pt idx="2375">
                <c:v>3</c:v>
              </c:pt>
              <c:pt idx="2376">
                <c:v>2</c:v>
              </c:pt>
              <c:pt idx="2377">
                <c:v>4</c:v>
              </c:pt>
              <c:pt idx="2378">
                <c:v>3</c:v>
              </c:pt>
              <c:pt idx="2379">
                <c:v>3</c:v>
              </c:pt>
              <c:pt idx="2380">
                <c:v>3</c:v>
              </c:pt>
              <c:pt idx="2381">
                <c:v>3</c:v>
              </c:pt>
              <c:pt idx="2382">
                <c:v>3</c:v>
              </c:pt>
              <c:pt idx="2383">
                <c:v>3</c:v>
              </c:pt>
              <c:pt idx="2384">
                <c:v>2</c:v>
              </c:pt>
              <c:pt idx="2385">
                <c:v>4</c:v>
              </c:pt>
              <c:pt idx="2386">
                <c:v>4</c:v>
              </c:pt>
              <c:pt idx="2387">
                <c:v>5</c:v>
              </c:pt>
              <c:pt idx="2388">
                <c:v>4</c:v>
              </c:pt>
              <c:pt idx="2389">
                <c:v>4</c:v>
              </c:pt>
              <c:pt idx="2390">
                <c:v>3</c:v>
              </c:pt>
              <c:pt idx="2391">
                <c:v>3</c:v>
              </c:pt>
              <c:pt idx="2392">
                <c:v>3</c:v>
              </c:pt>
              <c:pt idx="2393">
                <c:v>4</c:v>
              </c:pt>
              <c:pt idx="2394">
                <c:v>3</c:v>
              </c:pt>
              <c:pt idx="2395">
                <c:v>5</c:v>
              </c:pt>
              <c:pt idx="2396">
                <c:v>3</c:v>
              </c:pt>
              <c:pt idx="2397">
                <c:v>3</c:v>
              </c:pt>
              <c:pt idx="2398">
                <c:v>3</c:v>
              </c:pt>
              <c:pt idx="2399">
                <c:v>4</c:v>
              </c:pt>
              <c:pt idx="2400">
                <c:v>2</c:v>
              </c:pt>
              <c:pt idx="2401">
                <c:v>4</c:v>
              </c:pt>
              <c:pt idx="2402">
                <c:v>4</c:v>
              </c:pt>
              <c:pt idx="2403">
                <c:v>3</c:v>
              </c:pt>
              <c:pt idx="2404">
                <c:v>2</c:v>
              </c:pt>
              <c:pt idx="2405">
                <c:v>4</c:v>
              </c:pt>
              <c:pt idx="2406">
                <c:v>4</c:v>
              </c:pt>
              <c:pt idx="2407">
                <c:v>5</c:v>
              </c:pt>
              <c:pt idx="2408">
                <c:v>3</c:v>
              </c:pt>
              <c:pt idx="2409">
                <c:v>3</c:v>
              </c:pt>
              <c:pt idx="2410">
                <c:v>5</c:v>
              </c:pt>
              <c:pt idx="2411">
                <c:v>3</c:v>
              </c:pt>
              <c:pt idx="2412">
                <c:v>4</c:v>
              </c:pt>
              <c:pt idx="2413">
                <c:v>4</c:v>
              </c:pt>
              <c:pt idx="2414">
                <c:v>3</c:v>
              </c:pt>
              <c:pt idx="2415">
                <c:v>3</c:v>
              </c:pt>
              <c:pt idx="2416">
                <c:v>1</c:v>
              </c:pt>
              <c:pt idx="2417">
                <c:v>4</c:v>
              </c:pt>
              <c:pt idx="2418">
                <c:v>4</c:v>
              </c:pt>
              <c:pt idx="2419">
                <c:v>4</c:v>
              </c:pt>
              <c:pt idx="2420">
                <c:v>4</c:v>
              </c:pt>
              <c:pt idx="2421">
                <c:v>3</c:v>
              </c:pt>
              <c:pt idx="2422">
                <c:v>4</c:v>
              </c:pt>
              <c:pt idx="2423">
                <c:v>3</c:v>
              </c:pt>
              <c:pt idx="2424">
                <c:v>2</c:v>
              </c:pt>
              <c:pt idx="2425">
                <c:v>3</c:v>
              </c:pt>
              <c:pt idx="2426">
                <c:v>2</c:v>
              </c:pt>
              <c:pt idx="2427">
                <c:v>4</c:v>
              </c:pt>
              <c:pt idx="2428">
                <c:v>4</c:v>
              </c:pt>
              <c:pt idx="2429">
                <c:v>3</c:v>
              </c:pt>
              <c:pt idx="2430">
                <c:v>3</c:v>
              </c:pt>
              <c:pt idx="2431">
                <c:v>4</c:v>
              </c:pt>
              <c:pt idx="2432">
                <c:v>3</c:v>
              </c:pt>
              <c:pt idx="2433">
                <c:v>2</c:v>
              </c:pt>
              <c:pt idx="2434">
                <c:v>5</c:v>
              </c:pt>
              <c:pt idx="2435">
                <c:v>3</c:v>
              </c:pt>
              <c:pt idx="2436">
                <c:v>3</c:v>
              </c:pt>
              <c:pt idx="2437">
                <c:v>2</c:v>
              </c:pt>
              <c:pt idx="2438">
                <c:v>5</c:v>
              </c:pt>
              <c:pt idx="2439">
                <c:v>4</c:v>
              </c:pt>
              <c:pt idx="2440">
                <c:v>4</c:v>
              </c:pt>
              <c:pt idx="2441">
                <c:v>2</c:v>
              </c:pt>
              <c:pt idx="2442">
                <c:v>3</c:v>
              </c:pt>
              <c:pt idx="2443">
                <c:v>6</c:v>
              </c:pt>
              <c:pt idx="2444">
                <c:v>3</c:v>
              </c:pt>
              <c:pt idx="2445">
                <c:v>2</c:v>
              </c:pt>
              <c:pt idx="2446">
                <c:v>4</c:v>
              </c:pt>
              <c:pt idx="2447">
                <c:v>3</c:v>
              </c:pt>
              <c:pt idx="2448">
                <c:v>3</c:v>
              </c:pt>
              <c:pt idx="2449">
                <c:v>2</c:v>
              </c:pt>
              <c:pt idx="2450">
                <c:v>3</c:v>
              </c:pt>
              <c:pt idx="2451">
                <c:v>4</c:v>
              </c:pt>
              <c:pt idx="2452">
                <c:v>4</c:v>
              </c:pt>
              <c:pt idx="2453">
                <c:v>4</c:v>
              </c:pt>
              <c:pt idx="2454">
                <c:v>5</c:v>
              </c:pt>
              <c:pt idx="2455">
                <c:v>3</c:v>
              </c:pt>
              <c:pt idx="2456">
                <c:v>3</c:v>
              </c:pt>
              <c:pt idx="2457">
                <c:v>5</c:v>
              </c:pt>
              <c:pt idx="2458">
                <c:v>4</c:v>
              </c:pt>
              <c:pt idx="2459">
                <c:v>3</c:v>
              </c:pt>
              <c:pt idx="2460">
                <c:v>3</c:v>
              </c:pt>
              <c:pt idx="2461">
                <c:v>4</c:v>
              </c:pt>
              <c:pt idx="2462">
                <c:v>3</c:v>
              </c:pt>
              <c:pt idx="2463">
                <c:v>4</c:v>
              </c:pt>
              <c:pt idx="2464">
                <c:v>2</c:v>
              </c:pt>
              <c:pt idx="2465">
                <c:v>3</c:v>
              </c:pt>
              <c:pt idx="2466">
                <c:v>4</c:v>
              </c:pt>
              <c:pt idx="2467">
                <c:v>4</c:v>
              </c:pt>
              <c:pt idx="2468">
                <c:v>4</c:v>
              </c:pt>
              <c:pt idx="2469">
                <c:v>4</c:v>
              </c:pt>
              <c:pt idx="2470">
                <c:v>3</c:v>
              </c:pt>
              <c:pt idx="2471">
                <c:v>4</c:v>
              </c:pt>
              <c:pt idx="2472">
                <c:v>4</c:v>
              </c:pt>
              <c:pt idx="2473">
                <c:v>3</c:v>
              </c:pt>
              <c:pt idx="2474">
                <c:v>3</c:v>
              </c:pt>
              <c:pt idx="2475">
                <c:v>4</c:v>
              </c:pt>
              <c:pt idx="2476">
                <c:v>3</c:v>
              </c:pt>
              <c:pt idx="2477">
                <c:v>2</c:v>
              </c:pt>
              <c:pt idx="2478">
                <c:v>3</c:v>
              </c:pt>
              <c:pt idx="2479">
                <c:v>4</c:v>
              </c:pt>
              <c:pt idx="2480">
                <c:v>2</c:v>
              </c:pt>
              <c:pt idx="2481">
                <c:v>5</c:v>
              </c:pt>
              <c:pt idx="2482">
                <c:v>5</c:v>
              </c:pt>
              <c:pt idx="2483">
                <c:v>3</c:v>
              </c:pt>
              <c:pt idx="2484">
                <c:v>3</c:v>
              </c:pt>
              <c:pt idx="2485">
                <c:v>4</c:v>
              </c:pt>
              <c:pt idx="2486">
                <c:v>3</c:v>
              </c:pt>
              <c:pt idx="2487">
                <c:v>4</c:v>
              </c:pt>
              <c:pt idx="2488">
                <c:v>4</c:v>
              </c:pt>
              <c:pt idx="2489">
                <c:v>5</c:v>
              </c:pt>
              <c:pt idx="2490">
                <c:v>2</c:v>
              </c:pt>
              <c:pt idx="2491">
                <c:v>5</c:v>
              </c:pt>
              <c:pt idx="2492">
                <c:v>3</c:v>
              </c:pt>
              <c:pt idx="2493">
                <c:v>3</c:v>
              </c:pt>
              <c:pt idx="2494">
                <c:v>4</c:v>
              </c:pt>
              <c:pt idx="2495">
                <c:v>3</c:v>
              </c:pt>
              <c:pt idx="2496">
                <c:v>3</c:v>
              </c:pt>
              <c:pt idx="2497">
                <c:v>4</c:v>
              </c:pt>
              <c:pt idx="2498">
                <c:v>3</c:v>
              </c:pt>
              <c:pt idx="2499">
                <c:v>3</c:v>
              </c:pt>
              <c:pt idx="2500">
                <c:v>2</c:v>
              </c:pt>
              <c:pt idx="2501">
                <c:v>3</c:v>
              </c:pt>
              <c:pt idx="2502">
                <c:v>3</c:v>
              </c:pt>
              <c:pt idx="2503">
                <c:v>3</c:v>
              </c:pt>
              <c:pt idx="2504">
                <c:v>3</c:v>
              </c:pt>
              <c:pt idx="2505">
                <c:v>3</c:v>
              </c:pt>
              <c:pt idx="2506">
                <c:v>4</c:v>
              </c:pt>
              <c:pt idx="2507">
                <c:v>5</c:v>
              </c:pt>
              <c:pt idx="2508">
                <c:v>3</c:v>
              </c:pt>
              <c:pt idx="2509">
                <c:v>4</c:v>
              </c:pt>
              <c:pt idx="2510">
                <c:v>3</c:v>
              </c:pt>
              <c:pt idx="2511">
                <c:v>3</c:v>
              </c:pt>
              <c:pt idx="2512">
                <c:v>4</c:v>
              </c:pt>
              <c:pt idx="2513">
                <c:v>4</c:v>
              </c:pt>
              <c:pt idx="2514">
                <c:v>3</c:v>
              </c:pt>
              <c:pt idx="2515">
                <c:v>3</c:v>
              </c:pt>
              <c:pt idx="2516">
                <c:v>4</c:v>
              </c:pt>
              <c:pt idx="2517">
                <c:v>5</c:v>
              </c:pt>
              <c:pt idx="2518">
                <c:v>2</c:v>
              </c:pt>
              <c:pt idx="2519">
                <c:v>3</c:v>
              </c:pt>
              <c:pt idx="2520">
                <c:v>4</c:v>
              </c:pt>
              <c:pt idx="2521">
                <c:v>4</c:v>
              </c:pt>
              <c:pt idx="2522">
                <c:v>3</c:v>
              </c:pt>
              <c:pt idx="2523">
                <c:v>3</c:v>
              </c:pt>
              <c:pt idx="2524">
                <c:v>3</c:v>
              </c:pt>
              <c:pt idx="2525">
                <c:v>4</c:v>
              </c:pt>
              <c:pt idx="2526">
                <c:v>5</c:v>
              </c:pt>
              <c:pt idx="2527">
                <c:v>3</c:v>
              </c:pt>
              <c:pt idx="2528">
                <c:v>4</c:v>
              </c:pt>
              <c:pt idx="2529">
                <c:v>3</c:v>
              </c:pt>
              <c:pt idx="2530">
                <c:v>3</c:v>
              </c:pt>
              <c:pt idx="2531">
                <c:v>4</c:v>
              </c:pt>
              <c:pt idx="2532">
                <c:v>4</c:v>
              </c:pt>
              <c:pt idx="2533">
                <c:v>4</c:v>
              </c:pt>
              <c:pt idx="2534">
                <c:v>3</c:v>
              </c:pt>
              <c:pt idx="2535">
                <c:v>3</c:v>
              </c:pt>
              <c:pt idx="2536">
                <c:v>2</c:v>
              </c:pt>
              <c:pt idx="2537">
                <c:v>4</c:v>
              </c:pt>
              <c:pt idx="2538">
                <c:v>3</c:v>
              </c:pt>
              <c:pt idx="2539">
                <c:v>3</c:v>
              </c:pt>
              <c:pt idx="2540">
                <c:v>4</c:v>
              </c:pt>
              <c:pt idx="2541">
                <c:v>3</c:v>
              </c:pt>
              <c:pt idx="2542">
                <c:v>3</c:v>
              </c:pt>
              <c:pt idx="2543">
                <c:v>2</c:v>
              </c:pt>
              <c:pt idx="2544">
                <c:v>4</c:v>
              </c:pt>
              <c:pt idx="2545">
                <c:v>2</c:v>
              </c:pt>
              <c:pt idx="2546">
                <c:v>5</c:v>
              </c:pt>
              <c:pt idx="2547">
                <c:v>4</c:v>
              </c:pt>
              <c:pt idx="2548">
                <c:v>4</c:v>
              </c:pt>
              <c:pt idx="2549">
                <c:v>4</c:v>
              </c:pt>
              <c:pt idx="2550">
                <c:v>4</c:v>
              </c:pt>
              <c:pt idx="2551">
                <c:v>4</c:v>
              </c:pt>
              <c:pt idx="2552">
                <c:v>3</c:v>
              </c:pt>
              <c:pt idx="2553">
                <c:v>2</c:v>
              </c:pt>
              <c:pt idx="2554">
                <c:v>3</c:v>
              </c:pt>
              <c:pt idx="2555">
                <c:v>3</c:v>
              </c:pt>
              <c:pt idx="2556">
                <c:v>4</c:v>
              </c:pt>
              <c:pt idx="2557">
                <c:v>4</c:v>
              </c:pt>
              <c:pt idx="2558">
                <c:v>4</c:v>
              </c:pt>
              <c:pt idx="2559">
                <c:v>4</c:v>
              </c:pt>
              <c:pt idx="2560">
                <c:v>1</c:v>
              </c:pt>
              <c:pt idx="2561">
                <c:v>4</c:v>
              </c:pt>
              <c:pt idx="2562">
                <c:v>3</c:v>
              </c:pt>
              <c:pt idx="2563">
                <c:v>3</c:v>
              </c:pt>
              <c:pt idx="2564">
                <c:v>4</c:v>
              </c:pt>
              <c:pt idx="2565">
                <c:v>4</c:v>
              </c:pt>
              <c:pt idx="2566">
                <c:v>3</c:v>
              </c:pt>
              <c:pt idx="2567">
                <c:v>3</c:v>
              </c:pt>
              <c:pt idx="2568">
                <c:v>3</c:v>
              </c:pt>
              <c:pt idx="2569">
                <c:v>3</c:v>
              </c:pt>
              <c:pt idx="2570">
                <c:v>4</c:v>
              </c:pt>
              <c:pt idx="2571">
                <c:v>3</c:v>
              </c:pt>
              <c:pt idx="2572">
                <c:v>3</c:v>
              </c:pt>
              <c:pt idx="2573">
                <c:v>3</c:v>
              </c:pt>
              <c:pt idx="2574">
                <c:v>3</c:v>
              </c:pt>
              <c:pt idx="2575">
                <c:v>5</c:v>
              </c:pt>
              <c:pt idx="2576">
                <c:v>6</c:v>
              </c:pt>
              <c:pt idx="2577">
                <c:v>4</c:v>
              </c:pt>
              <c:pt idx="2578">
                <c:v>2</c:v>
              </c:pt>
              <c:pt idx="2579">
                <c:v>3</c:v>
              </c:pt>
              <c:pt idx="2580">
                <c:v>3</c:v>
              </c:pt>
              <c:pt idx="2581">
                <c:v>4</c:v>
              </c:pt>
              <c:pt idx="2582">
                <c:v>4</c:v>
              </c:pt>
              <c:pt idx="2583">
                <c:v>2</c:v>
              </c:pt>
              <c:pt idx="2584">
                <c:v>3</c:v>
              </c:pt>
              <c:pt idx="2585">
                <c:v>3</c:v>
              </c:pt>
              <c:pt idx="2586">
                <c:v>3</c:v>
              </c:pt>
              <c:pt idx="2587">
                <c:v>3</c:v>
              </c:pt>
              <c:pt idx="2588">
                <c:v>4</c:v>
              </c:pt>
              <c:pt idx="2589">
                <c:v>4</c:v>
              </c:pt>
              <c:pt idx="2590">
                <c:v>4</c:v>
              </c:pt>
              <c:pt idx="2591">
                <c:v>3</c:v>
              </c:pt>
              <c:pt idx="2592">
                <c:v>4</c:v>
              </c:pt>
              <c:pt idx="2593">
                <c:v>2</c:v>
              </c:pt>
              <c:pt idx="2594">
                <c:v>4</c:v>
              </c:pt>
              <c:pt idx="2595">
                <c:v>4</c:v>
              </c:pt>
              <c:pt idx="2596">
                <c:v>6</c:v>
              </c:pt>
              <c:pt idx="2597">
                <c:v>2</c:v>
              </c:pt>
              <c:pt idx="2598">
                <c:v>4</c:v>
              </c:pt>
              <c:pt idx="2599">
                <c:v>5</c:v>
              </c:pt>
              <c:pt idx="2600">
                <c:v>3</c:v>
              </c:pt>
              <c:pt idx="2601">
                <c:v>4</c:v>
              </c:pt>
              <c:pt idx="2602">
                <c:v>3</c:v>
              </c:pt>
              <c:pt idx="2603">
                <c:v>4</c:v>
              </c:pt>
              <c:pt idx="2604">
                <c:v>4</c:v>
              </c:pt>
              <c:pt idx="2605">
                <c:v>4</c:v>
              </c:pt>
              <c:pt idx="2606">
                <c:v>3</c:v>
              </c:pt>
              <c:pt idx="2607">
                <c:v>4</c:v>
              </c:pt>
              <c:pt idx="2608">
                <c:v>2</c:v>
              </c:pt>
              <c:pt idx="2609">
                <c:v>4</c:v>
              </c:pt>
              <c:pt idx="2610">
                <c:v>5</c:v>
              </c:pt>
              <c:pt idx="2611">
                <c:v>3</c:v>
              </c:pt>
              <c:pt idx="2612">
                <c:v>3</c:v>
              </c:pt>
              <c:pt idx="2613">
                <c:v>3</c:v>
              </c:pt>
              <c:pt idx="2614">
                <c:v>4</c:v>
              </c:pt>
              <c:pt idx="2615">
                <c:v>3</c:v>
              </c:pt>
              <c:pt idx="2616">
                <c:v>4</c:v>
              </c:pt>
              <c:pt idx="2617">
                <c:v>3</c:v>
              </c:pt>
              <c:pt idx="2618">
                <c:v>5</c:v>
              </c:pt>
              <c:pt idx="2619">
                <c:v>4</c:v>
              </c:pt>
              <c:pt idx="2620">
                <c:v>4</c:v>
              </c:pt>
              <c:pt idx="2621">
                <c:v>3</c:v>
              </c:pt>
              <c:pt idx="2622">
                <c:v>3</c:v>
              </c:pt>
              <c:pt idx="2623">
                <c:v>4</c:v>
              </c:pt>
              <c:pt idx="2624">
                <c:v>5</c:v>
              </c:pt>
              <c:pt idx="2625">
                <c:v>1</c:v>
              </c:pt>
              <c:pt idx="2626">
                <c:v>3</c:v>
              </c:pt>
              <c:pt idx="2627">
                <c:v>5</c:v>
              </c:pt>
              <c:pt idx="2628">
                <c:v>3</c:v>
              </c:pt>
              <c:pt idx="2629">
                <c:v>3</c:v>
              </c:pt>
              <c:pt idx="2630">
                <c:v>3</c:v>
              </c:pt>
              <c:pt idx="2631">
                <c:v>5</c:v>
              </c:pt>
              <c:pt idx="2632">
                <c:v>2</c:v>
              </c:pt>
              <c:pt idx="2633">
                <c:v>3</c:v>
              </c:pt>
              <c:pt idx="2634">
                <c:v>4</c:v>
              </c:pt>
              <c:pt idx="2635">
                <c:v>3</c:v>
              </c:pt>
              <c:pt idx="2636">
                <c:v>3</c:v>
              </c:pt>
              <c:pt idx="2637">
                <c:v>2</c:v>
              </c:pt>
              <c:pt idx="2638">
                <c:v>4</c:v>
              </c:pt>
              <c:pt idx="2639">
                <c:v>3</c:v>
              </c:pt>
              <c:pt idx="2640">
                <c:v>3</c:v>
              </c:pt>
              <c:pt idx="2641">
                <c:v>3</c:v>
              </c:pt>
              <c:pt idx="2642">
                <c:v>4</c:v>
              </c:pt>
              <c:pt idx="2643">
                <c:v>3</c:v>
              </c:pt>
              <c:pt idx="2644">
                <c:v>2</c:v>
              </c:pt>
              <c:pt idx="2645">
                <c:v>4</c:v>
              </c:pt>
              <c:pt idx="2646">
                <c:v>3</c:v>
              </c:pt>
              <c:pt idx="2647">
                <c:v>4</c:v>
              </c:pt>
              <c:pt idx="2648">
                <c:v>3</c:v>
              </c:pt>
              <c:pt idx="2649">
                <c:v>4</c:v>
              </c:pt>
              <c:pt idx="2650">
                <c:v>5</c:v>
              </c:pt>
              <c:pt idx="2651">
                <c:v>3</c:v>
              </c:pt>
              <c:pt idx="2652">
                <c:v>4</c:v>
              </c:pt>
              <c:pt idx="2653">
                <c:v>2</c:v>
              </c:pt>
              <c:pt idx="2654">
                <c:v>5</c:v>
              </c:pt>
              <c:pt idx="2655">
                <c:v>4</c:v>
              </c:pt>
              <c:pt idx="2656">
                <c:v>4</c:v>
              </c:pt>
              <c:pt idx="2657">
                <c:v>3</c:v>
              </c:pt>
              <c:pt idx="2658">
                <c:v>3</c:v>
              </c:pt>
              <c:pt idx="2659">
                <c:v>3</c:v>
              </c:pt>
              <c:pt idx="2660">
                <c:v>4</c:v>
              </c:pt>
              <c:pt idx="2661">
                <c:v>4</c:v>
              </c:pt>
              <c:pt idx="2662">
                <c:v>4</c:v>
              </c:pt>
              <c:pt idx="2663">
                <c:v>4</c:v>
              </c:pt>
              <c:pt idx="2664">
                <c:v>3</c:v>
              </c:pt>
              <c:pt idx="2665">
                <c:v>4</c:v>
              </c:pt>
              <c:pt idx="2666">
                <c:v>3</c:v>
              </c:pt>
              <c:pt idx="2667">
                <c:v>3</c:v>
              </c:pt>
              <c:pt idx="2668">
                <c:v>3</c:v>
              </c:pt>
              <c:pt idx="2669">
                <c:v>3</c:v>
              </c:pt>
              <c:pt idx="2670">
                <c:v>4</c:v>
              </c:pt>
              <c:pt idx="2671">
                <c:v>2</c:v>
              </c:pt>
              <c:pt idx="2672">
                <c:v>4</c:v>
              </c:pt>
              <c:pt idx="2673">
                <c:v>3</c:v>
              </c:pt>
              <c:pt idx="2674">
                <c:v>3</c:v>
              </c:pt>
              <c:pt idx="2675">
                <c:v>4</c:v>
              </c:pt>
              <c:pt idx="2676">
                <c:v>3</c:v>
              </c:pt>
              <c:pt idx="2677">
                <c:v>4</c:v>
              </c:pt>
              <c:pt idx="2678">
                <c:v>2</c:v>
              </c:pt>
              <c:pt idx="2679">
                <c:v>3</c:v>
              </c:pt>
              <c:pt idx="2680">
                <c:v>4</c:v>
              </c:pt>
              <c:pt idx="2681">
                <c:v>3</c:v>
              </c:pt>
              <c:pt idx="2682">
                <c:v>3</c:v>
              </c:pt>
              <c:pt idx="2683">
                <c:v>2</c:v>
              </c:pt>
              <c:pt idx="2684">
                <c:v>4</c:v>
              </c:pt>
              <c:pt idx="2685">
                <c:v>4</c:v>
              </c:pt>
              <c:pt idx="2686">
                <c:v>4</c:v>
              </c:pt>
              <c:pt idx="2687">
                <c:v>3</c:v>
              </c:pt>
              <c:pt idx="2688">
                <c:v>3</c:v>
              </c:pt>
              <c:pt idx="2689">
                <c:v>2</c:v>
              </c:pt>
              <c:pt idx="2690">
                <c:v>2</c:v>
              </c:pt>
              <c:pt idx="2691">
                <c:v>4</c:v>
              </c:pt>
              <c:pt idx="2692">
                <c:v>6</c:v>
              </c:pt>
              <c:pt idx="2693">
                <c:v>3</c:v>
              </c:pt>
              <c:pt idx="2694">
                <c:v>3</c:v>
              </c:pt>
              <c:pt idx="2695">
                <c:v>3</c:v>
              </c:pt>
              <c:pt idx="2696">
                <c:v>4</c:v>
              </c:pt>
              <c:pt idx="2697">
                <c:v>2</c:v>
              </c:pt>
              <c:pt idx="2698">
                <c:v>4</c:v>
              </c:pt>
              <c:pt idx="2699">
                <c:v>3</c:v>
              </c:pt>
              <c:pt idx="2700">
                <c:v>3</c:v>
              </c:pt>
              <c:pt idx="2701">
                <c:v>3</c:v>
              </c:pt>
              <c:pt idx="2702">
                <c:v>4</c:v>
              </c:pt>
              <c:pt idx="2703">
                <c:v>3</c:v>
              </c:pt>
              <c:pt idx="2704">
                <c:v>4</c:v>
              </c:pt>
              <c:pt idx="2705">
                <c:v>3</c:v>
              </c:pt>
              <c:pt idx="2706">
                <c:v>4</c:v>
              </c:pt>
              <c:pt idx="2707">
                <c:v>4</c:v>
              </c:pt>
              <c:pt idx="2708">
                <c:v>4</c:v>
              </c:pt>
              <c:pt idx="2709">
                <c:v>4</c:v>
              </c:pt>
              <c:pt idx="2710">
                <c:v>3</c:v>
              </c:pt>
              <c:pt idx="2711">
                <c:v>4</c:v>
              </c:pt>
              <c:pt idx="2712">
                <c:v>3</c:v>
              </c:pt>
              <c:pt idx="2713">
                <c:v>4</c:v>
              </c:pt>
              <c:pt idx="2714">
                <c:v>5</c:v>
              </c:pt>
              <c:pt idx="2715">
                <c:v>3</c:v>
              </c:pt>
              <c:pt idx="2716">
                <c:v>4</c:v>
              </c:pt>
              <c:pt idx="2717">
                <c:v>7</c:v>
              </c:pt>
              <c:pt idx="2718">
                <c:v>3</c:v>
              </c:pt>
              <c:pt idx="2719">
                <c:v>4</c:v>
              </c:pt>
              <c:pt idx="2720">
                <c:v>3</c:v>
              </c:pt>
              <c:pt idx="2721">
                <c:v>2</c:v>
              </c:pt>
              <c:pt idx="2722">
                <c:v>3</c:v>
              </c:pt>
              <c:pt idx="2723">
                <c:v>3</c:v>
              </c:pt>
              <c:pt idx="2724">
                <c:v>3</c:v>
              </c:pt>
              <c:pt idx="2725">
                <c:v>4</c:v>
              </c:pt>
              <c:pt idx="2726">
                <c:v>3</c:v>
              </c:pt>
              <c:pt idx="2727">
                <c:v>3</c:v>
              </c:pt>
              <c:pt idx="2728">
                <c:v>4</c:v>
              </c:pt>
              <c:pt idx="2729">
                <c:v>3</c:v>
              </c:pt>
              <c:pt idx="2730">
                <c:v>4</c:v>
              </c:pt>
              <c:pt idx="2731">
                <c:v>6</c:v>
              </c:pt>
              <c:pt idx="2732">
                <c:v>3</c:v>
              </c:pt>
              <c:pt idx="2733">
                <c:v>2</c:v>
              </c:pt>
              <c:pt idx="2734">
                <c:v>3</c:v>
              </c:pt>
              <c:pt idx="2735">
                <c:v>3</c:v>
              </c:pt>
              <c:pt idx="2736">
                <c:v>4</c:v>
              </c:pt>
              <c:pt idx="2737">
                <c:v>3</c:v>
              </c:pt>
              <c:pt idx="2738">
                <c:v>4</c:v>
              </c:pt>
              <c:pt idx="2739">
                <c:v>3</c:v>
              </c:pt>
              <c:pt idx="2740">
                <c:v>4</c:v>
              </c:pt>
              <c:pt idx="2741">
                <c:v>5</c:v>
              </c:pt>
              <c:pt idx="2742">
                <c:v>4</c:v>
              </c:pt>
              <c:pt idx="2743">
                <c:v>4</c:v>
              </c:pt>
              <c:pt idx="2744">
                <c:v>3</c:v>
              </c:pt>
              <c:pt idx="2745">
                <c:v>5</c:v>
              </c:pt>
              <c:pt idx="2746">
                <c:v>3</c:v>
              </c:pt>
              <c:pt idx="2747">
                <c:v>4</c:v>
              </c:pt>
              <c:pt idx="2748">
                <c:v>5</c:v>
              </c:pt>
              <c:pt idx="2749">
                <c:v>3</c:v>
              </c:pt>
              <c:pt idx="2750">
                <c:v>3</c:v>
              </c:pt>
              <c:pt idx="2751">
                <c:v>4</c:v>
              </c:pt>
              <c:pt idx="2752">
                <c:v>5</c:v>
              </c:pt>
              <c:pt idx="2753">
                <c:v>3</c:v>
              </c:pt>
              <c:pt idx="2754">
                <c:v>2</c:v>
              </c:pt>
              <c:pt idx="2755">
                <c:v>3</c:v>
              </c:pt>
              <c:pt idx="2756">
                <c:v>3</c:v>
              </c:pt>
              <c:pt idx="2757">
                <c:v>3</c:v>
              </c:pt>
              <c:pt idx="2758">
                <c:v>4</c:v>
              </c:pt>
              <c:pt idx="2759">
                <c:v>5</c:v>
              </c:pt>
              <c:pt idx="2760">
                <c:v>4</c:v>
              </c:pt>
              <c:pt idx="2761">
                <c:v>4</c:v>
              </c:pt>
              <c:pt idx="2762">
                <c:v>5</c:v>
              </c:pt>
              <c:pt idx="2763">
                <c:v>3</c:v>
              </c:pt>
              <c:pt idx="2764">
                <c:v>4</c:v>
              </c:pt>
              <c:pt idx="2765">
                <c:v>1</c:v>
              </c:pt>
              <c:pt idx="2766">
                <c:v>4</c:v>
              </c:pt>
              <c:pt idx="2767">
                <c:v>3</c:v>
              </c:pt>
              <c:pt idx="2768">
                <c:v>2</c:v>
              </c:pt>
              <c:pt idx="2769">
                <c:v>3</c:v>
              </c:pt>
              <c:pt idx="2770">
                <c:v>2</c:v>
              </c:pt>
              <c:pt idx="2771">
                <c:v>3</c:v>
              </c:pt>
              <c:pt idx="2772">
                <c:v>4</c:v>
              </c:pt>
              <c:pt idx="2773">
                <c:v>3</c:v>
              </c:pt>
              <c:pt idx="2774">
                <c:v>3</c:v>
              </c:pt>
              <c:pt idx="2775">
                <c:v>6</c:v>
              </c:pt>
              <c:pt idx="2776">
                <c:v>5</c:v>
              </c:pt>
              <c:pt idx="2777">
                <c:v>4</c:v>
              </c:pt>
              <c:pt idx="2778">
                <c:v>4</c:v>
              </c:pt>
              <c:pt idx="2779">
                <c:v>5</c:v>
              </c:pt>
              <c:pt idx="2780">
                <c:v>2</c:v>
              </c:pt>
              <c:pt idx="2781">
                <c:v>3</c:v>
              </c:pt>
              <c:pt idx="2782">
                <c:v>5</c:v>
              </c:pt>
              <c:pt idx="2783">
                <c:v>2</c:v>
              </c:pt>
              <c:pt idx="2784">
                <c:v>5</c:v>
              </c:pt>
              <c:pt idx="2785">
                <c:v>3</c:v>
              </c:pt>
              <c:pt idx="2786">
                <c:v>4</c:v>
              </c:pt>
              <c:pt idx="2787">
                <c:v>3</c:v>
              </c:pt>
              <c:pt idx="2788">
                <c:v>4</c:v>
              </c:pt>
              <c:pt idx="2789">
                <c:v>4</c:v>
              </c:pt>
              <c:pt idx="2790">
                <c:v>4</c:v>
              </c:pt>
              <c:pt idx="2791">
                <c:v>3</c:v>
              </c:pt>
              <c:pt idx="2792">
                <c:v>3</c:v>
              </c:pt>
              <c:pt idx="2793">
                <c:v>3</c:v>
              </c:pt>
              <c:pt idx="2794">
                <c:v>4</c:v>
              </c:pt>
              <c:pt idx="2795">
                <c:v>3</c:v>
              </c:pt>
              <c:pt idx="2796">
                <c:v>5</c:v>
              </c:pt>
              <c:pt idx="2797">
                <c:v>2</c:v>
              </c:pt>
              <c:pt idx="2798">
                <c:v>4</c:v>
              </c:pt>
              <c:pt idx="2799">
                <c:v>5</c:v>
              </c:pt>
              <c:pt idx="2800">
                <c:v>4</c:v>
              </c:pt>
              <c:pt idx="2801">
                <c:v>4</c:v>
              </c:pt>
              <c:pt idx="2802">
                <c:v>3</c:v>
              </c:pt>
              <c:pt idx="2803">
                <c:v>5</c:v>
              </c:pt>
              <c:pt idx="2804">
                <c:v>3</c:v>
              </c:pt>
              <c:pt idx="2805">
                <c:v>3</c:v>
              </c:pt>
              <c:pt idx="2806">
                <c:v>3</c:v>
              </c:pt>
              <c:pt idx="2807">
                <c:v>2</c:v>
              </c:pt>
              <c:pt idx="2808">
                <c:v>3</c:v>
              </c:pt>
              <c:pt idx="2809">
                <c:v>4</c:v>
              </c:pt>
              <c:pt idx="2810">
                <c:v>3</c:v>
              </c:pt>
              <c:pt idx="2811">
                <c:v>3</c:v>
              </c:pt>
              <c:pt idx="2812">
                <c:v>4</c:v>
              </c:pt>
              <c:pt idx="2813">
                <c:v>3</c:v>
              </c:pt>
              <c:pt idx="2814">
                <c:v>4</c:v>
              </c:pt>
              <c:pt idx="2815">
                <c:v>4</c:v>
              </c:pt>
              <c:pt idx="2816">
                <c:v>2</c:v>
              </c:pt>
              <c:pt idx="2817">
                <c:v>3</c:v>
              </c:pt>
              <c:pt idx="2818">
                <c:v>4</c:v>
              </c:pt>
              <c:pt idx="2819">
                <c:v>3</c:v>
              </c:pt>
              <c:pt idx="2820">
                <c:v>3</c:v>
              </c:pt>
              <c:pt idx="2821">
                <c:v>3</c:v>
              </c:pt>
              <c:pt idx="2822">
                <c:v>4</c:v>
              </c:pt>
              <c:pt idx="2823">
                <c:v>3</c:v>
              </c:pt>
              <c:pt idx="2824">
                <c:v>4</c:v>
              </c:pt>
              <c:pt idx="2825">
                <c:v>4</c:v>
              </c:pt>
              <c:pt idx="2826">
                <c:v>4</c:v>
              </c:pt>
              <c:pt idx="2827">
                <c:v>2</c:v>
              </c:pt>
              <c:pt idx="2828">
                <c:v>3</c:v>
              </c:pt>
              <c:pt idx="2829">
                <c:v>3</c:v>
              </c:pt>
              <c:pt idx="2830">
                <c:v>4</c:v>
              </c:pt>
              <c:pt idx="2831">
                <c:v>4</c:v>
              </c:pt>
              <c:pt idx="2832">
                <c:v>3</c:v>
              </c:pt>
              <c:pt idx="2833">
                <c:v>2</c:v>
              </c:pt>
              <c:pt idx="2834">
                <c:v>4</c:v>
              </c:pt>
              <c:pt idx="2835">
                <c:v>3</c:v>
              </c:pt>
              <c:pt idx="2836">
                <c:v>3</c:v>
              </c:pt>
              <c:pt idx="2837">
                <c:v>4</c:v>
              </c:pt>
              <c:pt idx="2838">
                <c:v>3</c:v>
              </c:pt>
              <c:pt idx="2839">
                <c:v>3</c:v>
              </c:pt>
              <c:pt idx="2840">
                <c:v>4</c:v>
              </c:pt>
              <c:pt idx="2841">
                <c:v>4</c:v>
              </c:pt>
              <c:pt idx="2842">
                <c:v>2</c:v>
              </c:pt>
              <c:pt idx="2843">
                <c:v>4</c:v>
              </c:pt>
              <c:pt idx="2844">
                <c:v>3</c:v>
              </c:pt>
              <c:pt idx="2845">
                <c:v>3</c:v>
              </c:pt>
              <c:pt idx="2846">
                <c:v>5</c:v>
              </c:pt>
              <c:pt idx="2847">
                <c:v>6</c:v>
              </c:pt>
              <c:pt idx="2848">
                <c:v>2</c:v>
              </c:pt>
              <c:pt idx="2849">
                <c:v>3</c:v>
              </c:pt>
              <c:pt idx="2850">
                <c:v>4</c:v>
              </c:pt>
              <c:pt idx="2851">
                <c:v>2</c:v>
              </c:pt>
              <c:pt idx="2852">
                <c:v>4</c:v>
              </c:pt>
              <c:pt idx="2853">
                <c:v>3</c:v>
              </c:pt>
              <c:pt idx="2854">
                <c:v>3</c:v>
              </c:pt>
              <c:pt idx="2855">
                <c:v>3</c:v>
              </c:pt>
              <c:pt idx="2856">
                <c:v>3</c:v>
              </c:pt>
              <c:pt idx="2857">
                <c:v>2</c:v>
              </c:pt>
              <c:pt idx="2858">
                <c:v>3</c:v>
              </c:pt>
              <c:pt idx="2859">
                <c:v>3</c:v>
              </c:pt>
              <c:pt idx="2860">
                <c:v>4</c:v>
              </c:pt>
              <c:pt idx="2861">
                <c:v>4</c:v>
              </c:pt>
              <c:pt idx="2862">
                <c:v>3</c:v>
              </c:pt>
              <c:pt idx="2863">
                <c:v>4</c:v>
              </c:pt>
              <c:pt idx="2864">
                <c:v>3</c:v>
              </c:pt>
              <c:pt idx="2865">
                <c:v>3</c:v>
              </c:pt>
              <c:pt idx="2866">
                <c:v>4</c:v>
              </c:pt>
              <c:pt idx="2867">
                <c:v>3</c:v>
              </c:pt>
              <c:pt idx="2868">
                <c:v>4</c:v>
              </c:pt>
              <c:pt idx="2869">
                <c:v>5</c:v>
              </c:pt>
              <c:pt idx="2870">
                <c:v>3</c:v>
              </c:pt>
              <c:pt idx="2871">
                <c:v>4</c:v>
              </c:pt>
              <c:pt idx="2872">
                <c:v>3</c:v>
              </c:pt>
              <c:pt idx="2873">
                <c:v>4</c:v>
              </c:pt>
              <c:pt idx="2874">
                <c:v>3</c:v>
              </c:pt>
              <c:pt idx="2875">
                <c:v>2</c:v>
              </c:pt>
              <c:pt idx="2876">
                <c:v>4</c:v>
              </c:pt>
              <c:pt idx="2877">
                <c:v>3</c:v>
              </c:pt>
              <c:pt idx="2878">
                <c:v>6</c:v>
              </c:pt>
              <c:pt idx="2879">
                <c:v>5</c:v>
              </c:pt>
              <c:pt idx="2880">
                <c:v>3</c:v>
              </c:pt>
              <c:pt idx="2881">
                <c:v>4</c:v>
              </c:pt>
              <c:pt idx="2882">
                <c:v>4</c:v>
              </c:pt>
              <c:pt idx="2883">
                <c:v>4</c:v>
              </c:pt>
              <c:pt idx="2884">
                <c:v>4</c:v>
              </c:pt>
              <c:pt idx="2885">
                <c:v>5</c:v>
              </c:pt>
              <c:pt idx="2886">
                <c:v>2</c:v>
              </c:pt>
              <c:pt idx="2887">
                <c:v>5</c:v>
              </c:pt>
              <c:pt idx="2888">
                <c:v>3</c:v>
              </c:pt>
              <c:pt idx="2889">
                <c:v>4</c:v>
              </c:pt>
              <c:pt idx="2890">
                <c:v>3</c:v>
              </c:pt>
              <c:pt idx="2891">
                <c:v>3</c:v>
              </c:pt>
              <c:pt idx="2892">
                <c:v>3</c:v>
              </c:pt>
              <c:pt idx="2893">
                <c:v>4</c:v>
              </c:pt>
              <c:pt idx="2894">
                <c:v>3</c:v>
              </c:pt>
              <c:pt idx="2895">
                <c:v>4</c:v>
              </c:pt>
              <c:pt idx="2896">
                <c:v>4</c:v>
              </c:pt>
              <c:pt idx="2897">
                <c:v>3</c:v>
              </c:pt>
              <c:pt idx="2898">
                <c:v>3</c:v>
              </c:pt>
              <c:pt idx="2899">
                <c:v>4</c:v>
              </c:pt>
              <c:pt idx="2900">
                <c:v>3</c:v>
              </c:pt>
              <c:pt idx="2901">
                <c:v>2</c:v>
              </c:pt>
              <c:pt idx="2902">
                <c:v>3</c:v>
              </c:pt>
              <c:pt idx="2903">
                <c:v>4</c:v>
              </c:pt>
              <c:pt idx="2904">
                <c:v>3</c:v>
              </c:pt>
              <c:pt idx="2905">
                <c:v>4</c:v>
              </c:pt>
              <c:pt idx="2906">
                <c:v>3</c:v>
              </c:pt>
              <c:pt idx="2907">
                <c:v>3</c:v>
              </c:pt>
              <c:pt idx="2908">
                <c:v>3</c:v>
              </c:pt>
              <c:pt idx="2909">
                <c:v>3</c:v>
              </c:pt>
              <c:pt idx="2910">
                <c:v>3</c:v>
              </c:pt>
              <c:pt idx="2911">
                <c:v>3</c:v>
              </c:pt>
              <c:pt idx="2912">
                <c:v>4</c:v>
              </c:pt>
              <c:pt idx="2913">
                <c:v>3</c:v>
              </c:pt>
              <c:pt idx="2914">
                <c:v>4</c:v>
              </c:pt>
              <c:pt idx="2915">
                <c:v>3</c:v>
              </c:pt>
              <c:pt idx="2916">
                <c:v>4</c:v>
              </c:pt>
              <c:pt idx="2917">
                <c:v>7</c:v>
              </c:pt>
              <c:pt idx="2918">
                <c:v>3</c:v>
              </c:pt>
              <c:pt idx="2919">
                <c:v>1</c:v>
              </c:pt>
              <c:pt idx="2920">
                <c:v>4</c:v>
              </c:pt>
              <c:pt idx="2921">
                <c:v>4</c:v>
              </c:pt>
              <c:pt idx="2922">
                <c:v>4</c:v>
              </c:pt>
              <c:pt idx="2923">
                <c:v>2</c:v>
              </c:pt>
              <c:pt idx="2924">
                <c:v>4</c:v>
              </c:pt>
              <c:pt idx="2925">
                <c:v>2</c:v>
              </c:pt>
              <c:pt idx="2926">
                <c:v>2</c:v>
              </c:pt>
              <c:pt idx="2927">
                <c:v>2</c:v>
              </c:pt>
              <c:pt idx="2928">
                <c:v>3</c:v>
              </c:pt>
              <c:pt idx="2929">
                <c:v>3</c:v>
              </c:pt>
              <c:pt idx="2930">
                <c:v>4</c:v>
              </c:pt>
              <c:pt idx="2931">
                <c:v>4</c:v>
              </c:pt>
              <c:pt idx="2932">
                <c:v>3</c:v>
              </c:pt>
              <c:pt idx="2933">
                <c:v>4</c:v>
              </c:pt>
              <c:pt idx="2934">
                <c:v>3</c:v>
              </c:pt>
              <c:pt idx="2935">
                <c:v>3</c:v>
              </c:pt>
              <c:pt idx="2936">
                <c:v>3</c:v>
              </c:pt>
              <c:pt idx="2937">
                <c:v>4</c:v>
              </c:pt>
              <c:pt idx="2938">
                <c:v>3</c:v>
              </c:pt>
              <c:pt idx="2939">
                <c:v>3</c:v>
              </c:pt>
              <c:pt idx="2940">
                <c:v>3</c:v>
              </c:pt>
              <c:pt idx="2941">
                <c:v>5</c:v>
              </c:pt>
              <c:pt idx="2942">
                <c:v>3</c:v>
              </c:pt>
              <c:pt idx="2943">
                <c:v>2</c:v>
              </c:pt>
              <c:pt idx="2944">
                <c:v>3</c:v>
              </c:pt>
              <c:pt idx="2945">
                <c:v>4</c:v>
              </c:pt>
              <c:pt idx="2946">
                <c:v>3</c:v>
              </c:pt>
              <c:pt idx="2947">
                <c:v>3</c:v>
              </c:pt>
              <c:pt idx="2948">
                <c:v>4</c:v>
              </c:pt>
              <c:pt idx="2949">
                <c:v>2</c:v>
              </c:pt>
              <c:pt idx="2950">
                <c:v>3</c:v>
              </c:pt>
              <c:pt idx="2951">
                <c:v>3</c:v>
              </c:pt>
              <c:pt idx="2952">
                <c:v>4</c:v>
              </c:pt>
              <c:pt idx="2953">
                <c:v>4</c:v>
              </c:pt>
              <c:pt idx="2954">
                <c:v>3</c:v>
              </c:pt>
              <c:pt idx="2955">
                <c:v>2</c:v>
              </c:pt>
              <c:pt idx="2956">
                <c:v>3</c:v>
              </c:pt>
              <c:pt idx="2957">
                <c:v>3</c:v>
              </c:pt>
              <c:pt idx="2958">
                <c:v>4</c:v>
              </c:pt>
              <c:pt idx="2959">
                <c:v>4</c:v>
              </c:pt>
              <c:pt idx="2960">
                <c:v>4</c:v>
              </c:pt>
              <c:pt idx="2961">
                <c:v>3</c:v>
              </c:pt>
              <c:pt idx="2962">
                <c:v>5</c:v>
              </c:pt>
              <c:pt idx="2963">
                <c:v>3</c:v>
              </c:pt>
              <c:pt idx="2964">
                <c:v>3</c:v>
              </c:pt>
              <c:pt idx="2965">
                <c:v>4</c:v>
              </c:pt>
              <c:pt idx="2966">
                <c:v>1</c:v>
              </c:pt>
              <c:pt idx="2967">
                <c:v>6</c:v>
              </c:pt>
              <c:pt idx="2968">
                <c:v>4</c:v>
              </c:pt>
              <c:pt idx="2969">
                <c:v>5</c:v>
              </c:pt>
              <c:pt idx="2970">
                <c:v>2</c:v>
              </c:pt>
              <c:pt idx="2971">
                <c:v>5</c:v>
              </c:pt>
              <c:pt idx="2972">
                <c:v>5</c:v>
              </c:pt>
              <c:pt idx="2973">
                <c:v>4</c:v>
              </c:pt>
              <c:pt idx="2974">
                <c:v>4</c:v>
              </c:pt>
              <c:pt idx="2975">
                <c:v>3</c:v>
              </c:pt>
              <c:pt idx="2976">
                <c:v>4</c:v>
              </c:pt>
              <c:pt idx="2977">
                <c:v>3</c:v>
              </c:pt>
              <c:pt idx="2978">
                <c:v>3</c:v>
              </c:pt>
              <c:pt idx="2979">
                <c:v>4</c:v>
              </c:pt>
              <c:pt idx="2980">
                <c:v>6</c:v>
              </c:pt>
              <c:pt idx="2981">
                <c:v>3</c:v>
              </c:pt>
              <c:pt idx="2982">
                <c:v>3</c:v>
              </c:pt>
              <c:pt idx="2983">
                <c:v>4</c:v>
              </c:pt>
              <c:pt idx="2984">
                <c:v>3</c:v>
              </c:pt>
              <c:pt idx="2985">
                <c:v>3</c:v>
              </c:pt>
              <c:pt idx="2986">
                <c:v>3</c:v>
              </c:pt>
              <c:pt idx="2987">
                <c:v>3</c:v>
              </c:pt>
              <c:pt idx="2988">
                <c:v>4</c:v>
              </c:pt>
              <c:pt idx="2989">
                <c:v>4</c:v>
              </c:pt>
              <c:pt idx="2990">
                <c:v>3</c:v>
              </c:pt>
              <c:pt idx="2991">
                <c:v>4</c:v>
              </c:pt>
              <c:pt idx="2992">
                <c:v>2</c:v>
              </c:pt>
              <c:pt idx="2993">
                <c:v>3</c:v>
              </c:pt>
              <c:pt idx="2994">
                <c:v>5</c:v>
              </c:pt>
              <c:pt idx="2995">
                <c:v>4</c:v>
              </c:pt>
              <c:pt idx="2996">
                <c:v>4</c:v>
              </c:pt>
              <c:pt idx="2997">
                <c:v>5</c:v>
              </c:pt>
              <c:pt idx="2998">
                <c:v>6</c:v>
              </c:pt>
              <c:pt idx="2999">
                <c:v>3</c:v>
              </c:pt>
              <c:pt idx="3000">
                <c:v>2</c:v>
              </c:pt>
              <c:pt idx="3001">
                <c:v>4</c:v>
              </c:pt>
              <c:pt idx="3002">
                <c:v>4</c:v>
              </c:pt>
              <c:pt idx="3003">
                <c:v>4</c:v>
              </c:pt>
              <c:pt idx="3004">
                <c:v>7</c:v>
              </c:pt>
              <c:pt idx="3005">
                <c:v>3</c:v>
              </c:pt>
              <c:pt idx="3006">
                <c:v>5</c:v>
              </c:pt>
              <c:pt idx="3007">
                <c:v>3</c:v>
              </c:pt>
              <c:pt idx="3008">
                <c:v>4</c:v>
              </c:pt>
              <c:pt idx="3009">
                <c:v>3</c:v>
              </c:pt>
              <c:pt idx="3010">
                <c:v>3</c:v>
              </c:pt>
              <c:pt idx="3011">
                <c:v>4</c:v>
              </c:pt>
              <c:pt idx="3012">
                <c:v>5</c:v>
              </c:pt>
              <c:pt idx="3013">
                <c:v>3</c:v>
              </c:pt>
              <c:pt idx="3014">
                <c:v>3</c:v>
              </c:pt>
              <c:pt idx="3015">
                <c:v>2</c:v>
              </c:pt>
              <c:pt idx="3016">
                <c:v>3</c:v>
              </c:pt>
              <c:pt idx="3017">
                <c:v>4</c:v>
              </c:pt>
              <c:pt idx="3018">
                <c:v>4</c:v>
              </c:pt>
              <c:pt idx="3019">
                <c:v>4</c:v>
              </c:pt>
              <c:pt idx="3020">
                <c:v>4</c:v>
              </c:pt>
              <c:pt idx="3021">
                <c:v>3</c:v>
              </c:pt>
              <c:pt idx="3022">
                <c:v>3</c:v>
              </c:pt>
              <c:pt idx="3023">
                <c:v>2</c:v>
              </c:pt>
              <c:pt idx="3024">
                <c:v>4</c:v>
              </c:pt>
              <c:pt idx="3025">
                <c:v>4</c:v>
              </c:pt>
              <c:pt idx="3026">
                <c:v>4</c:v>
              </c:pt>
              <c:pt idx="3027">
                <c:v>4</c:v>
              </c:pt>
              <c:pt idx="3028">
                <c:v>4</c:v>
              </c:pt>
              <c:pt idx="3029">
                <c:v>3</c:v>
              </c:pt>
              <c:pt idx="3030">
                <c:v>3</c:v>
              </c:pt>
              <c:pt idx="3031">
                <c:v>4</c:v>
              </c:pt>
              <c:pt idx="3032">
                <c:v>4</c:v>
              </c:pt>
              <c:pt idx="3033">
                <c:v>4</c:v>
              </c:pt>
              <c:pt idx="3034">
                <c:v>4</c:v>
              </c:pt>
              <c:pt idx="3035">
                <c:v>2</c:v>
              </c:pt>
              <c:pt idx="3036">
                <c:v>3</c:v>
              </c:pt>
              <c:pt idx="3037">
                <c:v>2</c:v>
              </c:pt>
              <c:pt idx="3038">
                <c:v>4</c:v>
              </c:pt>
              <c:pt idx="3039">
                <c:v>3</c:v>
              </c:pt>
              <c:pt idx="3040">
                <c:v>2</c:v>
              </c:pt>
              <c:pt idx="3041">
                <c:v>3</c:v>
              </c:pt>
              <c:pt idx="3042">
                <c:v>2</c:v>
              </c:pt>
              <c:pt idx="3043">
                <c:v>2</c:v>
              </c:pt>
              <c:pt idx="3044">
                <c:v>3</c:v>
              </c:pt>
              <c:pt idx="3045">
                <c:v>3</c:v>
              </c:pt>
              <c:pt idx="3046">
                <c:v>7</c:v>
              </c:pt>
              <c:pt idx="3047">
                <c:v>4</c:v>
              </c:pt>
              <c:pt idx="3048">
                <c:v>6</c:v>
              </c:pt>
              <c:pt idx="3049">
                <c:v>4</c:v>
              </c:pt>
              <c:pt idx="3050">
                <c:v>3</c:v>
              </c:pt>
              <c:pt idx="3051">
                <c:v>2</c:v>
              </c:pt>
              <c:pt idx="3052">
                <c:v>2</c:v>
              </c:pt>
              <c:pt idx="3053">
                <c:v>3</c:v>
              </c:pt>
              <c:pt idx="3054">
                <c:v>4</c:v>
              </c:pt>
              <c:pt idx="3055">
                <c:v>6</c:v>
              </c:pt>
              <c:pt idx="3056">
                <c:v>3</c:v>
              </c:pt>
              <c:pt idx="3057">
                <c:v>4</c:v>
              </c:pt>
              <c:pt idx="3058">
                <c:v>4</c:v>
              </c:pt>
              <c:pt idx="3059">
                <c:v>3</c:v>
              </c:pt>
              <c:pt idx="3060">
                <c:v>4</c:v>
              </c:pt>
              <c:pt idx="3061">
                <c:v>3</c:v>
              </c:pt>
              <c:pt idx="3062">
                <c:v>3</c:v>
              </c:pt>
              <c:pt idx="3063">
                <c:v>3</c:v>
              </c:pt>
              <c:pt idx="3064">
                <c:v>3</c:v>
              </c:pt>
              <c:pt idx="3065">
                <c:v>3</c:v>
              </c:pt>
              <c:pt idx="3066">
                <c:v>3</c:v>
              </c:pt>
              <c:pt idx="3067">
                <c:v>3</c:v>
              </c:pt>
              <c:pt idx="3068">
                <c:v>3</c:v>
              </c:pt>
              <c:pt idx="3069">
                <c:v>3</c:v>
              </c:pt>
              <c:pt idx="3070">
                <c:v>3</c:v>
              </c:pt>
              <c:pt idx="3071">
                <c:v>4</c:v>
              </c:pt>
              <c:pt idx="3072">
                <c:v>3</c:v>
              </c:pt>
              <c:pt idx="3073">
                <c:v>3</c:v>
              </c:pt>
              <c:pt idx="3074">
                <c:v>3</c:v>
              </c:pt>
              <c:pt idx="3075">
                <c:v>4</c:v>
              </c:pt>
              <c:pt idx="3076">
                <c:v>4</c:v>
              </c:pt>
              <c:pt idx="3077">
                <c:v>3</c:v>
              </c:pt>
              <c:pt idx="3078">
                <c:v>3</c:v>
              </c:pt>
              <c:pt idx="3079">
                <c:v>3</c:v>
              </c:pt>
              <c:pt idx="3080">
                <c:v>3</c:v>
              </c:pt>
              <c:pt idx="3081">
                <c:v>3</c:v>
              </c:pt>
              <c:pt idx="3082">
                <c:v>3</c:v>
              </c:pt>
              <c:pt idx="3083">
                <c:v>3</c:v>
              </c:pt>
              <c:pt idx="3084">
                <c:v>4</c:v>
              </c:pt>
              <c:pt idx="3085">
                <c:v>4</c:v>
              </c:pt>
              <c:pt idx="3086">
                <c:v>3</c:v>
              </c:pt>
              <c:pt idx="3087">
                <c:v>4</c:v>
              </c:pt>
              <c:pt idx="3088">
                <c:v>3</c:v>
              </c:pt>
              <c:pt idx="3089">
                <c:v>3</c:v>
              </c:pt>
              <c:pt idx="3090">
                <c:v>4</c:v>
              </c:pt>
              <c:pt idx="3091">
                <c:v>4</c:v>
              </c:pt>
              <c:pt idx="3092">
                <c:v>3</c:v>
              </c:pt>
              <c:pt idx="3093">
                <c:v>2</c:v>
              </c:pt>
              <c:pt idx="3094">
                <c:v>4</c:v>
              </c:pt>
              <c:pt idx="3095">
                <c:v>3</c:v>
              </c:pt>
              <c:pt idx="3096">
                <c:v>3</c:v>
              </c:pt>
              <c:pt idx="3097">
                <c:v>4</c:v>
              </c:pt>
              <c:pt idx="3098">
                <c:v>4</c:v>
              </c:pt>
              <c:pt idx="3099">
                <c:v>4</c:v>
              </c:pt>
              <c:pt idx="3100">
                <c:v>3</c:v>
              </c:pt>
              <c:pt idx="3101">
                <c:v>3</c:v>
              </c:pt>
              <c:pt idx="3102">
                <c:v>5</c:v>
              </c:pt>
              <c:pt idx="3103">
                <c:v>3</c:v>
              </c:pt>
              <c:pt idx="3104">
                <c:v>3</c:v>
              </c:pt>
              <c:pt idx="3105">
                <c:v>2</c:v>
              </c:pt>
              <c:pt idx="3106">
                <c:v>3</c:v>
              </c:pt>
              <c:pt idx="3107">
                <c:v>4</c:v>
              </c:pt>
              <c:pt idx="3108">
                <c:v>3</c:v>
              </c:pt>
              <c:pt idx="3109">
                <c:v>6</c:v>
              </c:pt>
              <c:pt idx="3110">
                <c:v>3</c:v>
              </c:pt>
              <c:pt idx="3111">
                <c:v>2</c:v>
              </c:pt>
              <c:pt idx="3112">
                <c:v>4</c:v>
              </c:pt>
              <c:pt idx="3113">
                <c:v>3</c:v>
              </c:pt>
              <c:pt idx="3114">
                <c:v>3</c:v>
              </c:pt>
              <c:pt idx="3115">
                <c:v>4</c:v>
              </c:pt>
              <c:pt idx="3116">
                <c:v>4</c:v>
              </c:pt>
              <c:pt idx="3117">
                <c:v>4</c:v>
              </c:pt>
              <c:pt idx="3118">
                <c:v>4</c:v>
              </c:pt>
              <c:pt idx="3119">
                <c:v>5</c:v>
              </c:pt>
              <c:pt idx="3120">
                <c:v>4</c:v>
              </c:pt>
              <c:pt idx="3121">
                <c:v>3</c:v>
              </c:pt>
              <c:pt idx="3122">
                <c:v>2</c:v>
              </c:pt>
              <c:pt idx="3123">
                <c:v>4</c:v>
              </c:pt>
              <c:pt idx="3124">
                <c:v>4</c:v>
              </c:pt>
              <c:pt idx="3125">
                <c:v>5</c:v>
              </c:pt>
              <c:pt idx="3126">
                <c:v>3</c:v>
              </c:pt>
              <c:pt idx="3127">
                <c:v>3</c:v>
              </c:pt>
              <c:pt idx="3128">
                <c:v>3</c:v>
              </c:pt>
              <c:pt idx="3129">
                <c:v>1</c:v>
              </c:pt>
              <c:pt idx="3130">
                <c:v>4</c:v>
              </c:pt>
              <c:pt idx="3131">
                <c:v>4</c:v>
              </c:pt>
              <c:pt idx="3132">
                <c:v>4</c:v>
              </c:pt>
              <c:pt idx="3133">
                <c:v>4</c:v>
              </c:pt>
              <c:pt idx="3134">
                <c:v>4</c:v>
              </c:pt>
              <c:pt idx="3135">
                <c:v>3</c:v>
              </c:pt>
              <c:pt idx="3136">
                <c:v>3</c:v>
              </c:pt>
              <c:pt idx="3137">
                <c:v>3</c:v>
              </c:pt>
              <c:pt idx="3138">
                <c:v>3</c:v>
              </c:pt>
              <c:pt idx="3139">
                <c:v>3</c:v>
              </c:pt>
              <c:pt idx="3140">
                <c:v>4</c:v>
              </c:pt>
              <c:pt idx="3141">
                <c:v>3</c:v>
              </c:pt>
              <c:pt idx="3142">
                <c:v>4</c:v>
              </c:pt>
              <c:pt idx="3143">
                <c:v>4</c:v>
              </c:pt>
              <c:pt idx="3144">
                <c:v>3</c:v>
              </c:pt>
              <c:pt idx="3145">
                <c:v>4</c:v>
              </c:pt>
              <c:pt idx="3146">
                <c:v>3</c:v>
              </c:pt>
              <c:pt idx="3147">
                <c:v>3</c:v>
              </c:pt>
              <c:pt idx="3148">
                <c:v>2</c:v>
              </c:pt>
              <c:pt idx="3149">
                <c:v>5</c:v>
              </c:pt>
              <c:pt idx="3150">
                <c:v>3</c:v>
              </c:pt>
              <c:pt idx="3151">
                <c:v>3</c:v>
              </c:pt>
              <c:pt idx="3152">
                <c:v>4</c:v>
              </c:pt>
              <c:pt idx="3153">
                <c:v>3</c:v>
              </c:pt>
              <c:pt idx="3154">
                <c:v>3</c:v>
              </c:pt>
              <c:pt idx="3155">
                <c:v>3</c:v>
              </c:pt>
              <c:pt idx="3156">
                <c:v>4</c:v>
              </c:pt>
              <c:pt idx="3157">
                <c:v>3</c:v>
              </c:pt>
              <c:pt idx="3158">
                <c:v>3</c:v>
              </c:pt>
              <c:pt idx="3159">
                <c:v>3</c:v>
              </c:pt>
              <c:pt idx="3160">
                <c:v>3</c:v>
              </c:pt>
              <c:pt idx="3161">
                <c:v>3</c:v>
              </c:pt>
              <c:pt idx="3162">
                <c:v>5</c:v>
              </c:pt>
              <c:pt idx="3163">
                <c:v>5</c:v>
              </c:pt>
              <c:pt idx="3164">
                <c:v>3</c:v>
              </c:pt>
              <c:pt idx="3165">
                <c:v>5</c:v>
              </c:pt>
              <c:pt idx="3166">
                <c:v>3</c:v>
              </c:pt>
              <c:pt idx="3167">
                <c:v>2</c:v>
              </c:pt>
              <c:pt idx="3168">
                <c:v>2</c:v>
              </c:pt>
              <c:pt idx="3169">
                <c:v>3</c:v>
              </c:pt>
              <c:pt idx="3170">
                <c:v>4</c:v>
              </c:pt>
              <c:pt idx="3171">
                <c:v>3</c:v>
              </c:pt>
              <c:pt idx="3172">
                <c:v>3</c:v>
              </c:pt>
              <c:pt idx="3173">
                <c:v>3</c:v>
              </c:pt>
              <c:pt idx="3174">
                <c:v>4</c:v>
              </c:pt>
              <c:pt idx="3175">
                <c:v>3</c:v>
              </c:pt>
              <c:pt idx="3176">
                <c:v>4</c:v>
              </c:pt>
              <c:pt idx="3177">
                <c:v>3</c:v>
              </c:pt>
              <c:pt idx="3178">
                <c:v>3</c:v>
              </c:pt>
              <c:pt idx="3179">
                <c:v>3</c:v>
              </c:pt>
              <c:pt idx="3180">
                <c:v>4</c:v>
              </c:pt>
              <c:pt idx="3181">
                <c:v>3</c:v>
              </c:pt>
              <c:pt idx="3182">
                <c:v>3</c:v>
              </c:pt>
              <c:pt idx="3183">
                <c:v>2</c:v>
              </c:pt>
              <c:pt idx="3184">
                <c:v>3</c:v>
              </c:pt>
              <c:pt idx="3185">
                <c:v>2</c:v>
              </c:pt>
              <c:pt idx="3186">
                <c:v>2</c:v>
              </c:pt>
              <c:pt idx="3187">
                <c:v>3</c:v>
              </c:pt>
              <c:pt idx="3188">
                <c:v>4</c:v>
              </c:pt>
              <c:pt idx="3189">
                <c:v>3</c:v>
              </c:pt>
              <c:pt idx="3190">
                <c:v>3</c:v>
              </c:pt>
              <c:pt idx="3191">
                <c:v>3</c:v>
              </c:pt>
              <c:pt idx="3192">
                <c:v>3</c:v>
              </c:pt>
              <c:pt idx="3193">
                <c:v>4</c:v>
              </c:pt>
              <c:pt idx="3194">
                <c:v>4</c:v>
              </c:pt>
              <c:pt idx="3195">
                <c:v>2</c:v>
              </c:pt>
              <c:pt idx="3196">
                <c:v>3</c:v>
              </c:pt>
              <c:pt idx="3197">
                <c:v>4</c:v>
              </c:pt>
              <c:pt idx="3198">
                <c:v>6</c:v>
              </c:pt>
              <c:pt idx="3199">
                <c:v>4</c:v>
              </c:pt>
              <c:pt idx="3200">
                <c:v>3</c:v>
              </c:pt>
              <c:pt idx="3201">
                <c:v>4</c:v>
              </c:pt>
              <c:pt idx="3202">
                <c:v>5</c:v>
              </c:pt>
              <c:pt idx="3203">
                <c:v>4</c:v>
              </c:pt>
              <c:pt idx="3204">
                <c:v>3</c:v>
              </c:pt>
              <c:pt idx="3205">
                <c:v>4</c:v>
              </c:pt>
              <c:pt idx="3206">
                <c:v>4</c:v>
              </c:pt>
              <c:pt idx="3207">
                <c:v>4</c:v>
              </c:pt>
              <c:pt idx="3208">
                <c:v>4</c:v>
              </c:pt>
              <c:pt idx="3209">
                <c:v>0</c:v>
              </c:pt>
              <c:pt idx="3210">
                <c:v>3</c:v>
              </c:pt>
              <c:pt idx="3211">
                <c:v>3</c:v>
              </c:pt>
              <c:pt idx="3212">
                <c:v>3</c:v>
              </c:pt>
              <c:pt idx="3213">
                <c:v>3</c:v>
              </c:pt>
              <c:pt idx="3214">
                <c:v>2</c:v>
              </c:pt>
              <c:pt idx="3215">
                <c:v>4</c:v>
              </c:pt>
              <c:pt idx="3216">
                <c:v>3</c:v>
              </c:pt>
              <c:pt idx="3217">
                <c:v>4</c:v>
              </c:pt>
              <c:pt idx="3218">
                <c:v>3</c:v>
              </c:pt>
              <c:pt idx="3219">
                <c:v>3</c:v>
              </c:pt>
              <c:pt idx="3220">
                <c:v>2</c:v>
              </c:pt>
              <c:pt idx="3221">
                <c:v>4</c:v>
              </c:pt>
              <c:pt idx="3222">
                <c:v>4</c:v>
              </c:pt>
              <c:pt idx="3223">
                <c:v>2</c:v>
              </c:pt>
              <c:pt idx="3224">
                <c:v>3</c:v>
              </c:pt>
              <c:pt idx="3225">
                <c:v>3</c:v>
              </c:pt>
              <c:pt idx="3226">
                <c:v>4</c:v>
              </c:pt>
              <c:pt idx="3227">
                <c:v>3</c:v>
              </c:pt>
              <c:pt idx="3228">
                <c:v>2</c:v>
              </c:pt>
              <c:pt idx="3229">
                <c:v>3</c:v>
              </c:pt>
              <c:pt idx="3230">
                <c:v>3</c:v>
              </c:pt>
              <c:pt idx="3231">
                <c:v>3</c:v>
              </c:pt>
              <c:pt idx="3232">
                <c:v>3</c:v>
              </c:pt>
              <c:pt idx="3233">
                <c:v>4</c:v>
              </c:pt>
              <c:pt idx="3234">
                <c:v>4</c:v>
              </c:pt>
              <c:pt idx="3235">
                <c:v>4</c:v>
              </c:pt>
              <c:pt idx="3236">
                <c:v>4</c:v>
              </c:pt>
              <c:pt idx="3237">
                <c:v>3</c:v>
              </c:pt>
              <c:pt idx="3238">
                <c:v>4</c:v>
              </c:pt>
              <c:pt idx="3239">
                <c:v>4</c:v>
              </c:pt>
              <c:pt idx="3240">
                <c:v>3</c:v>
              </c:pt>
              <c:pt idx="3241">
                <c:v>2</c:v>
              </c:pt>
              <c:pt idx="3242">
                <c:v>5</c:v>
              </c:pt>
              <c:pt idx="3243">
                <c:v>3</c:v>
              </c:pt>
              <c:pt idx="3244">
                <c:v>3</c:v>
              </c:pt>
              <c:pt idx="3245">
                <c:v>3</c:v>
              </c:pt>
              <c:pt idx="3246">
                <c:v>3</c:v>
              </c:pt>
              <c:pt idx="3247">
                <c:v>2</c:v>
              </c:pt>
              <c:pt idx="3248">
                <c:v>3</c:v>
              </c:pt>
              <c:pt idx="3249">
                <c:v>3</c:v>
              </c:pt>
              <c:pt idx="3250">
                <c:v>4</c:v>
              </c:pt>
              <c:pt idx="3251">
                <c:v>4</c:v>
              </c:pt>
              <c:pt idx="3252">
                <c:v>5</c:v>
              </c:pt>
              <c:pt idx="3253">
                <c:v>3</c:v>
              </c:pt>
              <c:pt idx="3254">
                <c:v>4</c:v>
              </c:pt>
              <c:pt idx="3255">
                <c:v>3</c:v>
              </c:pt>
              <c:pt idx="3256">
                <c:v>3</c:v>
              </c:pt>
              <c:pt idx="3257">
                <c:v>2</c:v>
              </c:pt>
              <c:pt idx="3258">
                <c:v>4</c:v>
              </c:pt>
              <c:pt idx="3259">
                <c:v>3</c:v>
              </c:pt>
              <c:pt idx="3260">
                <c:v>3</c:v>
              </c:pt>
              <c:pt idx="3261">
                <c:v>4</c:v>
              </c:pt>
              <c:pt idx="3262">
                <c:v>2</c:v>
              </c:pt>
              <c:pt idx="3263">
                <c:v>4</c:v>
              </c:pt>
              <c:pt idx="3264">
                <c:v>2</c:v>
              </c:pt>
              <c:pt idx="3265">
                <c:v>2</c:v>
              </c:pt>
              <c:pt idx="3266">
                <c:v>2</c:v>
              </c:pt>
              <c:pt idx="3267">
                <c:v>3</c:v>
              </c:pt>
              <c:pt idx="3268">
                <c:v>3</c:v>
              </c:pt>
              <c:pt idx="3269">
                <c:v>4</c:v>
              </c:pt>
              <c:pt idx="3270">
                <c:v>4</c:v>
              </c:pt>
              <c:pt idx="3271">
                <c:v>2</c:v>
              </c:pt>
              <c:pt idx="3272">
                <c:v>4</c:v>
              </c:pt>
              <c:pt idx="3273">
                <c:v>3</c:v>
              </c:pt>
              <c:pt idx="3274">
                <c:v>4</c:v>
              </c:pt>
              <c:pt idx="3275">
                <c:v>4</c:v>
              </c:pt>
              <c:pt idx="3276">
                <c:v>3</c:v>
              </c:pt>
              <c:pt idx="3277">
                <c:v>3</c:v>
              </c:pt>
              <c:pt idx="3278">
                <c:v>3</c:v>
              </c:pt>
              <c:pt idx="3279">
                <c:v>4</c:v>
              </c:pt>
              <c:pt idx="3280">
                <c:v>3</c:v>
              </c:pt>
              <c:pt idx="3281">
                <c:v>4</c:v>
              </c:pt>
              <c:pt idx="3282">
                <c:v>3</c:v>
              </c:pt>
              <c:pt idx="3283">
                <c:v>3</c:v>
              </c:pt>
              <c:pt idx="3284">
                <c:v>4</c:v>
              </c:pt>
              <c:pt idx="3285">
                <c:v>3</c:v>
              </c:pt>
              <c:pt idx="3286">
                <c:v>4</c:v>
              </c:pt>
              <c:pt idx="3287">
                <c:v>4</c:v>
              </c:pt>
              <c:pt idx="3288">
                <c:v>4</c:v>
              </c:pt>
              <c:pt idx="3289">
                <c:v>2</c:v>
              </c:pt>
              <c:pt idx="3290">
                <c:v>3</c:v>
              </c:pt>
              <c:pt idx="3291">
                <c:v>4</c:v>
              </c:pt>
              <c:pt idx="3292">
                <c:v>2</c:v>
              </c:pt>
              <c:pt idx="3293">
                <c:v>5</c:v>
              </c:pt>
              <c:pt idx="3294">
                <c:v>4</c:v>
              </c:pt>
              <c:pt idx="3295">
                <c:v>2</c:v>
              </c:pt>
              <c:pt idx="3296">
                <c:v>2</c:v>
              </c:pt>
              <c:pt idx="3297">
                <c:v>4</c:v>
              </c:pt>
              <c:pt idx="3298">
                <c:v>3</c:v>
              </c:pt>
              <c:pt idx="3299">
                <c:v>5</c:v>
              </c:pt>
              <c:pt idx="3300">
                <c:v>4</c:v>
              </c:pt>
              <c:pt idx="3301">
                <c:v>4</c:v>
              </c:pt>
              <c:pt idx="3302">
                <c:v>3</c:v>
              </c:pt>
              <c:pt idx="3303">
                <c:v>4</c:v>
              </c:pt>
              <c:pt idx="3304">
                <c:v>4</c:v>
              </c:pt>
              <c:pt idx="3305">
                <c:v>3</c:v>
              </c:pt>
              <c:pt idx="3306">
                <c:v>3</c:v>
              </c:pt>
              <c:pt idx="3307">
                <c:v>3</c:v>
              </c:pt>
              <c:pt idx="3308">
                <c:v>3</c:v>
              </c:pt>
              <c:pt idx="3309">
                <c:v>4</c:v>
              </c:pt>
              <c:pt idx="3310">
                <c:v>4</c:v>
              </c:pt>
              <c:pt idx="3311">
                <c:v>5</c:v>
              </c:pt>
              <c:pt idx="3312">
                <c:v>3</c:v>
              </c:pt>
              <c:pt idx="3313">
                <c:v>3</c:v>
              </c:pt>
              <c:pt idx="3314">
                <c:v>5</c:v>
              </c:pt>
              <c:pt idx="3315">
                <c:v>2</c:v>
              </c:pt>
              <c:pt idx="3316">
                <c:v>3</c:v>
              </c:pt>
              <c:pt idx="3317">
                <c:v>6</c:v>
              </c:pt>
              <c:pt idx="3318">
                <c:v>2</c:v>
              </c:pt>
              <c:pt idx="3319">
                <c:v>3</c:v>
              </c:pt>
              <c:pt idx="3320">
                <c:v>4</c:v>
              </c:pt>
              <c:pt idx="3321">
                <c:v>4</c:v>
              </c:pt>
              <c:pt idx="3322">
                <c:v>2</c:v>
              </c:pt>
              <c:pt idx="3323">
                <c:v>3</c:v>
              </c:pt>
              <c:pt idx="3324">
                <c:v>3</c:v>
              </c:pt>
              <c:pt idx="3325">
                <c:v>4</c:v>
              </c:pt>
              <c:pt idx="3326">
                <c:v>1</c:v>
              </c:pt>
              <c:pt idx="3327">
                <c:v>4</c:v>
              </c:pt>
              <c:pt idx="3328">
                <c:v>3</c:v>
              </c:pt>
              <c:pt idx="3329">
                <c:v>4</c:v>
              </c:pt>
              <c:pt idx="3330">
                <c:v>2</c:v>
              </c:pt>
              <c:pt idx="3331">
                <c:v>3</c:v>
              </c:pt>
              <c:pt idx="3332">
                <c:v>5</c:v>
              </c:pt>
              <c:pt idx="3333">
                <c:v>3</c:v>
              </c:pt>
              <c:pt idx="3334">
                <c:v>4</c:v>
              </c:pt>
              <c:pt idx="3335">
                <c:v>6</c:v>
              </c:pt>
              <c:pt idx="3336">
                <c:v>3</c:v>
              </c:pt>
              <c:pt idx="3337">
                <c:v>3</c:v>
              </c:pt>
              <c:pt idx="3338">
                <c:v>3</c:v>
              </c:pt>
              <c:pt idx="3339">
                <c:v>3</c:v>
              </c:pt>
              <c:pt idx="3340">
                <c:v>4</c:v>
              </c:pt>
              <c:pt idx="3341">
                <c:v>3</c:v>
              </c:pt>
              <c:pt idx="3342">
                <c:v>3</c:v>
              </c:pt>
              <c:pt idx="3343">
                <c:v>4</c:v>
              </c:pt>
              <c:pt idx="3344">
                <c:v>5</c:v>
              </c:pt>
              <c:pt idx="3345">
                <c:v>3</c:v>
              </c:pt>
              <c:pt idx="3346">
                <c:v>4</c:v>
              </c:pt>
              <c:pt idx="3347">
                <c:v>3</c:v>
              </c:pt>
              <c:pt idx="3348">
                <c:v>4</c:v>
              </c:pt>
              <c:pt idx="3349">
                <c:v>5</c:v>
              </c:pt>
              <c:pt idx="3350">
                <c:v>2</c:v>
              </c:pt>
              <c:pt idx="3351">
                <c:v>2</c:v>
              </c:pt>
              <c:pt idx="3352">
                <c:v>3</c:v>
              </c:pt>
              <c:pt idx="3353">
                <c:v>4</c:v>
              </c:pt>
              <c:pt idx="3354">
                <c:v>4</c:v>
              </c:pt>
              <c:pt idx="3355">
                <c:v>4</c:v>
              </c:pt>
              <c:pt idx="3356">
                <c:v>3</c:v>
              </c:pt>
              <c:pt idx="3357">
                <c:v>4</c:v>
              </c:pt>
              <c:pt idx="3358">
                <c:v>3</c:v>
              </c:pt>
              <c:pt idx="3359">
                <c:v>3</c:v>
              </c:pt>
              <c:pt idx="3360">
                <c:v>4</c:v>
              </c:pt>
              <c:pt idx="3361">
                <c:v>5</c:v>
              </c:pt>
              <c:pt idx="3362">
                <c:v>5</c:v>
              </c:pt>
              <c:pt idx="3363">
                <c:v>4</c:v>
              </c:pt>
              <c:pt idx="3364">
                <c:v>2</c:v>
              </c:pt>
              <c:pt idx="3365">
                <c:v>3</c:v>
              </c:pt>
              <c:pt idx="3366">
                <c:v>3</c:v>
              </c:pt>
              <c:pt idx="3367">
                <c:v>3</c:v>
              </c:pt>
              <c:pt idx="3368">
                <c:v>3</c:v>
              </c:pt>
              <c:pt idx="3369">
                <c:v>3</c:v>
              </c:pt>
              <c:pt idx="3370">
                <c:v>7</c:v>
              </c:pt>
              <c:pt idx="3371">
                <c:v>3</c:v>
              </c:pt>
              <c:pt idx="3372">
                <c:v>5</c:v>
              </c:pt>
              <c:pt idx="3373">
                <c:v>5</c:v>
              </c:pt>
              <c:pt idx="3374">
                <c:v>4</c:v>
              </c:pt>
              <c:pt idx="3375">
                <c:v>2</c:v>
              </c:pt>
              <c:pt idx="3376">
                <c:v>3</c:v>
              </c:pt>
              <c:pt idx="3377">
                <c:v>3</c:v>
              </c:pt>
              <c:pt idx="3378">
                <c:v>2</c:v>
              </c:pt>
              <c:pt idx="3379">
                <c:v>3</c:v>
              </c:pt>
              <c:pt idx="3380">
                <c:v>3</c:v>
              </c:pt>
              <c:pt idx="3381">
                <c:v>3</c:v>
              </c:pt>
              <c:pt idx="3382">
                <c:v>3</c:v>
              </c:pt>
              <c:pt idx="3383">
                <c:v>3</c:v>
              </c:pt>
              <c:pt idx="3384">
                <c:v>4</c:v>
              </c:pt>
              <c:pt idx="3385">
                <c:v>3</c:v>
              </c:pt>
              <c:pt idx="3386">
                <c:v>4</c:v>
              </c:pt>
              <c:pt idx="3387">
                <c:v>3</c:v>
              </c:pt>
              <c:pt idx="3388">
                <c:v>4</c:v>
              </c:pt>
              <c:pt idx="3389">
                <c:v>4</c:v>
              </c:pt>
              <c:pt idx="3390">
                <c:v>2</c:v>
              </c:pt>
              <c:pt idx="3391">
                <c:v>3</c:v>
              </c:pt>
              <c:pt idx="3392">
                <c:v>3</c:v>
              </c:pt>
              <c:pt idx="3393">
                <c:v>3</c:v>
              </c:pt>
              <c:pt idx="3394">
                <c:v>4</c:v>
              </c:pt>
              <c:pt idx="3395">
                <c:v>3</c:v>
              </c:pt>
              <c:pt idx="3396">
                <c:v>3</c:v>
              </c:pt>
              <c:pt idx="3397">
                <c:v>5</c:v>
              </c:pt>
              <c:pt idx="3398">
                <c:v>3</c:v>
              </c:pt>
              <c:pt idx="3399">
                <c:v>5</c:v>
              </c:pt>
              <c:pt idx="3400">
                <c:v>3</c:v>
              </c:pt>
              <c:pt idx="3401">
                <c:v>3</c:v>
              </c:pt>
              <c:pt idx="3402">
                <c:v>4</c:v>
              </c:pt>
              <c:pt idx="3403">
                <c:v>4</c:v>
              </c:pt>
              <c:pt idx="3404">
                <c:v>3</c:v>
              </c:pt>
              <c:pt idx="3405">
                <c:v>4</c:v>
              </c:pt>
              <c:pt idx="3406">
                <c:v>3</c:v>
              </c:pt>
              <c:pt idx="3407">
                <c:v>4</c:v>
              </c:pt>
              <c:pt idx="3408">
                <c:v>4</c:v>
              </c:pt>
              <c:pt idx="3409">
                <c:v>3</c:v>
              </c:pt>
              <c:pt idx="3410">
                <c:v>4</c:v>
              </c:pt>
              <c:pt idx="3411">
                <c:v>4</c:v>
              </c:pt>
              <c:pt idx="3412">
                <c:v>3</c:v>
              </c:pt>
              <c:pt idx="3413">
                <c:v>3</c:v>
              </c:pt>
              <c:pt idx="3414">
                <c:v>3</c:v>
              </c:pt>
              <c:pt idx="3415">
                <c:v>2</c:v>
              </c:pt>
              <c:pt idx="3416">
                <c:v>3</c:v>
              </c:pt>
              <c:pt idx="3417">
                <c:v>3</c:v>
              </c:pt>
              <c:pt idx="3418">
                <c:v>4</c:v>
              </c:pt>
              <c:pt idx="3419">
                <c:v>6</c:v>
              </c:pt>
              <c:pt idx="3420">
                <c:v>3</c:v>
              </c:pt>
              <c:pt idx="3421">
                <c:v>4</c:v>
              </c:pt>
              <c:pt idx="3422">
                <c:v>4</c:v>
              </c:pt>
              <c:pt idx="3423">
                <c:v>2</c:v>
              </c:pt>
              <c:pt idx="3424">
                <c:v>4</c:v>
              </c:pt>
              <c:pt idx="3425">
                <c:v>4</c:v>
              </c:pt>
              <c:pt idx="3426">
                <c:v>4</c:v>
              </c:pt>
              <c:pt idx="3427">
                <c:v>5</c:v>
              </c:pt>
              <c:pt idx="3428">
                <c:v>4</c:v>
              </c:pt>
              <c:pt idx="3429">
                <c:v>3</c:v>
              </c:pt>
              <c:pt idx="3430">
                <c:v>3</c:v>
              </c:pt>
              <c:pt idx="3431">
                <c:v>2</c:v>
              </c:pt>
              <c:pt idx="3432">
                <c:v>3</c:v>
              </c:pt>
              <c:pt idx="3433">
                <c:v>3</c:v>
              </c:pt>
              <c:pt idx="3434">
                <c:v>3</c:v>
              </c:pt>
              <c:pt idx="3435">
                <c:v>4</c:v>
              </c:pt>
              <c:pt idx="3436">
                <c:v>5</c:v>
              </c:pt>
              <c:pt idx="3437">
                <c:v>6</c:v>
              </c:pt>
              <c:pt idx="3438">
                <c:v>4</c:v>
              </c:pt>
              <c:pt idx="3439">
                <c:v>4</c:v>
              </c:pt>
              <c:pt idx="3440">
                <c:v>3</c:v>
              </c:pt>
              <c:pt idx="3441">
                <c:v>2</c:v>
              </c:pt>
              <c:pt idx="3442">
                <c:v>2</c:v>
              </c:pt>
              <c:pt idx="3443">
                <c:v>3</c:v>
              </c:pt>
              <c:pt idx="3444">
                <c:v>2</c:v>
              </c:pt>
              <c:pt idx="3445">
                <c:v>3</c:v>
              </c:pt>
              <c:pt idx="3446">
                <c:v>4</c:v>
              </c:pt>
              <c:pt idx="3447">
                <c:v>4</c:v>
              </c:pt>
              <c:pt idx="3448">
                <c:v>4</c:v>
              </c:pt>
              <c:pt idx="3449">
                <c:v>5</c:v>
              </c:pt>
              <c:pt idx="3450">
                <c:v>4</c:v>
              </c:pt>
              <c:pt idx="3451">
                <c:v>4</c:v>
              </c:pt>
              <c:pt idx="3452">
                <c:v>4</c:v>
              </c:pt>
              <c:pt idx="3453">
                <c:v>4</c:v>
              </c:pt>
              <c:pt idx="3454">
                <c:v>4</c:v>
              </c:pt>
              <c:pt idx="3455">
                <c:v>4</c:v>
              </c:pt>
              <c:pt idx="3456">
                <c:v>5</c:v>
              </c:pt>
              <c:pt idx="3457">
                <c:v>3</c:v>
              </c:pt>
              <c:pt idx="3458">
                <c:v>3</c:v>
              </c:pt>
              <c:pt idx="3459">
                <c:v>3</c:v>
              </c:pt>
              <c:pt idx="3460">
                <c:v>3</c:v>
              </c:pt>
              <c:pt idx="3461">
                <c:v>4</c:v>
              </c:pt>
              <c:pt idx="3462">
                <c:v>4</c:v>
              </c:pt>
              <c:pt idx="3463">
                <c:v>4</c:v>
              </c:pt>
              <c:pt idx="3464">
                <c:v>2</c:v>
              </c:pt>
              <c:pt idx="3465">
                <c:v>3</c:v>
              </c:pt>
              <c:pt idx="3466">
                <c:v>4</c:v>
              </c:pt>
              <c:pt idx="3467">
                <c:v>3</c:v>
              </c:pt>
              <c:pt idx="3468">
                <c:v>2</c:v>
              </c:pt>
              <c:pt idx="3469">
                <c:v>4</c:v>
              </c:pt>
              <c:pt idx="3470">
                <c:v>3</c:v>
              </c:pt>
              <c:pt idx="3471">
                <c:v>4</c:v>
              </c:pt>
              <c:pt idx="3472">
                <c:v>3</c:v>
              </c:pt>
              <c:pt idx="3473">
                <c:v>3</c:v>
              </c:pt>
              <c:pt idx="3474">
                <c:v>3</c:v>
              </c:pt>
              <c:pt idx="3475">
                <c:v>3</c:v>
              </c:pt>
              <c:pt idx="3476">
                <c:v>3</c:v>
              </c:pt>
              <c:pt idx="3477">
                <c:v>3</c:v>
              </c:pt>
              <c:pt idx="3478">
                <c:v>4</c:v>
              </c:pt>
              <c:pt idx="3479">
                <c:v>3</c:v>
              </c:pt>
              <c:pt idx="3480">
                <c:v>3</c:v>
              </c:pt>
              <c:pt idx="3481">
                <c:v>3</c:v>
              </c:pt>
              <c:pt idx="3482">
                <c:v>2</c:v>
              </c:pt>
              <c:pt idx="3483">
                <c:v>3</c:v>
              </c:pt>
              <c:pt idx="3484">
                <c:v>3</c:v>
              </c:pt>
              <c:pt idx="3485">
                <c:v>3</c:v>
              </c:pt>
              <c:pt idx="3486">
                <c:v>3</c:v>
              </c:pt>
              <c:pt idx="3487">
                <c:v>3</c:v>
              </c:pt>
              <c:pt idx="3488">
                <c:v>3</c:v>
              </c:pt>
              <c:pt idx="3489">
                <c:v>3</c:v>
              </c:pt>
              <c:pt idx="3490">
                <c:v>4</c:v>
              </c:pt>
              <c:pt idx="3491">
                <c:v>4</c:v>
              </c:pt>
              <c:pt idx="3492">
                <c:v>3</c:v>
              </c:pt>
              <c:pt idx="3493">
                <c:v>3</c:v>
              </c:pt>
              <c:pt idx="3494">
                <c:v>2</c:v>
              </c:pt>
              <c:pt idx="3495">
                <c:v>4</c:v>
              </c:pt>
              <c:pt idx="3496">
                <c:v>5</c:v>
              </c:pt>
              <c:pt idx="3497">
                <c:v>4</c:v>
              </c:pt>
              <c:pt idx="3498">
                <c:v>5</c:v>
              </c:pt>
              <c:pt idx="3499">
                <c:v>3</c:v>
              </c:pt>
              <c:pt idx="3500">
                <c:v>5</c:v>
              </c:pt>
              <c:pt idx="3501">
                <c:v>2</c:v>
              </c:pt>
              <c:pt idx="3502">
                <c:v>4</c:v>
              </c:pt>
              <c:pt idx="3503">
                <c:v>2</c:v>
              </c:pt>
              <c:pt idx="3504">
                <c:v>4</c:v>
              </c:pt>
              <c:pt idx="3505">
                <c:v>5</c:v>
              </c:pt>
              <c:pt idx="3506">
                <c:v>2</c:v>
              </c:pt>
              <c:pt idx="3507">
                <c:v>5</c:v>
              </c:pt>
              <c:pt idx="3508">
                <c:v>3</c:v>
              </c:pt>
              <c:pt idx="3509">
                <c:v>3</c:v>
              </c:pt>
              <c:pt idx="3510">
                <c:v>3</c:v>
              </c:pt>
              <c:pt idx="3511">
                <c:v>4</c:v>
              </c:pt>
              <c:pt idx="3512">
                <c:v>3</c:v>
              </c:pt>
              <c:pt idx="3513">
                <c:v>4</c:v>
              </c:pt>
              <c:pt idx="3514">
                <c:v>4</c:v>
              </c:pt>
              <c:pt idx="3515">
                <c:v>3</c:v>
              </c:pt>
              <c:pt idx="3516">
                <c:v>3</c:v>
              </c:pt>
              <c:pt idx="3517">
                <c:v>4</c:v>
              </c:pt>
              <c:pt idx="3518">
                <c:v>4</c:v>
              </c:pt>
              <c:pt idx="3519">
                <c:v>3</c:v>
              </c:pt>
              <c:pt idx="3520">
                <c:v>3</c:v>
              </c:pt>
              <c:pt idx="3521">
                <c:v>3</c:v>
              </c:pt>
              <c:pt idx="3522">
                <c:v>3</c:v>
              </c:pt>
              <c:pt idx="3523">
                <c:v>2</c:v>
              </c:pt>
              <c:pt idx="3524">
                <c:v>5</c:v>
              </c:pt>
              <c:pt idx="3525">
                <c:v>3</c:v>
              </c:pt>
              <c:pt idx="3526">
                <c:v>4</c:v>
              </c:pt>
              <c:pt idx="3527">
                <c:v>3</c:v>
              </c:pt>
              <c:pt idx="3528">
                <c:v>3</c:v>
              </c:pt>
              <c:pt idx="3529">
                <c:v>2</c:v>
              </c:pt>
              <c:pt idx="3530">
                <c:v>4</c:v>
              </c:pt>
              <c:pt idx="3531">
                <c:v>4</c:v>
              </c:pt>
              <c:pt idx="3532">
                <c:v>4</c:v>
              </c:pt>
              <c:pt idx="3533">
                <c:v>3</c:v>
              </c:pt>
              <c:pt idx="3534">
                <c:v>4</c:v>
              </c:pt>
              <c:pt idx="3535">
                <c:v>3</c:v>
              </c:pt>
              <c:pt idx="3536">
                <c:v>4</c:v>
              </c:pt>
              <c:pt idx="3537">
                <c:v>3</c:v>
              </c:pt>
              <c:pt idx="3538">
                <c:v>4</c:v>
              </c:pt>
              <c:pt idx="3539">
                <c:v>4</c:v>
              </c:pt>
              <c:pt idx="3540">
                <c:v>2</c:v>
              </c:pt>
              <c:pt idx="3541">
                <c:v>4</c:v>
              </c:pt>
              <c:pt idx="3542">
                <c:v>2</c:v>
              </c:pt>
              <c:pt idx="3543">
                <c:v>2</c:v>
              </c:pt>
              <c:pt idx="3544">
                <c:v>3</c:v>
              </c:pt>
              <c:pt idx="3545">
                <c:v>4</c:v>
              </c:pt>
              <c:pt idx="3546">
                <c:v>2</c:v>
              </c:pt>
              <c:pt idx="3547">
                <c:v>3</c:v>
              </c:pt>
              <c:pt idx="3548">
                <c:v>3</c:v>
              </c:pt>
              <c:pt idx="3549">
                <c:v>5</c:v>
              </c:pt>
              <c:pt idx="3550">
                <c:v>2</c:v>
              </c:pt>
              <c:pt idx="3551">
                <c:v>4</c:v>
              </c:pt>
              <c:pt idx="3552">
                <c:v>3</c:v>
              </c:pt>
              <c:pt idx="3553">
                <c:v>3</c:v>
              </c:pt>
              <c:pt idx="3554">
                <c:v>3</c:v>
              </c:pt>
              <c:pt idx="3555">
                <c:v>3</c:v>
              </c:pt>
              <c:pt idx="3556">
                <c:v>2</c:v>
              </c:pt>
              <c:pt idx="3557">
                <c:v>5</c:v>
              </c:pt>
              <c:pt idx="3558">
                <c:v>3</c:v>
              </c:pt>
              <c:pt idx="3559">
                <c:v>4</c:v>
              </c:pt>
              <c:pt idx="3560">
                <c:v>3</c:v>
              </c:pt>
              <c:pt idx="3561">
                <c:v>3</c:v>
              </c:pt>
              <c:pt idx="3562">
                <c:v>3</c:v>
              </c:pt>
              <c:pt idx="3563">
                <c:v>5</c:v>
              </c:pt>
              <c:pt idx="3564">
                <c:v>3</c:v>
              </c:pt>
              <c:pt idx="3565">
                <c:v>5</c:v>
              </c:pt>
              <c:pt idx="3566">
                <c:v>3</c:v>
              </c:pt>
              <c:pt idx="3567">
                <c:v>4</c:v>
              </c:pt>
              <c:pt idx="3568">
                <c:v>2</c:v>
              </c:pt>
              <c:pt idx="3569">
                <c:v>6</c:v>
              </c:pt>
              <c:pt idx="3570">
                <c:v>3</c:v>
              </c:pt>
              <c:pt idx="3571">
                <c:v>4</c:v>
              </c:pt>
              <c:pt idx="3572">
                <c:v>3</c:v>
              </c:pt>
              <c:pt idx="3573">
                <c:v>5</c:v>
              </c:pt>
              <c:pt idx="3574">
                <c:v>4</c:v>
              </c:pt>
              <c:pt idx="3575">
                <c:v>3</c:v>
              </c:pt>
              <c:pt idx="3576">
                <c:v>4</c:v>
              </c:pt>
              <c:pt idx="3577">
                <c:v>4</c:v>
              </c:pt>
              <c:pt idx="3578">
                <c:v>2</c:v>
              </c:pt>
              <c:pt idx="3579">
                <c:v>3</c:v>
              </c:pt>
              <c:pt idx="3580">
                <c:v>3</c:v>
              </c:pt>
              <c:pt idx="3581">
                <c:v>2</c:v>
              </c:pt>
              <c:pt idx="3582">
                <c:v>3</c:v>
              </c:pt>
              <c:pt idx="3583">
                <c:v>4</c:v>
              </c:pt>
              <c:pt idx="3584">
                <c:v>2</c:v>
              </c:pt>
              <c:pt idx="3585">
                <c:v>4</c:v>
              </c:pt>
              <c:pt idx="3586">
                <c:v>5</c:v>
              </c:pt>
              <c:pt idx="3587">
                <c:v>3</c:v>
              </c:pt>
              <c:pt idx="3588">
                <c:v>2</c:v>
              </c:pt>
              <c:pt idx="3589">
                <c:v>2</c:v>
              </c:pt>
              <c:pt idx="3590">
                <c:v>1</c:v>
              </c:pt>
              <c:pt idx="3591">
                <c:v>4</c:v>
              </c:pt>
              <c:pt idx="3592">
                <c:v>3</c:v>
              </c:pt>
              <c:pt idx="3593">
                <c:v>4</c:v>
              </c:pt>
              <c:pt idx="3594">
                <c:v>4</c:v>
              </c:pt>
              <c:pt idx="3595">
                <c:v>2</c:v>
              </c:pt>
              <c:pt idx="3596">
                <c:v>3</c:v>
              </c:pt>
              <c:pt idx="3597">
                <c:v>3</c:v>
              </c:pt>
              <c:pt idx="3598">
                <c:v>3</c:v>
              </c:pt>
              <c:pt idx="3599">
                <c:v>3</c:v>
              </c:pt>
              <c:pt idx="3600">
                <c:v>3</c:v>
              </c:pt>
              <c:pt idx="3601">
                <c:v>4</c:v>
              </c:pt>
              <c:pt idx="3602">
                <c:v>4</c:v>
              </c:pt>
              <c:pt idx="3603">
                <c:v>4</c:v>
              </c:pt>
              <c:pt idx="3604">
                <c:v>3</c:v>
              </c:pt>
              <c:pt idx="3605">
                <c:v>1</c:v>
              </c:pt>
              <c:pt idx="3606">
                <c:v>4</c:v>
              </c:pt>
              <c:pt idx="3607">
                <c:v>2</c:v>
              </c:pt>
              <c:pt idx="3608">
                <c:v>1</c:v>
              </c:pt>
              <c:pt idx="3609">
                <c:v>3</c:v>
              </c:pt>
              <c:pt idx="3610">
                <c:v>3</c:v>
              </c:pt>
              <c:pt idx="3611">
                <c:v>2</c:v>
              </c:pt>
              <c:pt idx="3612">
                <c:v>4</c:v>
              </c:pt>
              <c:pt idx="3613">
                <c:v>3</c:v>
              </c:pt>
              <c:pt idx="3614">
                <c:v>3</c:v>
              </c:pt>
              <c:pt idx="3615">
                <c:v>2</c:v>
              </c:pt>
              <c:pt idx="3616">
                <c:v>5</c:v>
              </c:pt>
              <c:pt idx="3617">
                <c:v>4</c:v>
              </c:pt>
              <c:pt idx="3618">
                <c:v>4</c:v>
              </c:pt>
              <c:pt idx="3619">
                <c:v>3</c:v>
              </c:pt>
              <c:pt idx="3620">
                <c:v>3</c:v>
              </c:pt>
              <c:pt idx="3621">
                <c:v>3</c:v>
              </c:pt>
              <c:pt idx="3622">
                <c:v>3</c:v>
              </c:pt>
              <c:pt idx="3623">
                <c:v>5</c:v>
              </c:pt>
              <c:pt idx="3624">
                <c:v>3</c:v>
              </c:pt>
              <c:pt idx="3625">
                <c:v>4</c:v>
              </c:pt>
              <c:pt idx="3626">
                <c:v>3</c:v>
              </c:pt>
              <c:pt idx="3627">
                <c:v>4</c:v>
              </c:pt>
              <c:pt idx="3628">
                <c:v>3</c:v>
              </c:pt>
              <c:pt idx="3629">
                <c:v>4</c:v>
              </c:pt>
              <c:pt idx="3630">
                <c:v>2</c:v>
              </c:pt>
              <c:pt idx="3631">
                <c:v>2</c:v>
              </c:pt>
              <c:pt idx="3632">
                <c:v>2</c:v>
              </c:pt>
              <c:pt idx="3633">
                <c:v>1</c:v>
              </c:pt>
              <c:pt idx="3634">
                <c:v>3</c:v>
              </c:pt>
              <c:pt idx="3635">
                <c:v>3</c:v>
              </c:pt>
              <c:pt idx="3636">
                <c:v>3</c:v>
              </c:pt>
              <c:pt idx="3637">
                <c:v>4</c:v>
              </c:pt>
              <c:pt idx="3638">
                <c:v>3</c:v>
              </c:pt>
              <c:pt idx="3639">
                <c:v>3</c:v>
              </c:pt>
              <c:pt idx="3640">
                <c:v>3</c:v>
              </c:pt>
              <c:pt idx="3641">
                <c:v>3</c:v>
              </c:pt>
              <c:pt idx="3642">
                <c:v>4</c:v>
              </c:pt>
              <c:pt idx="3643">
                <c:v>2</c:v>
              </c:pt>
              <c:pt idx="3644">
                <c:v>3</c:v>
              </c:pt>
              <c:pt idx="3645">
                <c:v>3</c:v>
              </c:pt>
              <c:pt idx="3646">
                <c:v>4</c:v>
              </c:pt>
              <c:pt idx="3647">
                <c:v>3</c:v>
              </c:pt>
              <c:pt idx="3648">
                <c:v>3</c:v>
              </c:pt>
              <c:pt idx="3649">
                <c:v>4</c:v>
              </c:pt>
              <c:pt idx="3650">
                <c:v>4</c:v>
              </c:pt>
              <c:pt idx="3651">
                <c:v>4</c:v>
              </c:pt>
              <c:pt idx="3652">
                <c:v>2</c:v>
              </c:pt>
              <c:pt idx="3653">
                <c:v>3</c:v>
              </c:pt>
              <c:pt idx="3654">
                <c:v>4</c:v>
              </c:pt>
              <c:pt idx="3655">
                <c:v>3</c:v>
              </c:pt>
              <c:pt idx="3656">
                <c:v>2</c:v>
              </c:pt>
              <c:pt idx="3657">
                <c:v>2</c:v>
              </c:pt>
              <c:pt idx="3658">
                <c:v>2</c:v>
              </c:pt>
              <c:pt idx="3659">
                <c:v>4</c:v>
              </c:pt>
              <c:pt idx="3660">
                <c:v>4</c:v>
              </c:pt>
              <c:pt idx="3661">
                <c:v>5</c:v>
              </c:pt>
              <c:pt idx="3662">
                <c:v>5</c:v>
              </c:pt>
              <c:pt idx="3663">
                <c:v>4</c:v>
              </c:pt>
              <c:pt idx="3664">
                <c:v>4</c:v>
              </c:pt>
              <c:pt idx="3665">
                <c:v>3</c:v>
              </c:pt>
              <c:pt idx="3666">
                <c:v>4</c:v>
              </c:pt>
              <c:pt idx="3667">
                <c:v>5</c:v>
              </c:pt>
              <c:pt idx="3668">
                <c:v>2</c:v>
              </c:pt>
              <c:pt idx="3669">
                <c:v>3</c:v>
              </c:pt>
              <c:pt idx="3670">
                <c:v>3</c:v>
              </c:pt>
              <c:pt idx="3671">
                <c:v>4</c:v>
              </c:pt>
              <c:pt idx="3672">
                <c:v>2</c:v>
              </c:pt>
              <c:pt idx="3673">
                <c:v>3</c:v>
              </c:pt>
              <c:pt idx="3674">
                <c:v>3</c:v>
              </c:pt>
              <c:pt idx="3675">
                <c:v>2</c:v>
              </c:pt>
              <c:pt idx="3676">
                <c:v>3</c:v>
              </c:pt>
              <c:pt idx="3677">
                <c:v>4</c:v>
              </c:pt>
              <c:pt idx="3678">
                <c:v>2</c:v>
              </c:pt>
              <c:pt idx="3679">
                <c:v>4</c:v>
              </c:pt>
              <c:pt idx="3680">
                <c:v>4</c:v>
              </c:pt>
              <c:pt idx="3681">
                <c:v>3</c:v>
              </c:pt>
              <c:pt idx="3682">
                <c:v>4</c:v>
              </c:pt>
              <c:pt idx="3683">
                <c:v>3</c:v>
              </c:pt>
              <c:pt idx="3684">
                <c:v>3</c:v>
              </c:pt>
              <c:pt idx="3685">
                <c:v>4</c:v>
              </c:pt>
              <c:pt idx="3686">
                <c:v>2</c:v>
              </c:pt>
              <c:pt idx="3687">
                <c:v>4</c:v>
              </c:pt>
              <c:pt idx="3688">
                <c:v>4</c:v>
              </c:pt>
              <c:pt idx="3689">
                <c:v>4</c:v>
              </c:pt>
              <c:pt idx="3690">
                <c:v>5</c:v>
              </c:pt>
              <c:pt idx="3691">
                <c:v>4</c:v>
              </c:pt>
              <c:pt idx="3692">
                <c:v>4</c:v>
              </c:pt>
              <c:pt idx="3693">
                <c:v>4</c:v>
              </c:pt>
              <c:pt idx="3694">
                <c:v>3</c:v>
              </c:pt>
              <c:pt idx="3695">
                <c:v>5</c:v>
              </c:pt>
              <c:pt idx="3696">
                <c:v>4</c:v>
              </c:pt>
              <c:pt idx="3697">
                <c:v>4</c:v>
              </c:pt>
              <c:pt idx="3698">
                <c:v>4</c:v>
              </c:pt>
              <c:pt idx="3699">
                <c:v>4</c:v>
              </c:pt>
              <c:pt idx="3700">
                <c:v>3</c:v>
              </c:pt>
              <c:pt idx="3701">
                <c:v>3</c:v>
              </c:pt>
              <c:pt idx="3702">
                <c:v>3</c:v>
              </c:pt>
              <c:pt idx="3703">
                <c:v>4</c:v>
              </c:pt>
              <c:pt idx="3704">
                <c:v>3</c:v>
              </c:pt>
              <c:pt idx="3705">
                <c:v>4</c:v>
              </c:pt>
              <c:pt idx="3706">
                <c:v>3</c:v>
              </c:pt>
              <c:pt idx="3707">
                <c:v>3</c:v>
              </c:pt>
              <c:pt idx="3708">
                <c:v>3</c:v>
              </c:pt>
              <c:pt idx="3709">
                <c:v>5</c:v>
              </c:pt>
              <c:pt idx="3710">
                <c:v>2</c:v>
              </c:pt>
              <c:pt idx="3711">
                <c:v>4</c:v>
              </c:pt>
              <c:pt idx="3712">
                <c:v>4</c:v>
              </c:pt>
              <c:pt idx="3713">
                <c:v>3</c:v>
              </c:pt>
              <c:pt idx="3714">
                <c:v>4</c:v>
              </c:pt>
              <c:pt idx="3715">
                <c:v>2</c:v>
              </c:pt>
              <c:pt idx="3716">
                <c:v>4</c:v>
              </c:pt>
              <c:pt idx="3717">
                <c:v>4</c:v>
              </c:pt>
              <c:pt idx="3718">
                <c:v>3</c:v>
              </c:pt>
              <c:pt idx="3719">
                <c:v>3</c:v>
              </c:pt>
              <c:pt idx="3720">
                <c:v>4</c:v>
              </c:pt>
              <c:pt idx="3721">
                <c:v>6</c:v>
              </c:pt>
              <c:pt idx="3722">
                <c:v>3</c:v>
              </c:pt>
              <c:pt idx="3723">
                <c:v>2</c:v>
              </c:pt>
              <c:pt idx="3724">
                <c:v>4</c:v>
              </c:pt>
              <c:pt idx="3725">
                <c:v>4</c:v>
              </c:pt>
              <c:pt idx="3726">
                <c:v>3</c:v>
              </c:pt>
              <c:pt idx="3727">
                <c:v>3</c:v>
              </c:pt>
              <c:pt idx="3728">
                <c:v>3</c:v>
              </c:pt>
              <c:pt idx="3729">
                <c:v>5</c:v>
              </c:pt>
              <c:pt idx="3730">
                <c:v>3</c:v>
              </c:pt>
              <c:pt idx="3731">
                <c:v>3</c:v>
              </c:pt>
              <c:pt idx="3732">
                <c:v>3</c:v>
              </c:pt>
              <c:pt idx="3733">
                <c:v>4</c:v>
              </c:pt>
              <c:pt idx="3734">
                <c:v>2</c:v>
              </c:pt>
              <c:pt idx="3735">
                <c:v>3</c:v>
              </c:pt>
              <c:pt idx="3736">
                <c:v>3</c:v>
              </c:pt>
              <c:pt idx="3737">
                <c:v>3</c:v>
              </c:pt>
              <c:pt idx="3738">
                <c:v>3</c:v>
              </c:pt>
              <c:pt idx="3739">
                <c:v>5</c:v>
              </c:pt>
              <c:pt idx="3740">
                <c:v>2</c:v>
              </c:pt>
              <c:pt idx="3741">
                <c:v>2</c:v>
              </c:pt>
              <c:pt idx="3742">
                <c:v>4</c:v>
              </c:pt>
              <c:pt idx="3743">
                <c:v>3</c:v>
              </c:pt>
              <c:pt idx="3744">
                <c:v>3</c:v>
              </c:pt>
              <c:pt idx="3745">
                <c:v>3</c:v>
              </c:pt>
              <c:pt idx="3746">
                <c:v>3</c:v>
              </c:pt>
              <c:pt idx="3747">
                <c:v>4</c:v>
              </c:pt>
              <c:pt idx="3748">
                <c:v>4</c:v>
              </c:pt>
              <c:pt idx="3749">
                <c:v>3</c:v>
              </c:pt>
              <c:pt idx="3750">
                <c:v>3</c:v>
              </c:pt>
              <c:pt idx="3751">
                <c:v>3</c:v>
              </c:pt>
              <c:pt idx="3752">
                <c:v>2</c:v>
              </c:pt>
              <c:pt idx="3753">
                <c:v>3</c:v>
              </c:pt>
              <c:pt idx="3754">
                <c:v>3</c:v>
              </c:pt>
              <c:pt idx="3755">
                <c:v>3</c:v>
              </c:pt>
              <c:pt idx="3756">
                <c:v>5</c:v>
              </c:pt>
              <c:pt idx="3757">
                <c:v>3</c:v>
              </c:pt>
              <c:pt idx="3758">
                <c:v>3</c:v>
              </c:pt>
              <c:pt idx="3759">
                <c:v>5</c:v>
              </c:pt>
              <c:pt idx="3760">
                <c:v>2</c:v>
              </c:pt>
              <c:pt idx="3761">
                <c:v>2</c:v>
              </c:pt>
              <c:pt idx="3762">
                <c:v>2</c:v>
              </c:pt>
              <c:pt idx="3763">
                <c:v>5</c:v>
              </c:pt>
              <c:pt idx="3764">
                <c:v>4</c:v>
              </c:pt>
              <c:pt idx="3765">
                <c:v>3</c:v>
              </c:pt>
              <c:pt idx="3766">
                <c:v>3</c:v>
              </c:pt>
              <c:pt idx="3767">
                <c:v>3</c:v>
              </c:pt>
              <c:pt idx="3768">
                <c:v>3</c:v>
              </c:pt>
              <c:pt idx="3769">
                <c:v>2</c:v>
              </c:pt>
              <c:pt idx="3770">
                <c:v>5</c:v>
              </c:pt>
              <c:pt idx="3771">
                <c:v>4</c:v>
              </c:pt>
              <c:pt idx="3772">
                <c:v>2</c:v>
              </c:pt>
              <c:pt idx="3773">
                <c:v>4</c:v>
              </c:pt>
              <c:pt idx="3774">
                <c:v>4</c:v>
              </c:pt>
              <c:pt idx="3775">
                <c:v>4</c:v>
              </c:pt>
              <c:pt idx="3776">
                <c:v>3</c:v>
              </c:pt>
              <c:pt idx="3777">
                <c:v>3</c:v>
              </c:pt>
              <c:pt idx="3778">
                <c:v>1</c:v>
              </c:pt>
              <c:pt idx="3779">
                <c:v>5</c:v>
              </c:pt>
              <c:pt idx="3780">
                <c:v>3</c:v>
              </c:pt>
              <c:pt idx="3781">
                <c:v>4</c:v>
              </c:pt>
              <c:pt idx="3782">
                <c:v>3</c:v>
              </c:pt>
              <c:pt idx="3783">
                <c:v>4</c:v>
              </c:pt>
              <c:pt idx="3784">
                <c:v>4</c:v>
              </c:pt>
              <c:pt idx="3785">
                <c:v>4</c:v>
              </c:pt>
              <c:pt idx="3786">
                <c:v>4</c:v>
              </c:pt>
              <c:pt idx="3787">
                <c:v>4</c:v>
              </c:pt>
              <c:pt idx="3788">
                <c:v>3</c:v>
              </c:pt>
              <c:pt idx="3789">
                <c:v>3</c:v>
              </c:pt>
              <c:pt idx="3790">
                <c:v>4</c:v>
              </c:pt>
              <c:pt idx="3791">
                <c:v>3</c:v>
              </c:pt>
              <c:pt idx="3792">
                <c:v>3</c:v>
              </c:pt>
              <c:pt idx="3793">
                <c:v>4</c:v>
              </c:pt>
              <c:pt idx="3794">
                <c:v>4</c:v>
              </c:pt>
              <c:pt idx="3795">
                <c:v>4</c:v>
              </c:pt>
              <c:pt idx="3796">
                <c:v>4</c:v>
              </c:pt>
              <c:pt idx="3797">
                <c:v>4</c:v>
              </c:pt>
              <c:pt idx="3798">
                <c:v>4</c:v>
              </c:pt>
              <c:pt idx="3799">
                <c:v>3</c:v>
              </c:pt>
              <c:pt idx="3800">
                <c:v>4</c:v>
              </c:pt>
              <c:pt idx="3801">
                <c:v>4</c:v>
              </c:pt>
              <c:pt idx="3802">
                <c:v>4</c:v>
              </c:pt>
              <c:pt idx="3803">
                <c:v>4</c:v>
              </c:pt>
              <c:pt idx="3804">
                <c:v>2</c:v>
              </c:pt>
              <c:pt idx="3805">
                <c:v>3</c:v>
              </c:pt>
              <c:pt idx="3806">
                <c:v>2</c:v>
              </c:pt>
              <c:pt idx="3807">
                <c:v>4</c:v>
              </c:pt>
              <c:pt idx="3808">
                <c:v>4</c:v>
              </c:pt>
              <c:pt idx="3809">
                <c:v>5</c:v>
              </c:pt>
              <c:pt idx="3810">
                <c:v>3</c:v>
              </c:pt>
              <c:pt idx="3811">
                <c:v>2</c:v>
              </c:pt>
              <c:pt idx="3812">
                <c:v>3</c:v>
              </c:pt>
              <c:pt idx="3813">
                <c:v>4</c:v>
              </c:pt>
              <c:pt idx="3814">
                <c:v>3</c:v>
              </c:pt>
              <c:pt idx="3815">
                <c:v>3</c:v>
              </c:pt>
              <c:pt idx="3816">
                <c:v>4</c:v>
              </c:pt>
              <c:pt idx="3817">
                <c:v>4</c:v>
              </c:pt>
              <c:pt idx="3818">
                <c:v>3</c:v>
              </c:pt>
              <c:pt idx="3819">
                <c:v>5</c:v>
              </c:pt>
              <c:pt idx="3820">
                <c:v>3</c:v>
              </c:pt>
              <c:pt idx="3821">
                <c:v>4</c:v>
              </c:pt>
              <c:pt idx="3822">
                <c:v>5</c:v>
              </c:pt>
              <c:pt idx="3823">
                <c:v>3</c:v>
              </c:pt>
              <c:pt idx="3824">
                <c:v>3</c:v>
              </c:pt>
              <c:pt idx="3825">
                <c:v>3</c:v>
              </c:pt>
              <c:pt idx="3826">
                <c:v>3</c:v>
              </c:pt>
              <c:pt idx="3827">
                <c:v>4</c:v>
              </c:pt>
              <c:pt idx="3828">
                <c:v>4</c:v>
              </c:pt>
              <c:pt idx="3829">
                <c:v>4</c:v>
              </c:pt>
              <c:pt idx="3830">
                <c:v>3</c:v>
              </c:pt>
              <c:pt idx="3831">
                <c:v>3</c:v>
              </c:pt>
              <c:pt idx="3832">
                <c:v>4</c:v>
              </c:pt>
              <c:pt idx="3833">
                <c:v>3</c:v>
              </c:pt>
              <c:pt idx="3834">
                <c:v>5</c:v>
              </c:pt>
              <c:pt idx="3835">
                <c:v>4</c:v>
              </c:pt>
              <c:pt idx="3836">
                <c:v>5</c:v>
              </c:pt>
              <c:pt idx="3837">
                <c:v>4</c:v>
              </c:pt>
              <c:pt idx="3838">
                <c:v>3</c:v>
              </c:pt>
              <c:pt idx="3839">
                <c:v>4</c:v>
              </c:pt>
              <c:pt idx="3840">
                <c:v>4</c:v>
              </c:pt>
              <c:pt idx="3841">
                <c:v>4</c:v>
              </c:pt>
              <c:pt idx="3842">
                <c:v>4</c:v>
              </c:pt>
              <c:pt idx="3843">
                <c:v>3</c:v>
              </c:pt>
              <c:pt idx="3844">
                <c:v>3</c:v>
              </c:pt>
              <c:pt idx="3845">
                <c:v>3</c:v>
              </c:pt>
              <c:pt idx="3846">
                <c:v>3</c:v>
              </c:pt>
              <c:pt idx="3847">
                <c:v>4</c:v>
              </c:pt>
              <c:pt idx="3848">
                <c:v>3</c:v>
              </c:pt>
              <c:pt idx="3849">
                <c:v>4</c:v>
              </c:pt>
              <c:pt idx="3850">
                <c:v>4</c:v>
              </c:pt>
              <c:pt idx="3851">
                <c:v>3</c:v>
              </c:pt>
              <c:pt idx="3852">
                <c:v>4</c:v>
              </c:pt>
              <c:pt idx="3853">
                <c:v>4</c:v>
              </c:pt>
              <c:pt idx="3854">
                <c:v>2</c:v>
              </c:pt>
              <c:pt idx="3855">
                <c:v>2</c:v>
              </c:pt>
              <c:pt idx="3856">
                <c:v>3</c:v>
              </c:pt>
              <c:pt idx="3857">
                <c:v>4</c:v>
              </c:pt>
              <c:pt idx="3858">
                <c:v>5</c:v>
              </c:pt>
              <c:pt idx="3859">
                <c:v>4</c:v>
              </c:pt>
              <c:pt idx="3860">
                <c:v>2</c:v>
              </c:pt>
              <c:pt idx="3861">
                <c:v>4</c:v>
              </c:pt>
              <c:pt idx="3862">
                <c:v>4</c:v>
              </c:pt>
              <c:pt idx="3863">
                <c:v>4</c:v>
              </c:pt>
              <c:pt idx="3864">
                <c:v>5</c:v>
              </c:pt>
              <c:pt idx="3865">
                <c:v>2</c:v>
              </c:pt>
              <c:pt idx="3866">
                <c:v>3</c:v>
              </c:pt>
              <c:pt idx="3867">
                <c:v>4</c:v>
              </c:pt>
              <c:pt idx="3868">
                <c:v>3</c:v>
              </c:pt>
              <c:pt idx="3869">
                <c:v>2</c:v>
              </c:pt>
              <c:pt idx="3870">
                <c:v>4</c:v>
              </c:pt>
              <c:pt idx="3871">
                <c:v>5</c:v>
              </c:pt>
              <c:pt idx="3872">
                <c:v>5</c:v>
              </c:pt>
              <c:pt idx="3873">
                <c:v>3</c:v>
              </c:pt>
              <c:pt idx="3874">
                <c:v>3</c:v>
              </c:pt>
              <c:pt idx="3875">
                <c:v>2</c:v>
              </c:pt>
              <c:pt idx="3876">
                <c:v>2</c:v>
              </c:pt>
              <c:pt idx="3877">
                <c:v>3</c:v>
              </c:pt>
              <c:pt idx="3878">
                <c:v>3</c:v>
              </c:pt>
              <c:pt idx="3879">
                <c:v>4</c:v>
              </c:pt>
              <c:pt idx="3880">
                <c:v>4</c:v>
              </c:pt>
              <c:pt idx="3881">
                <c:v>2</c:v>
              </c:pt>
              <c:pt idx="3882">
                <c:v>4</c:v>
              </c:pt>
              <c:pt idx="3883">
                <c:v>3</c:v>
              </c:pt>
              <c:pt idx="3884">
                <c:v>4</c:v>
              </c:pt>
              <c:pt idx="3885">
                <c:v>3</c:v>
              </c:pt>
              <c:pt idx="3886">
                <c:v>2</c:v>
              </c:pt>
              <c:pt idx="3887">
                <c:v>3</c:v>
              </c:pt>
              <c:pt idx="3888">
                <c:v>3</c:v>
              </c:pt>
              <c:pt idx="3889">
                <c:v>5</c:v>
              </c:pt>
              <c:pt idx="3890">
                <c:v>3</c:v>
              </c:pt>
              <c:pt idx="3891">
                <c:v>4</c:v>
              </c:pt>
              <c:pt idx="3892">
                <c:v>4</c:v>
              </c:pt>
              <c:pt idx="3893">
                <c:v>4</c:v>
              </c:pt>
              <c:pt idx="3894">
                <c:v>4</c:v>
              </c:pt>
              <c:pt idx="3895">
                <c:v>3</c:v>
              </c:pt>
              <c:pt idx="3896">
                <c:v>3</c:v>
              </c:pt>
              <c:pt idx="3897">
                <c:v>4</c:v>
              </c:pt>
              <c:pt idx="3898">
                <c:v>4</c:v>
              </c:pt>
              <c:pt idx="3899">
                <c:v>4</c:v>
              </c:pt>
              <c:pt idx="3900">
                <c:v>3</c:v>
              </c:pt>
              <c:pt idx="3901">
                <c:v>3</c:v>
              </c:pt>
              <c:pt idx="3902">
                <c:v>3</c:v>
              </c:pt>
              <c:pt idx="3903">
                <c:v>3</c:v>
              </c:pt>
              <c:pt idx="3904">
                <c:v>3</c:v>
              </c:pt>
              <c:pt idx="3905">
                <c:v>3</c:v>
              </c:pt>
              <c:pt idx="3906">
                <c:v>4</c:v>
              </c:pt>
              <c:pt idx="3907">
                <c:v>3</c:v>
              </c:pt>
              <c:pt idx="3908">
                <c:v>4</c:v>
              </c:pt>
              <c:pt idx="3909">
                <c:v>4</c:v>
              </c:pt>
              <c:pt idx="3910">
                <c:v>5</c:v>
              </c:pt>
              <c:pt idx="3911">
                <c:v>8</c:v>
              </c:pt>
              <c:pt idx="3912">
                <c:v>4</c:v>
              </c:pt>
              <c:pt idx="3913">
                <c:v>4</c:v>
              </c:pt>
              <c:pt idx="3914">
                <c:v>5</c:v>
              </c:pt>
              <c:pt idx="3915">
                <c:v>4</c:v>
              </c:pt>
              <c:pt idx="3916">
                <c:v>4</c:v>
              </c:pt>
              <c:pt idx="3917">
                <c:v>2</c:v>
              </c:pt>
              <c:pt idx="3918">
                <c:v>3</c:v>
              </c:pt>
              <c:pt idx="3919">
                <c:v>3</c:v>
              </c:pt>
              <c:pt idx="3920">
                <c:v>3</c:v>
              </c:pt>
              <c:pt idx="3921">
                <c:v>3</c:v>
              </c:pt>
              <c:pt idx="3922">
                <c:v>3</c:v>
              </c:pt>
              <c:pt idx="3923">
                <c:v>3</c:v>
              </c:pt>
              <c:pt idx="3924">
                <c:v>3</c:v>
              </c:pt>
              <c:pt idx="3925">
                <c:v>3</c:v>
              </c:pt>
              <c:pt idx="3926">
                <c:v>4</c:v>
              </c:pt>
              <c:pt idx="3927">
                <c:v>5</c:v>
              </c:pt>
              <c:pt idx="3928">
                <c:v>3</c:v>
              </c:pt>
              <c:pt idx="3929">
                <c:v>4</c:v>
              </c:pt>
              <c:pt idx="3930">
                <c:v>4</c:v>
              </c:pt>
              <c:pt idx="3931">
                <c:v>3</c:v>
              </c:pt>
              <c:pt idx="3932">
                <c:v>3</c:v>
              </c:pt>
              <c:pt idx="3933">
                <c:v>4</c:v>
              </c:pt>
              <c:pt idx="3934">
                <c:v>4</c:v>
              </c:pt>
              <c:pt idx="3935">
                <c:v>4</c:v>
              </c:pt>
              <c:pt idx="3936">
                <c:v>2</c:v>
              </c:pt>
              <c:pt idx="3937">
                <c:v>4</c:v>
              </c:pt>
              <c:pt idx="3938">
                <c:v>2</c:v>
              </c:pt>
              <c:pt idx="3939">
                <c:v>4</c:v>
              </c:pt>
              <c:pt idx="3940">
                <c:v>4</c:v>
              </c:pt>
              <c:pt idx="3941">
                <c:v>2</c:v>
              </c:pt>
              <c:pt idx="3942">
                <c:v>3</c:v>
              </c:pt>
              <c:pt idx="3943">
                <c:v>2</c:v>
              </c:pt>
              <c:pt idx="3944">
                <c:v>3</c:v>
              </c:pt>
              <c:pt idx="3945">
                <c:v>2</c:v>
              </c:pt>
              <c:pt idx="3946">
                <c:v>5</c:v>
              </c:pt>
              <c:pt idx="3947">
                <c:v>5</c:v>
              </c:pt>
              <c:pt idx="3948">
                <c:v>5</c:v>
              </c:pt>
              <c:pt idx="3949">
                <c:v>4</c:v>
              </c:pt>
              <c:pt idx="3950">
                <c:v>6</c:v>
              </c:pt>
              <c:pt idx="3951">
                <c:v>3</c:v>
              </c:pt>
              <c:pt idx="3952">
                <c:v>3</c:v>
              </c:pt>
              <c:pt idx="3953">
                <c:v>3</c:v>
              </c:pt>
              <c:pt idx="3954">
                <c:v>3</c:v>
              </c:pt>
              <c:pt idx="3955">
                <c:v>3</c:v>
              </c:pt>
              <c:pt idx="3956">
                <c:v>3</c:v>
              </c:pt>
              <c:pt idx="3957">
                <c:v>2</c:v>
              </c:pt>
              <c:pt idx="3958">
                <c:v>4</c:v>
              </c:pt>
              <c:pt idx="3959">
                <c:v>4</c:v>
              </c:pt>
              <c:pt idx="3960">
                <c:v>4</c:v>
              </c:pt>
              <c:pt idx="3961">
                <c:v>3</c:v>
              </c:pt>
              <c:pt idx="3962">
                <c:v>3</c:v>
              </c:pt>
              <c:pt idx="3963">
                <c:v>4</c:v>
              </c:pt>
              <c:pt idx="3964">
                <c:v>4</c:v>
              </c:pt>
              <c:pt idx="3965">
                <c:v>4</c:v>
              </c:pt>
              <c:pt idx="3966">
                <c:v>3</c:v>
              </c:pt>
              <c:pt idx="3967">
                <c:v>3</c:v>
              </c:pt>
              <c:pt idx="3968">
                <c:v>4</c:v>
              </c:pt>
              <c:pt idx="3969">
                <c:v>3</c:v>
              </c:pt>
              <c:pt idx="3970">
                <c:v>5</c:v>
              </c:pt>
              <c:pt idx="3971">
                <c:v>2</c:v>
              </c:pt>
              <c:pt idx="3972">
                <c:v>4</c:v>
              </c:pt>
              <c:pt idx="3973">
                <c:v>3</c:v>
              </c:pt>
              <c:pt idx="3974">
                <c:v>2</c:v>
              </c:pt>
              <c:pt idx="3975">
                <c:v>4</c:v>
              </c:pt>
              <c:pt idx="3976">
                <c:v>3</c:v>
              </c:pt>
              <c:pt idx="3977">
                <c:v>4</c:v>
              </c:pt>
              <c:pt idx="3978">
                <c:v>4</c:v>
              </c:pt>
              <c:pt idx="3979">
                <c:v>3</c:v>
              </c:pt>
              <c:pt idx="3980">
                <c:v>4</c:v>
              </c:pt>
              <c:pt idx="3981">
                <c:v>6</c:v>
              </c:pt>
              <c:pt idx="3982">
                <c:v>2</c:v>
              </c:pt>
              <c:pt idx="3983">
                <c:v>4</c:v>
              </c:pt>
              <c:pt idx="3984">
                <c:v>3</c:v>
              </c:pt>
              <c:pt idx="3985">
                <c:v>3</c:v>
              </c:pt>
              <c:pt idx="3986">
                <c:v>3</c:v>
              </c:pt>
              <c:pt idx="3987">
                <c:v>6</c:v>
              </c:pt>
              <c:pt idx="3988">
                <c:v>3</c:v>
              </c:pt>
              <c:pt idx="3989">
                <c:v>4</c:v>
              </c:pt>
              <c:pt idx="3990">
                <c:v>4</c:v>
              </c:pt>
              <c:pt idx="3991">
                <c:v>2</c:v>
              </c:pt>
              <c:pt idx="3992">
                <c:v>3</c:v>
              </c:pt>
              <c:pt idx="3993">
                <c:v>4</c:v>
              </c:pt>
              <c:pt idx="3994">
                <c:v>3</c:v>
              </c:pt>
              <c:pt idx="3995">
                <c:v>3</c:v>
              </c:pt>
              <c:pt idx="3996">
                <c:v>3</c:v>
              </c:pt>
              <c:pt idx="3997">
                <c:v>3</c:v>
              </c:pt>
              <c:pt idx="3998">
                <c:v>4</c:v>
              </c:pt>
              <c:pt idx="3999">
                <c:v>3</c:v>
              </c:pt>
              <c:pt idx="4000">
                <c:v>5</c:v>
              </c:pt>
              <c:pt idx="4001">
                <c:v>4</c:v>
              </c:pt>
              <c:pt idx="4002">
                <c:v>2</c:v>
              </c:pt>
              <c:pt idx="4003">
                <c:v>3</c:v>
              </c:pt>
              <c:pt idx="4004">
                <c:v>2</c:v>
              </c:pt>
              <c:pt idx="4005">
                <c:v>3</c:v>
              </c:pt>
              <c:pt idx="4006">
                <c:v>4</c:v>
              </c:pt>
              <c:pt idx="4007">
                <c:v>3</c:v>
              </c:pt>
              <c:pt idx="4008">
                <c:v>4</c:v>
              </c:pt>
              <c:pt idx="4009">
                <c:v>3</c:v>
              </c:pt>
              <c:pt idx="4010">
                <c:v>3</c:v>
              </c:pt>
              <c:pt idx="4011">
                <c:v>3</c:v>
              </c:pt>
              <c:pt idx="4012">
                <c:v>2</c:v>
              </c:pt>
              <c:pt idx="4013">
                <c:v>3</c:v>
              </c:pt>
              <c:pt idx="4014">
                <c:v>5</c:v>
              </c:pt>
              <c:pt idx="4015">
                <c:v>3</c:v>
              </c:pt>
              <c:pt idx="4016">
                <c:v>3</c:v>
              </c:pt>
              <c:pt idx="4017">
                <c:v>3</c:v>
              </c:pt>
              <c:pt idx="4018">
                <c:v>5</c:v>
              </c:pt>
              <c:pt idx="4019">
                <c:v>3</c:v>
              </c:pt>
              <c:pt idx="4020">
                <c:v>5</c:v>
              </c:pt>
              <c:pt idx="4021">
                <c:v>3</c:v>
              </c:pt>
              <c:pt idx="4022">
                <c:v>4</c:v>
              </c:pt>
              <c:pt idx="4023">
                <c:v>3</c:v>
              </c:pt>
              <c:pt idx="4024">
                <c:v>3</c:v>
              </c:pt>
              <c:pt idx="4025">
                <c:v>3</c:v>
              </c:pt>
              <c:pt idx="4026">
                <c:v>3</c:v>
              </c:pt>
              <c:pt idx="4027">
                <c:v>2</c:v>
              </c:pt>
              <c:pt idx="4028">
                <c:v>3</c:v>
              </c:pt>
              <c:pt idx="4029">
                <c:v>3</c:v>
              </c:pt>
              <c:pt idx="4030">
                <c:v>4</c:v>
              </c:pt>
              <c:pt idx="4031">
                <c:v>3</c:v>
              </c:pt>
              <c:pt idx="4032">
                <c:v>4</c:v>
              </c:pt>
              <c:pt idx="4033">
                <c:v>3</c:v>
              </c:pt>
              <c:pt idx="4034">
                <c:v>4</c:v>
              </c:pt>
              <c:pt idx="4035">
                <c:v>3</c:v>
              </c:pt>
              <c:pt idx="4036">
                <c:v>3</c:v>
              </c:pt>
              <c:pt idx="4037">
                <c:v>3</c:v>
              </c:pt>
              <c:pt idx="4038">
                <c:v>2</c:v>
              </c:pt>
              <c:pt idx="4039">
                <c:v>4</c:v>
              </c:pt>
              <c:pt idx="4040">
                <c:v>3</c:v>
              </c:pt>
              <c:pt idx="4041">
                <c:v>3</c:v>
              </c:pt>
              <c:pt idx="4042">
                <c:v>4</c:v>
              </c:pt>
              <c:pt idx="4043">
                <c:v>2</c:v>
              </c:pt>
              <c:pt idx="4044">
                <c:v>3</c:v>
              </c:pt>
              <c:pt idx="4045">
                <c:v>3</c:v>
              </c:pt>
              <c:pt idx="4046">
                <c:v>5</c:v>
              </c:pt>
              <c:pt idx="4047">
                <c:v>2</c:v>
              </c:pt>
              <c:pt idx="4048">
                <c:v>3</c:v>
              </c:pt>
              <c:pt idx="4049">
                <c:v>3</c:v>
              </c:pt>
              <c:pt idx="4050">
                <c:v>4</c:v>
              </c:pt>
              <c:pt idx="4051">
                <c:v>2</c:v>
              </c:pt>
              <c:pt idx="4052">
                <c:v>4</c:v>
              </c:pt>
              <c:pt idx="4053">
                <c:v>3</c:v>
              </c:pt>
              <c:pt idx="4054">
                <c:v>3</c:v>
              </c:pt>
              <c:pt idx="4055">
                <c:v>3</c:v>
              </c:pt>
              <c:pt idx="4056">
                <c:v>3</c:v>
              </c:pt>
              <c:pt idx="4057">
                <c:v>4</c:v>
              </c:pt>
              <c:pt idx="4058">
                <c:v>2</c:v>
              </c:pt>
              <c:pt idx="4059">
                <c:v>3</c:v>
              </c:pt>
              <c:pt idx="4060">
                <c:v>4</c:v>
              </c:pt>
              <c:pt idx="4061">
                <c:v>4</c:v>
              </c:pt>
              <c:pt idx="4062">
                <c:v>3</c:v>
              </c:pt>
              <c:pt idx="4063">
                <c:v>4</c:v>
              </c:pt>
              <c:pt idx="4064">
                <c:v>3</c:v>
              </c:pt>
              <c:pt idx="4065">
                <c:v>3</c:v>
              </c:pt>
              <c:pt idx="4066">
                <c:v>2</c:v>
              </c:pt>
              <c:pt idx="4067">
                <c:v>3</c:v>
              </c:pt>
              <c:pt idx="4068">
                <c:v>3</c:v>
              </c:pt>
              <c:pt idx="4069">
                <c:v>5</c:v>
              </c:pt>
              <c:pt idx="4070">
                <c:v>5</c:v>
              </c:pt>
              <c:pt idx="4071">
                <c:v>3</c:v>
              </c:pt>
              <c:pt idx="4072">
                <c:v>4</c:v>
              </c:pt>
              <c:pt idx="4073">
                <c:v>3</c:v>
              </c:pt>
              <c:pt idx="4074">
                <c:v>3</c:v>
              </c:pt>
              <c:pt idx="4075">
                <c:v>5</c:v>
              </c:pt>
              <c:pt idx="4076">
                <c:v>2</c:v>
              </c:pt>
              <c:pt idx="4077">
                <c:v>2</c:v>
              </c:pt>
              <c:pt idx="4078">
                <c:v>3</c:v>
              </c:pt>
              <c:pt idx="4079">
                <c:v>3</c:v>
              </c:pt>
              <c:pt idx="4080">
                <c:v>3</c:v>
              </c:pt>
              <c:pt idx="4081">
                <c:v>4</c:v>
              </c:pt>
              <c:pt idx="4082">
                <c:v>3</c:v>
              </c:pt>
              <c:pt idx="4083">
                <c:v>4</c:v>
              </c:pt>
              <c:pt idx="4084">
                <c:v>3</c:v>
              </c:pt>
              <c:pt idx="4085">
                <c:v>4</c:v>
              </c:pt>
              <c:pt idx="4086">
                <c:v>4</c:v>
              </c:pt>
              <c:pt idx="4087">
                <c:v>4</c:v>
              </c:pt>
              <c:pt idx="4088">
                <c:v>3</c:v>
              </c:pt>
              <c:pt idx="4089">
                <c:v>2</c:v>
              </c:pt>
              <c:pt idx="4090">
                <c:v>3</c:v>
              </c:pt>
              <c:pt idx="4091">
                <c:v>4</c:v>
              </c:pt>
              <c:pt idx="4092">
                <c:v>3</c:v>
              </c:pt>
              <c:pt idx="4093">
                <c:v>4</c:v>
              </c:pt>
              <c:pt idx="4094">
                <c:v>2</c:v>
              </c:pt>
              <c:pt idx="4095">
                <c:v>2</c:v>
              </c:pt>
              <c:pt idx="4096">
                <c:v>3</c:v>
              </c:pt>
              <c:pt idx="4097">
                <c:v>4</c:v>
              </c:pt>
              <c:pt idx="4098">
                <c:v>3</c:v>
              </c:pt>
              <c:pt idx="4099">
                <c:v>4</c:v>
              </c:pt>
              <c:pt idx="4100">
                <c:v>3</c:v>
              </c:pt>
              <c:pt idx="4101">
                <c:v>4</c:v>
              </c:pt>
              <c:pt idx="4102">
                <c:v>3</c:v>
              </c:pt>
              <c:pt idx="4103">
                <c:v>4</c:v>
              </c:pt>
              <c:pt idx="4104">
                <c:v>4</c:v>
              </c:pt>
              <c:pt idx="4105">
                <c:v>3</c:v>
              </c:pt>
              <c:pt idx="4106">
                <c:v>3</c:v>
              </c:pt>
              <c:pt idx="4107">
                <c:v>4</c:v>
              </c:pt>
              <c:pt idx="4108">
                <c:v>3</c:v>
              </c:pt>
              <c:pt idx="4109">
                <c:v>2</c:v>
              </c:pt>
              <c:pt idx="4110">
                <c:v>2</c:v>
              </c:pt>
              <c:pt idx="4111">
                <c:v>3</c:v>
              </c:pt>
              <c:pt idx="4112">
                <c:v>3</c:v>
              </c:pt>
              <c:pt idx="4113">
                <c:v>1</c:v>
              </c:pt>
              <c:pt idx="4114">
                <c:v>4</c:v>
              </c:pt>
              <c:pt idx="4115">
                <c:v>4</c:v>
              </c:pt>
              <c:pt idx="4116">
                <c:v>3</c:v>
              </c:pt>
              <c:pt idx="4117">
                <c:v>1</c:v>
              </c:pt>
              <c:pt idx="4118">
                <c:v>3</c:v>
              </c:pt>
              <c:pt idx="4119">
                <c:v>3</c:v>
              </c:pt>
              <c:pt idx="4120">
                <c:v>4</c:v>
              </c:pt>
              <c:pt idx="4121">
                <c:v>3</c:v>
              </c:pt>
              <c:pt idx="4122">
                <c:v>4</c:v>
              </c:pt>
              <c:pt idx="4123">
                <c:v>2</c:v>
              </c:pt>
              <c:pt idx="4124">
                <c:v>3</c:v>
              </c:pt>
              <c:pt idx="4125">
                <c:v>4</c:v>
              </c:pt>
              <c:pt idx="4126">
                <c:v>3</c:v>
              </c:pt>
              <c:pt idx="4127">
                <c:v>4</c:v>
              </c:pt>
              <c:pt idx="4128">
                <c:v>4</c:v>
              </c:pt>
              <c:pt idx="4129">
                <c:v>3</c:v>
              </c:pt>
              <c:pt idx="4130">
                <c:v>2</c:v>
              </c:pt>
              <c:pt idx="4131">
                <c:v>3</c:v>
              </c:pt>
              <c:pt idx="4132">
                <c:v>5</c:v>
              </c:pt>
              <c:pt idx="4133">
                <c:v>3</c:v>
              </c:pt>
              <c:pt idx="4134">
                <c:v>4</c:v>
              </c:pt>
              <c:pt idx="4135">
                <c:v>4</c:v>
              </c:pt>
              <c:pt idx="4136">
                <c:v>4</c:v>
              </c:pt>
              <c:pt idx="4137">
                <c:v>2</c:v>
              </c:pt>
              <c:pt idx="4138">
                <c:v>5</c:v>
              </c:pt>
              <c:pt idx="4139">
                <c:v>4</c:v>
              </c:pt>
              <c:pt idx="4140">
                <c:v>2</c:v>
              </c:pt>
              <c:pt idx="4141">
                <c:v>4</c:v>
              </c:pt>
              <c:pt idx="4142">
                <c:v>3</c:v>
              </c:pt>
              <c:pt idx="4143">
                <c:v>6</c:v>
              </c:pt>
              <c:pt idx="4144">
                <c:v>3</c:v>
              </c:pt>
              <c:pt idx="4145">
                <c:v>4</c:v>
              </c:pt>
              <c:pt idx="4146">
                <c:v>3</c:v>
              </c:pt>
              <c:pt idx="4147">
                <c:v>2</c:v>
              </c:pt>
              <c:pt idx="4148">
                <c:v>3</c:v>
              </c:pt>
              <c:pt idx="4149">
                <c:v>3</c:v>
              </c:pt>
              <c:pt idx="4150">
                <c:v>3</c:v>
              </c:pt>
              <c:pt idx="4151">
                <c:v>3</c:v>
              </c:pt>
              <c:pt idx="4152">
                <c:v>4</c:v>
              </c:pt>
              <c:pt idx="4153">
                <c:v>4</c:v>
              </c:pt>
              <c:pt idx="4154">
                <c:v>3</c:v>
              </c:pt>
              <c:pt idx="4155">
                <c:v>4</c:v>
              </c:pt>
              <c:pt idx="4156">
                <c:v>2</c:v>
              </c:pt>
              <c:pt idx="4157">
                <c:v>4</c:v>
              </c:pt>
              <c:pt idx="4158">
                <c:v>4</c:v>
              </c:pt>
              <c:pt idx="4159">
                <c:v>4</c:v>
              </c:pt>
              <c:pt idx="4160">
                <c:v>4</c:v>
              </c:pt>
              <c:pt idx="4161">
                <c:v>4</c:v>
              </c:pt>
              <c:pt idx="4162">
                <c:v>3</c:v>
              </c:pt>
              <c:pt idx="4163">
                <c:v>4</c:v>
              </c:pt>
              <c:pt idx="4164">
                <c:v>2</c:v>
              </c:pt>
              <c:pt idx="4165">
                <c:v>5</c:v>
              </c:pt>
              <c:pt idx="4166">
                <c:v>3</c:v>
              </c:pt>
              <c:pt idx="4167">
                <c:v>3</c:v>
              </c:pt>
              <c:pt idx="4168">
                <c:v>3</c:v>
              </c:pt>
              <c:pt idx="4169">
                <c:v>4</c:v>
              </c:pt>
              <c:pt idx="4170">
                <c:v>3</c:v>
              </c:pt>
              <c:pt idx="4171">
                <c:v>4</c:v>
              </c:pt>
              <c:pt idx="4172">
                <c:v>4</c:v>
              </c:pt>
              <c:pt idx="4173">
                <c:v>3</c:v>
              </c:pt>
              <c:pt idx="4174">
                <c:v>5</c:v>
              </c:pt>
              <c:pt idx="4175">
                <c:v>4</c:v>
              </c:pt>
              <c:pt idx="4176">
                <c:v>3</c:v>
              </c:pt>
              <c:pt idx="4177">
                <c:v>4</c:v>
              </c:pt>
              <c:pt idx="4178">
                <c:v>3</c:v>
              </c:pt>
              <c:pt idx="4179">
                <c:v>3</c:v>
              </c:pt>
              <c:pt idx="4180">
                <c:v>3</c:v>
              </c:pt>
              <c:pt idx="4181">
                <c:v>3</c:v>
              </c:pt>
              <c:pt idx="4182">
                <c:v>4</c:v>
              </c:pt>
              <c:pt idx="4183">
                <c:v>6</c:v>
              </c:pt>
              <c:pt idx="4184">
                <c:v>3</c:v>
              </c:pt>
              <c:pt idx="4185">
                <c:v>3</c:v>
              </c:pt>
              <c:pt idx="4186">
                <c:v>3</c:v>
              </c:pt>
              <c:pt idx="4187">
                <c:v>2</c:v>
              </c:pt>
              <c:pt idx="4188">
                <c:v>3</c:v>
              </c:pt>
              <c:pt idx="4189">
                <c:v>4</c:v>
              </c:pt>
              <c:pt idx="4190">
                <c:v>3</c:v>
              </c:pt>
              <c:pt idx="4191">
                <c:v>4</c:v>
              </c:pt>
              <c:pt idx="4192">
                <c:v>2</c:v>
              </c:pt>
              <c:pt idx="4193">
                <c:v>4</c:v>
              </c:pt>
              <c:pt idx="4194">
                <c:v>5</c:v>
              </c:pt>
              <c:pt idx="4195">
                <c:v>5</c:v>
              </c:pt>
              <c:pt idx="4196">
                <c:v>4</c:v>
              </c:pt>
              <c:pt idx="4197">
                <c:v>4</c:v>
              </c:pt>
              <c:pt idx="4198">
                <c:v>4</c:v>
              </c:pt>
              <c:pt idx="4199">
                <c:v>3</c:v>
              </c:pt>
              <c:pt idx="4200">
                <c:v>3</c:v>
              </c:pt>
              <c:pt idx="4201">
                <c:v>2</c:v>
              </c:pt>
              <c:pt idx="4202">
                <c:v>4</c:v>
              </c:pt>
              <c:pt idx="4203">
                <c:v>4</c:v>
              </c:pt>
              <c:pt idx="4204">
                <c:v>6</c:v>
              </c:pt>
              <c:pt idx="4205">
                <c:v>3</c:v>
              </c:pt>
              <c:pt idx="4206">
                <c:v>3</c:v>
              </c:pt>
              <c:pt idx="4207">
                <c:v>4</c:v>
              </c:pt>
              <c:pt idx="4208">
                <c:v>4</c:v>
              </c:pt>
              <c:pt idx="4209">
                <c:v>4</c:v>
              </c:pt>
              <c:pt idx="4210">
                <c:v>3</c:v>
              </c:pt>
              <c:pt idx="4211">
                <c:v>2</c:v>
              </c:pt>
              <c:pt idx="4212">
                <c:v>3</c:v>
              </c:pt>
              <c:pt idx="4213">
                <c:v>5</c:v>
              </c:pt>
              <c:pt idx="4214">
                <c:v>4</c:v>
              </c:pt>
              <c:pt idx="4215">
                <c:v>4</c:v>
              </c:pt>
              <c:pt idx="4216">
                <c:v>3</c:v>
              </c:pt>
              <c:pt idx="4217">
                <c:v>3</c:v>
              </c:pt>
              <c:pt idx="4218">
                <c:v>3</c:v>
              </c:pt>
              <c:pt idx="4219">
                <c:v>3</c:v>
              </c:pt>
              <c:pt idx="4220">
                <c:v>3</c:v>
              </c:pt>
              <c:pt idx="4221">
                <c:v>3</c:v>
              </c:pt>
              <c:pt idx="4222">
                <c:v>3</c:v>
              </c:pt>
              <c:pt idx="4223">
                <c:v>3</c:v>
              </c:pt>
              <c:pt idx="4224">
                <c:v>3</c:v>
              </c:pt>
              <c:pt idx="4225">
                <c:v>4</c:v>
              </c:pt>
              <c:pt idx="4226">
                <c:v>4</c:v>
              </c:pt>
              <c:pt idx="4227">
                <c:v>2</c:v>
              </c:pt>
              <c:pt idx="4228">
                <c:v>3</c:v>
              </c:pt>
              <c:pt idx="4229">
                <c:v>4</c:v>
              </c:pt>
              <c:pt idx="4230">
                <c:v>4</c:v>
              </c:pt>
              <c:pt idx="4231">
                <c:v>3</c:v>
              </c:pt>
              <c:pt idx="4232">
                <c:v>4</c:v>
              </c:pt>
              <c:pt idx="4233">
                <c:v>4</c:v>
              </c:pt>
              <c:pt idx="4234">
                <c:v>5</c:v>
              </c:pt>
              <c:pt idx="4235">
                <c:v>3</c:v>
              </c:pt>
              <c:pt idx="4236">
                <c:v>4</c:v>
              </c:pt>
              <c:pt idx="4237">
                <c:v>1</c:v>
              </c:pt>
              <c:pt idx="4238">
                <c:v>3</c:v>
              </c:pt>
              <c:pt idx="4239">
                <c:v>3</c:v>
              </c:pt>
              <c:pt idx="4240">
                <c:v>4</c:v>
              </c:pt>
              <c:pt idx="4241">
                <c:v>3</c:v>
              </c:pt>
              <c:pt idx="4242">
                <c:v>4</c:v>
              </c:pt>
              <c:pt idx="4243">
                <c:v>7</c:v>
              </c:pt>
              <c:pt idx="4244">
                <c:v>4</c:v>
              </c:pt>
              <c:pt idx="4245">
                <c:v>4</c:v>
              </c:pt>
              <c:pt idx="4246">
                <c:v>5</c:v>
              </c:pt>
              <c:pt idx="4247">
                <c:v>3</c:v>
              </c:pt>
              <c:pt idx="4248">
                <c:v>4</c:v>
              </c:pt>
              <c:pt idx="4249">
                <c:v>2</c:v>
              </c:pt>
              <c:pt idx="4250">
                <c:v>4</c:v>
              </c:pt>
              <c:pt idx="4251">
                <c:v>2</c:v>
              </c:pt>
              <c:pt idx="4252">
                <c:v>4</c:v>
              </c:pt>
              <c:pt idx="4253">
                <c:v>3</c:v>
              </c:pt>
              <c:pt idx="4254">
                <c:v>4</c:v>
              </c:pt>
              <c:pt idx="4255">
                <c:v>2</c:v>
              </c:pt>
              <c:pt idx="4256">
                <c:v>4</c:v>
              </c:pt>
              <c:pt idx="4257">
                <c:v>4</c:v>
              </c:pt>
              <c:pt idx="4258">
                <c:v>2</c:v>
              </c:pt>
              <c:pt idx="4259">
                <c:v>4</c:v>
              </c:pt>
              <c:pt idx="4260">
                <c:v>4</c:v>
              </c:pt>
              <c:pt idx="4261">
                <c:v>5</c:v>
              </c:pt>
              <c:pt idx="4262">
                <c:v>3</c:v>
              </c:pt>
              <c:pt idx="4263">
                <c:v>3</c:v>
              </c:pt>
              <c:pt idx="4264">
                <c:v>3</c:v>
              </c:pt>
              <c:pt idx="4265">
                <c:v>4</c:v>
              </c:pt>
              <c:pt idx="4266">
                <c:v>3</c:v>
              </c:pt>
              <c:pt idx="4267">
                <c:v>3</c:v>
              </c:pt>
              <c:pt idx="4268">
                <c:v>2</c:v>
              </c:pt>
              <c:pt idx="4269">
                <c:v>3</c:v>
              </c:pt>
              <c:pt idx="4270">
                <c:v>4</c:v>
              </c:pt>
              <c:pt idx="4271">
                <c:v>3</c:v>
              </c:pt>
              <c:pt idx="4272">
                <c:v>4</c:v>
              </c:pt>
              <c:pt idx="4273">
                <c:v>5</c:v>
              </c:pt>
              <c:pt idx="4274">
                <c:v>4</c:v>
              </c:pt>
              <c:pt idx="4275">
                <c:v>4</c:v>
              </c:pt>
              <c:pt idx="4276">
                <c:v>4</c:v>
              </c:pt>
              <c:pt idx="4277">
                <c:v>5</c:v>
              </c:pt>
              <c:pt idx="4278">
                <c:v>4</c:v>
              </c:pt>
              <c:pt idx="4279">
                <c:v>3</c:v>
              </c:pt>
              <c:pt idx="4280">
                <c:v>3</c:v>
              </c:pt>
              <c:pt idx="4281">
                <c:v>4</c:v>
              </c:pt>
              <c:pt idx="4282">
                <c:v>4</c:v>
              </c:pt>
              <c:pt idx="4283">
                <c:v>5</c:v>
              </c:pt>
              <c:pt idx="4284">
                <c:v>2</c:v>
              </c:pt>
              <c:pt idx="4285">
                <c:v>2</c:v>
              </c:pt>
              <c:pt idx="4286">
                <c:v>2</c:v>
              </c:pt>
              <c:pt idx="4287">
                <c:v>6</c:v>
              </c:pt>
              <c:pt idx="4288">
                <c:v>2</c:v>
              </c:pt>
              <c:pt idx="4289">
                <c:v>4</c:v>
              </c:pt>
              <c:pt idx="4290">
                <c:v>4</c:v>
              </c:pt>
              <c:pt idx="4291">
                <c:v>3</c:v>
              </c:pt>
              <c:pt idx="4292">
                <c:v>4</c:v>
              </c:pt>
              <c:pt idx="4293">
                <c:v>4</c:v>
              </c:pt>
              <c:pt idx="4294">
                <c:v>4</c:v>
              </c:pt>
              <c:pt idx="4295">
                <c:v>3</c:v>
              </c:pt>
              <c:pt idx="4296">
                <c:v>4</c:v>
              </c:pt>
              <c:pt idx="4297">
                <c:v>2</c:v>
              </c:pt>
              <c:pt idx="4298">
                <c:v>3</c:v>
              </c:pt>
              <c:pt idx="4299">
                <c:v>3</c:v>
              </c:pt>
              <c:pt idx="4300">
                <c:v>3</c:v>
              </c:pt>
              <c:pt idx="4301">
                <c:v>6</c:v>
              </c:pt>
              <c:pt idx="4302">
                <c:v>4</c:v>
              </c:pt>
              <c:pt idx="4303">
                <c:v>3</c:v>
              </c:pt>
              <c:pt idx="4304">
                <c:v>4</c:v>
              </c:pt>
              <c:pt idx="4305">
                <c:v>3</c:v>
              </c:pt>
              <c:pt idx="4306">
                <c:v>4</c:v>
              </c:pt>
              <c:pt idx="4307">
                <c:v>3</c:v>
              </c:pt>
              <c:pt idx="4308">
                <c:v>5</c:v>
              </c:pt>
              <c:pt idx="4309">
                <c:v>3</c:v>
              </c:pt>
              <c:pt idx="4310">
                <c:v>2</c:v>
              </c:pt>
              <c:pt idx="4311">
                <c:v>3</c:v>
              </c:pt>
              <c:pt idx="4312">
                <c:v>4</c:v>
              </c:pt>
              <c:pt idx="4313">
                <c:v>3</c:v>
              </c:pt>
              <c:pt idx="4314">
                <c:v>4</c:v>
              </c:pt>
              <c:pt idx="4315">
                <c:v>4</c:v>
              </c:pt>
              <c:pt idx="4316">
                <c:v>4</c:v>
              </c:pt>
              <c:pt idx="4317">
                <c:v>3</c:v>
              </c:pt>
              <c:pt idx="4318">
                <c:v>2</c:v>
              </c:pt>
              <c:pt idx="4319">
                <c:v>3</c:v>
              </c:pt>
              <c:pt idx="4320">
                <c:v>3</c:v>
              </c:pt>
              <c:pt idx="4321">
                <c:v>4</c:v>
              </c:pt>
              <c:pt idx="4322">
                <c:v>3</c:v>
              </c:pt>
              <c:pt idx="4323">
                <c:v>3</c:v>
              </c:pt>
              <c:pt idx="4324">
                <c:v>4</c:v>
              </c:pt>
              <c:pt idx="4325">
                <c:v>5</c:v>
              </c:pt>
              <c:pt idx="4326">
                <c:v>4</c:v>
              </c:pt>
              <c:pt idx="4327">
                <c:v>3</c:v>
              </c:pt>
              <c:pt idx="4328">
                <c:v>4</c:v>
              </c:pt>
              <c:pt idx="4329">
                <c:v>3</c:v>
              </c:pt>
              <c:pt idx="4330">
                <c:v>3</c:v>
              </c:pt>
              <c:pt idx="4331">
                <c:v>4</c:v>
              </c:pt>
              <c:pt idx="4332">
                <c:v>4</c:v>
              </c:pt>
              <c:pt idx="4333">
                <c:v>2</c:v>
              </c:pt>
              <c:pt idx="4334">
                <c:v>3</c:v>
              </c:pt>
              <c:pt idx="4335">
                <c:v>3</c:v>
              </c:pt>
              <c:pt idx="4336">
                <c:v>3</c:v>
              </c:pt>
              <c:pt idx="4337">
                <c:v>3</c:v>
              </c:pt>
              <c:pt idx="4338">
                <c:v>1</c:v>
              </c:pt>
              <c:pt idx="4339">
                <c:v>4</c:v>
              </c:pt>
              <c:pt idx="4340">
                <c:v>4</c:v>
              </c:pt>
              <c:pt idx="4341">
                <c:v>6</c:v>
              </c:pt>
              <c:pt idx="4342">
                <c:v>3</c:v>
              </c:pt>
              <c:pt idx="4343">
                <c:v>3</c:v>
              </c:pt>
              <c:pt idx="4344">
                <c:v>4</c:v>
              </c:pt>
              <c:pt idx="4345">
                <c:v>4</c:v>
              </c:pt>
              <c:pt idx="4346">
                <c:v>3</c:v>
              </c:pt>
              <c:pt idx="4347">
                <c:v>4</c:v>
              </c:pt>
              <c:pt idx="4348">
                <c:v>4</c:v>
              </c:pt>
              <c:pt idx="4349">
                <c:v>4</c:v>
              </c:pt>
              <c:pt idx="4350">
                <c:v>3</c:v>
              </c:pt>
              <c:pt idx="4351">
                <c:v>2</c:v>
              </c:pt>
              <c:pt idx="4352">
                <c:v>4</c:v>
              </c:pt>
              <c:pt idx="4353">
                <c:v>3</c:v>
              </c:pt>
              <c:pt idx="4354">
                <c:v>3</c:v>
              </c:pt>
              <c:pt idx="4355">
                <c:v>4</c:v>
              </c:pt>
              <c:pt idx="4356">
                <c:v>4</c:v>
              </c:pt>
              <c:pt idx="4357">
                <c:v>6</c:v>
              </c:pt>
              <c:pt idx="4358">
                <c:v>5</c:v>
              </c:pt>
              <c:pt idx="4359">
                <c:v>3</c:v>
              </c:pt>
              <c:pt idx="4360">
                <c:v>3</c:v>
              </c:pt>
              <c:pt idx="4361">
                <c:v>5</c:v>
              </c:pt>
              <c:pt idx="4362">
                <c:v>4</c:v>
              </c:pt>
              <c:pt idx="4363">
                <c:v>3</c:v>
              </c:pt>
              <c:pt idx="4364">
                <c:v>3</c:v>
              </c:pt>
              <c:pt idx="4365">
                <c:v>3</c:v>
              </c:pt>
              <c:pt idx="4366">
                <c:v>3</c:v>
              </c:pt>
              <c:pt idx="4367">
                <c:v>3</c:v>
              </c:pt>
              <c:pt idx="4368">
                <c:v>2</c:v>
              </c:pt>
              <c:pt idx="4369">
                <c:v>3</c:v>
              </c:pt>
              <c:pt idx="4370">
                <c:v>4</c:v>
              </c:pt>
              <c:pt idx="4371">
                <c:v>3</c:v>
              </c:pt>
              <c:pt idx="4372">
                <c:v>3</c:v>
              </c:pt>
              <c:pt idx="4373">
                <c:v>3</c:v>
              </c:pt>
              <c:pt idx="4374">
                <c:v>2</c:v>
              </c:pt>
              <c:pt idx="4375">
                <c:v>3</c:v>
              </c:pt>
              <c:pt idx="4376">
                <c:v>4</c:v>
              </c:pt>
              <c:pt idx="4377">
                <c:v>3</c:v>
              </c:pt>
              <c:pt idx="4378">
                <c:v>3</c:v>
              </c:pt>
              <c:pt idx="4379">
                <c:v>4</c:v>
              </c:pt>
              <c:pt idx="4380">
                <c:v>4</c:v>
              </c:pt>
              <c:pt idx="4381">
                <c:v>3</c:v>
              </c:pt>
              <c:pt idx="4382">
                <c:v>5</c:v>
              </c:pt>
              <c:pt idx="4383">
                <c:v>5</c:v>
              </c:pt>
              <c:pt idx="4384">
                <c:v>3</c:v>
              </c:pt>
              <c:pt idx="4385">
                <c:v>4</c:v>
              </c:pt>
              <c:pt idx="4386">
                <c:v>4</c:v>
              </c:pt>
              <c:pt idx="4387">
                <c:v>4</c:v>
              </c:pt>
              <c:pt idx="4388">
                <c:v>3</c:v>
              </c:pt>
              <c:pt idx="4389">
                <c:v>4</c:v>
              </c:pt>
              <c:pt idx="4390">
                <c:v>3</c:v>
              </c:pt>
              <c:pt idx="4391">
                <c:v>4</c:v>
              </c:pt>
              <c:pt idx="4392">
                <c:v>3</c:v>
              </c:pt>
              <c:pt idx="4393">
                <c:v>3</c:v>
              </c:pt>
              <c:pt idx="4394">
                <c:v>5</c:v>
              </c:pt>
              <c:pt idx="4395">
                <c:v>4</c:v>
              </c:pt>
              <c:pt idx="4396">
                <c:v>4</c:v>
              </c:pt>
              <c:pt idx="4397">
                <c:v>3</c:v>
              </c:pt>
              <c:pt idx="4398">
                <c:v>5</c:v>
              </c:pt>
              <c:pt idx="4399">
                <c:v>4</c:v>
              </c:pt>
              <c:pt idx="4400">
                <c:v>4</c:v>
              </c:pt>
              <c:pt idx="4401">
                <c:v>2</c:v>
              </c:pt>
              <c:pt idx="4402">
                <c:v>3</c:v>
              </c:pt>
              <c:pt idx="4403">
                <c:v>4</c:v>
              </c:pt>
              <c:pt idx="4404">
                <c:v>4</c:v>
              </c:pt>
              <c:pt idx="4405">
                <c:v>4</c:v>
              </c:pt>
              <c:pt idx="4406">
                <c:v>3</c:v>
              </c:pt>
              <c:pt idx="4407">
                <c:v>3</c:v>
              </c:pt>
              <c:pt idx="4408">
                <c:v>5</c:v>
              </c:pt>
              <c:pt idx="4409">
                <c:v>4</c:v>
              </c:pt>
              <c:pt idx="4410">
                <c:v>4</c:v>
              </c:pt>
              <c:pt idx="4411">
                <c:v>5</c:v>
              </c:pt>
              <c:pt idx="4412">
                <c:v>3</c:v>
              </c:pt>
              <c:pt idx="4413">
                <c:v>4</c:v>
              </c:pt>
              <c:pt idx="4414">
                <c:v>4</c:v>
              </c:pt>
              <c:pt idx="4415">
                <c:v>3</c:v>
              </c:pt>
              <c:pt idx="4416">
                <c:v>4</c:v>
              </c:pt>
              <c:pt idx="4417">
                <c:v>4</c:v>
              </c:pt>
              <c:pt idx="4418">
                <c:v>4</c:v>
              </c:pt>
              <c:pt idx="4419">
                <c:v>4</c:v>
              </c:pt>
              <c:pt idx="4420">
                <c:v>4</c:v>
              </c:pt>
              <c:pt idx="4421">
                <c:v>3</c:v>
              </c:pt>
              <c:pt idx="4422">
                <c:v>2</c:v>
              </c:pt>
              <c:pt idx="4423">
                <c:v>3</c:v>
              </c:pt>
              <c:pt idx="4424">
                <c:v>3</c:v>
              </c:pt>
              <c:pt idx="4425">
                <c:v>2</c:v>
              </c:pt>
              <c:pt idx="4426">
                <c:v>3</c:v>
              </c:pt>
              <c:pt idx="4427">
                <c:v>3</c:v>
              </c:pt>
              <c:pt idx="4428">
                <c:v>4</c:v>
              </c:pt>
              <c:pt idx="4429">
                <c:v>2</c:v>
              </c:pt>
              <c:pt idx="4430">
                <c:v>3</c:v>
              </c:pt>
              <c:pt idx="4431">
                <c:v>2</c:v>
              </c:pt>
              <c:pt idx="4432">
                <c:v>5</c:v>
              </c:pt>
              <c:pt idx="4433">
                <c:v>2</c:v>
              </c:pt>
              <c:pt idx="4434">
                <c:v>4</c:v>
              </c:pt>
              <c:pt idx="4435">
                <c:v>2</c:v>
              </c:pt>
              <c:pt idx="4436">
                <c:v>2</c:v>
              </c:pt>
              <c:pt idx="4437">
                <c:v>3</c:v>
              </c:pt>
              <c:pt idx="4438">
                <c:v>4</c:v>
              </c:pt>
              <c:pt idx="4439">
                <c:v>3</c:v>
              </c:pt>
              <c:pt idx="4440">
                <c:v>3</c:v>
              </c:pt>
              <c:pt idx="4441">
                <c:v>4</c:v>
              </c:pt>
              <c:pt idx="4442">
                <c:v>1</c:v>
              </c:pt>
              <c:pt idx="4443">
                <c:v>3</c:v>
              </c:pt>
              <c:pt idx="4444">
                <c:v>5</c:v>
              </c:pt>
              <c:pt idx="4445">
                <c:v>4</c:v>
              </c:pt>
              <c:pt idx="4446">
                <c:v>5</c:v>
              </c:pt>
              <c:pt idx="4447">
                <c:v>3</c:v>
              </c:pt>
              <c:pt idx="4448">
                <c:v>5</c:v>
              </c:pt>
              <c:pt idx="4449">
                <c:v>4</c:v>
              </c:pt>
              <c:pt idx="4450">
                <c:v>4</c:v>
              </c:pt>
              <c:pt idx="4451">
                <c:v>3</c:v>
              </c:pt>
              <c:pt idx="4452">
                <c:v>3</c:v>
              </c:pt>
              <c:pt idx="4453">
                <c:v>3</c:v>
              </c:pt>
              <c:pt idx="4454">
                <c:v>5</c:v>
              </c:pt>
              <c:pt idx="4455">
                <c:v>5</c:v>
              </c:pt>
              <c:pt idx="4456">
                <c:v>4</c:v>
              </c:pt>
              <c:pt idx="4457">
                <c:v>4</c:v>
              </c:pt>
              <c:pt idx="4458">
                <c:v>3</c:v>
              </c:pt>
              <c:pt idx="4459">
                <c:v>3</c:v>
              </c:pt>
              <c:pt idx="4460">
                <c:v>4</c:v>
              </c:pt>
              <c:pt idx="4461">
                <c:v>3</c:v>
              </c:pt>
              <c:pt idx="4462">
                <c:v>4</c:v>
              </c:pt>
              <c:pt idx="4463">
                <c:v>4</c:v>
              </c:pt>
              <c:pt idx="4464">
                <c:v>3</c:v>
              </c:pt>
              <c:pt idx="4465">
                <c:v>3</c:v>
              </c:pt>
              <c:pt idx="4466">
                <c:v>2</c:v>
              </c:pt>
              <c:pt idx="4467">
                <c:v>4</c:v>
              </c:pt>
              <c:pt idx="4468">
                <c:v>3</c:v>
              </c:pt>
              <c:pt idx="4469">
                <c:v>4</c:v>
              </c:pt>
              <c:pt idx="4470">
                <c:v>4</c:v>
              </c:pt>
              <c:pt idx="4471">
                <c:v>4</c:v>
              </c:pt>
              <c:pt idx="4472">
                <c:v>4</c:v>
              </c:pt>
              <c:pt idx="4473">
                <c:v>3</c:v>
              </c:pt>
              <c:pt idx="4474">
                <c:v>3</c:v>
              </c:pt>
              <c:pt idx="4475">
                <c:v>2</c:v>
              </c:pt>
              <c:pt idx="4476">
                <c:v>4</c:v>
              </c:pt>
              <c:pt idx="4477">
                <c:v>4</c:v>
              </c:pt>
              <c:pt idx="4478">
                <c:v>5</c:v>
              </c:pt>
              <c:pt idx="4479">
                <c:v>5</c:v>
              </c:pt>
              <c:pt idx="4480">
                <c:v>3</c:v>
              </c:pt>
              <c:pt idx="4481">
                <c:v>5</c:v>
              </c:pt>
              <c:pt idx="4482">
                <c:v>3</c:v>
              </c:pt>
              <c:pt idx="4483">
                <c:v>5</c:v>
              </c:pt>
              <c:pt idx="4484">
                <c:v>3</c:v>
              </c:pt>
              <c:pt idx="4485">
                <c:v>4</c:v>
              </c:pt>
              <c:pt idx="4486">
                <c:v>2</c:v>
              </c:pt>
              <c:pt idx="4487">
                <c:v>4</c:v>
              </c:pt>
              <c:pt idx="4488">
                <c:v>3</c:v>
              </c:pt>
              <c:pt idx="4489">
                <c:v>4</c:v>
              </c:pt>
              <c:pt idx="4490">
                <c:v>3</c:v>
              </c:pt>
              <c:pt idx="4491">
                <c:v>3</c:v>
              </c:pt>
              <c:pt idx="4492">
                <c:v>3</c:v>
              </c:pt>
              <c:pt idx="4493">
                <c:v>3</c:v>
              </c:pt>
              <c:pt idx="4494">
                <c:v>4</c:v>
              </c:pt>
              <c:pt idx="4495">
                <c:v>2</c:v>
              </c:pt>
              <c:pt idx="4496">
                <c:v>4</c:v>
              </c:pt>
              <c:pt idx="4497">
                <c:v>3</c:v>
              </c:pt>
              <c:pt idx="4498">
                <c:v>3</c:v>
              </c:pt>
              <c:pt idx="4499">
                <c:v>5</c:v>
              </c:pt>
              <c:pt idx="4500">
                <c:v>3</c:v>
              </c:pt>
              <c:pt idx="4501">
                <c:v>3</c:v>
              </c:pt>
              <c:pt idx="4502">
                <c:v>3</c:v>
              </c:pt>
              <c:pt idx="4503">
                <c:v>3</c:v>
              </c:pt>
              <c:pt idx="4504">
                <c:v>3</c:v>
              </c:pt>
              <c:pt idx="4505">
                <c:v>4</c:v>
              </c:pt>
              <c:pt idx="4506">
                <c:v>2</c:v>
              </c:pt>
              <c:pt idx="4507">
                <c:v>4</c:v>
              </c:pt>
              <c:pt idx="4508">
                <c:v>3</c:v>
              </c:pt>
              <c:pt idx="4509">
                <c:v>6</c:v>
              </c:pt>
              <c:pt idx="4510">
                <c:v>4</c:v>
              </c:pt>
              <c:pt idx="4511">
                <c:v>3</c:v>
              </c:pt>
              <c:pt idx="4512">
                <c:v>3</c:v>
              </c:pt>
              <c:pt idx="4513">
                <c:v>3</c:v>
              </c:pt>
              <c:pt idx="4514">
                <c:v>4</c:v>
              </c:pt>
              <c:pt idx="4515">
                <c:v>5</c:v>
              </c:pt>
              <c:pt idx="4516">
                <c:v>4</c:v>
              </c:pt>
              <c:pt idx="4517">
                <c:v>3</c:v>
              </c:pt>
              <c:pt idx="4518">
                <c:v>3</c:v>
              </c:pt>
              <c:pt idx="4519">
                <c:v>4</c:v>
              </c:pt>
              <c:pt idx="4520">
                <c:v>4</c:v>
              </c:pt>
              <c:pt idx="4521">
                <c:v>4</c:v>
              </c:pt>
              <c:pt idx="4522">
                <c:v>2</c:v>
              </c:pt>
              <c:pt idx="4523">
                <c:v>3</c:v>
              </c:pt>
              <c:pt idx="4524">
                <c:v>5</c:v>
              </c:pt>
              <c:pt idx="4525">
                <c:v>2</c:v>
              </c:pt>
              <c:pt idx="4526">
                <c:v>2</c:v>
              </c:pt>
              <c:pt idx="4527">
                <c:v>4</c:v>
              </c:pt>
              <c:pt idx="4528">
                <c:v>4</c:v>
              </c:pt>
              <c:pt idx="4529">
                <c:v>5</c:v>
              </c:pt>
              <c:pt idx="4530">
                <c:v>2</c:v>
              </c:pt>
              <c:pt idx="4531">
                <c:v>4</c:v>
              </c:pt>
              <c:pt idx="4532">
                <c:v>4</c:v>
              </c:pt>
              <c:pt idx="4533">
                <c:v>4</c:v>
              </c:pt>
              <c:pt idx="4534">
                <c:v>3</c:v>
              </c:pt>
              <c:pt idx="4535">
                <c:v>3</c:v>
              </c:pt>
              <c:pt idx="4536">
                <c:v>3</c:v>
              </c:pt>
              <c:pt idx="4537">
                <c:v>3</c:v>
              </c:pt>
              <c:pt idx="4538">
                <c:v>3</c:v>
              </c:pt>
              <c:pt idx="4539">
                <c:v>2</c:v>
              </c:pt>
              <c:pt idx="4540">
                <c:v>5</c:v>
              </c:pt>
              <c:pt idx="4541">
                <c:v>3</c:v>
              </c:pt>
              <c:pt idx="4542">
                <c:v>5</c:v>
              </c:pt>
              <c:pt idx="4543">
                <c:v>3</c:v>
              </c:pt>
              <c:pt idx="4544">
                <c:v>4</c:v>
              </c:pt>
              <c:pt idx="4545">
                <c:v>4</c:v>
              </c:pt>
              <c:pt idx="4546">
                <c:v>3</c:v>
              </c:pt>
              <c:pt idx="4547">
                <c:v>3</c:v>
              </c:pt>
              <c:pt idx="4548">
                <c:v>4</c:v>
              </c:pt>
              <c:pt idx="4549">
                <c:v>3</c:v>
              </c:pt>
              <c:pt idx="4550">
                <c:v>3</c:v>
              </c:pt>
              <c:pt idx="4551">
                <c:v>2</c:v>
              </c:pt>
              <c:pt idx="4552">
                <c:v>4</c:v>
              </c:pt>
              <c:pt idx="4553">
                <c:v>4</c:v>
              </c:pt>
              <c:pt idx="4554">
                <c:v>2</c:v>
              </c:pt>
              <c:pt idx="4555">
                <c:v>2</c:v>
              </c:pt>
              <c:pt idx="4556">
                <c:v>1</c:v>
              </c:pt>
              <c:pt idx="4557">
                <c:v>4</c:v>
              </c:pt>
              <c:pt idx="4558">
                <c:v>4</c:v>
              </c:pt>
              <c:pt idx="4559">
                <c:v>2</c:v>
              </c:pt>
              <c:pt idx="4560">
                <c:v>4</c:v>
              </c:pt>
              <c:pt idx="4561">
                <c:v>3</c:v>
              </c:pt>
              <c:pt idx="4562">
                <c:v>5</c:v>
              </c:pt>
              <c:pt idx="4563">
                <c:v>2</c:v>
              </c:pt>
              <c:pt idx="4564">
                <c:v>4</c:v>
              </c:pt>
              <c:pt idx="4565">
                <c:v>4</c:v>
              </c:pt>
              <c:pt idx="4566">
                <c:v>3</c:v>
              </c:pt>
              <c:pt idx="4567">
                <c:v>4</c:v>
              </c:pt>
              <c:pt idx="4568">
                <c:v>2</c:v>
              </c:pt>
              <c:pt idx="4569">
                <c:v>4</c:v>
              </c:pt>
              <c:pt idx="4570">
                <c:v>2</c:v>
              </c:pt>
              <c:pt idx="4571">
                <c:v>4</c:v>
              </c:pt>
              <c:pt idx="4572">
                <c:v>6</c:v>
              </c:pt>
              <c:pt idx="4573">
                <c:v>3</c:v>
              </c:pt>
              <c:pt idx="4574">
                <c:v>3</c:v>
              </c:pt>
              <c:pt idx="4575">
                <c:v>5</c:v>
              </c:pt>
              <c:pt idx="4576">
                <c:v>3</c:v>
              </c:pt>
              <c:pt idx="4577">
                <c:v>2</c:v>
              </c:pt>
              <c:pt idx="4578">
                <c:v>4</c:v>
              </c:pt>
              <c:pt idx="4579">
                <c:v>2</c:v>
              </c:pt>
              <c:pt idx="4580">
                <c:v>3</c:v>
              </c:pt>
              <c:pt idx="4581">
                <c:v>3</c:v>
              </c:pt>
              <c:pt idx="4582">
                <c:v>2</c:v>
              </c:pt>
              <c:pt idx="4583">
                <c:v>4</c:v>
              </c:pt>
              <c:pt idx="4584">
                <c:v>3</c:v>
              </c:pt>
              <c:pt idx="4585">
                <c:v>3</c:v>
              </c:pt>
              <c:pt idx="4586">
                <c:v>3</c:v>
              </c:pt>
              <c:pt idx="4587">
                <c:v>2</c:v>
              </c:pt>
              <c:pt idx="4588">
                <c:v>4</c:v>
              </c:pt>
              <c:pt idx="4589">
                <c:v>3</c:v>
              </c:pt>
              <c:pt idx="4590">
                <c:v>4</c:v>
              </c:pt>
              <c:pt idx="4591">
                <c:v>3</c:v>
              </c:pt>
              <c:pt idx="4592">
                <c:v>4</c:v>
              </c:pt>
              <c:pt idx="4593">
                <c:v>3</c:v>
              </c:pt>
              <c:pt idx="4594">
                <c:v>3</c:v>
              </c:pt>
              <c:pt idx="4595">
                <c:v>3</c:v>
              </c:pt>
              <c:pt idx="4596">
                <c:v>3</c:v>
              </c:pt>
              <c:pt idx="4597">
                <c:v>3</c:v>
              </c:pt>
              <c:pt idx="4598">
                <c:v>4</c:v>
              </c:pt>
              <c:pt idx="4599">
                <c:v>3</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9D05-46A7-BE60-54C969F04A1D}"/>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Bedrooms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46474504380531428"/>
          <c:y val="7.766706641895077E-2"/>
          <c:w val="0.42036114933614271"/>
          <c:h val="0.59185910915646911"/>
        </c:manualLayout>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2005</c:v>
              </c:pt>
              <c:pt idx="1">
                <c:v>0</c:v>
              </c:pt>
              <c:pt idx="2">
                <c:v>0</c:v>
              </c:pt>
              <c:pt idx="3">
                <c:v>0</c:v>
              </c:pt>
              <c:pt idx="4">
                <c:v>1992</c:v>
              </c:pt>
              <c:pt idx="5">
                <c:v>1994</c:v>
              </c:pt>
              <c:pt idx="6">
                <c:v>0</c:v>
              </c:pt>
              <c:pt idx="7">
                <c:v>0</c:v>
              </c:pt>
              <c:pt idx="8">
                <c:v>0</c:v>
              </c:pt>
              <c:pt idx="9">
                <c:v>2010</c:v>
              </c:pt>
              <c:pt idx="10">
                <c:v>1994</c:v>
              </c:pt>
              <c:pt idx="11">
                <c:v>1988</c:v>
              </c:pt>
              <c:pt idx="12">
                <c:v>0</c:v>
              </c:pt>
              <c:pt idx="13">
                <c:v>2009</c:v>
              </c:pt>
              <c:pt idx="14">
                <c:v>1969</c:v>
              </c:pt>
              <c:pt idx="15">
                <c:v>0</c:v>
              </c:pt>
              <c:pt idx="16">
                <c:v>0</c:v>
              </c:pt>
              <c:pt idx="17">
                <c:v>0</c:v>
              </c:pt>
              <c:pt idx="18">
                <c:v>2000</c:v>
              </c:pt>
              <c:pt idx="19">
                <c:v>2009</c:v>
              </c:pt>
              <c:pt idx="20">
                <c:v>0</c:v>
              </c:pt>
              <c:pt idx="21">
                <c:v>1979</c:v>
              </c:pt>
              <c:pt idx="22">
                <c:v>0</c:v>
              </c:pt>
              <c:pt idx="23">
                <c:v>0</c:v>
              </c:pt>
              <c:pt idx="24">
                <c:v>1989</c:v>
              </c:pt>
              <c:pt idx="25">
                <c:v>0</c:v>
              </c:pt>
              <c:pt idx="26">
                <c:v>0</c:v>
              </c:pt>
              <c:pt idx="27">
                <c:v>0</c:v>
              </c:pt>
              <c:pt idx="28">
                <c:v>2014</c:v>
              </c:pt>
              <c:pt idx="29">
                <c:v>1999</c:v>
              </c:pt>
              <c:pt idx="30">
                <c:v>0</c:v>
              </c:pt>
              <c:pt idx="31">
                <c:v>2003</c:v>
              </c:pt>
              <c:pt idx="32">
                <c:v>2010</c:v>
              </c:pt>
              <c:pt idx="33">
                <c:v>0</c:v>
              </c:pt>
              <c:pt idx="34">
                <c:v>2014</c:v>
              </c:pt>
              <c:pt idx="35">
                <c:v>0</c:v>
              </c:pt>
              <c:pt idx="36">
                <c:v>0</c:v>
              </c:pt>
              <c:pt idx="37">
                <c:v>0</c:v>
              </c:pt>
              <c:pt idx="38">
                <c:v>0</c:v>
              </c:pt>
              <c:pt idx="39">
                <c:v>2009</c:v>
              </c:pt>
              <c:pt idx="40">
                <c:v>2000</c:v>
              </c:pt>
              <c:pt idx="41">
                <c:v>0</c:v>
              </c:pt>
              <c:pt idx="42">
                <c:v>1983</c:v>
              </c:pt>
              <c:pt idx="43">
                <c:v>2009</c:v>
              </c:pt>
              <c:pt idx="44">
                <c:v>0</c:v>
              </c:pt>
              <c:pt idx="45">
                <c:v>1997</c:v>
              </c:pt>
              <c:pt idx="46">
                <c:v>0</c:v>
              </c:pt>
              <c:pt idx="47">
                <c:v>0</c:v>
              </c:pt>
              <c:pt idx="48">
                <c:v>0</c:v>
              </c:pt>
              <c:pt idx="49">
                <c:v>0</c:v>
              </c:pt>
              <c:pt idx="50">
                <c:v>0</c:v>
              </c:pt>
              <c:pt idx="51">
                <c:v>2014</c:v>
              </c:pt>
              <c:pt idx="52">
                <c:v>0</c:v>
              </c:pt>
              <c:pt idx="53">
                <c:v>1997</c:v>
              </c:pt>
              <c:pt idx="54">
                <c:v>0</c:v>
              </c:pt>
              <c:pt idx="55">
                <c:v>1979</c:v>
              </c:pt>
              <c:pt idx="56">
                <c:v>1997</c:v>
              </c:pt>
              <c:pt idx="57">
                <c:v>0</c:v>
              </c:pt>
              <c:pt idx="58">
                <c:v>0</c:v>
              </c:pt>
              <c:pt idx="59">
                <c:v>0</c:v>
              </c:pt>
              <c:pt idx="60">
                <c:v>1912</c:v>
              </c:pt>
              <c:pt idx="61">
                <c:v>1923</c:v>
              </c:pt>
              <c:pt idx="62">
                <c:v>0</c:v>
              </c:pt>
              <c:pt idx="63">
                <c:v>0</c:v>
              </c:pt>
              <c:pt idx="64">
                <c:v>1912</c:v>
              </c:pt>
              <c:pt idx="65">
                <c:v>0</c:v>
              </c:pt>
              <c:pt idx="66">
                <c:v>0</c:v>
              </c:pt>
              <c:pt idx="67">
                <c:v>0</c:v>
              </c:pt>
              <c:pt idx="68">
                <c:v>2003</c:v>
              </c:pt>
              <c:pt idx="69">
                <c:v>0</c:v>
              </c:pt>
              <c:pt idx="70">
                <c:v>2009</c:v>
              </c:pt>
              <c:pt idx="71">
                <c:v>0</c:v>
              </c:pt>
              <c:pt idx="72">
                <c:v>2005</c:v>
              </c:pt>
              <c:pt idx="73">
                <c:v>2000</c:v>
              </c:pt>
              <c:pt idx="74">
                <c:v>1954</c:v>
              </c:pt>
              <c:pt idx="75">
                <c:v>0</c:v>
              </c:pt>
              <c:pt idx="76">
                <c:v>2011</c:v>
              </c:pt>
              <c:pt idx="77">
                <c:v>0</c:v>
              </c:pt>
              <c:pt idx="78">
                <c:v>2001</c:v>
              </c:pt>
              <c:pt idx="79">
                <c:v>0</c:v>
              </c:pt>
              <c:pt idx="80">
                <c:v>2013</c:v>
              </c:pt>
              <c:pt idx="81">
                <c:v>2006</c:v>
              </c:pt>
              <c:pt idx="82">
                <c:v>0</c:v>
              </c:pt>
              <c:pt idx="83">
                <c:v>2000</c:v>
              </c:pt>
              <c:pt idx="84">
                <c:v>0</c:v>
              </c:pt>
              <c:pt idx="85">
                <c:v>0</c:v>
              </c:pt>
              <c:pt idx="86">
                <c:v>0</c:v>
              </c:pt>
              <c:pt idx="87">
                <c:v>0</c:v>
              </c:pt>
              <c:pt idx="88">
                <c:v>0</c:v>
              </c:pt>
              <c:pt idx="89">
                <c:v>1972</c:v>
              </c:pt>
              <c:pt idx="90">
                <c:v>0</c:v>
              </c:pt>
              <c:pt idx="91">
                <c:v>1985</c:v>
              </c:pt>
              <c:pt idx="92">
                <c:v>0</c:v>
              </c:pt>
              <c:pt idx="93">
                <c:v>1989</c:v>
              </c:pt>
              <c:pt idx="94">
                <c:v>0</c:v>
              </c:pt>
              <c:pt idx="95">
                <c:v>2001</c:v>
              </c:pt>
              <c:pt idx="96">
                <c:v>1998</c:v>
              </c:pt>
              <c:pt idx="97">
                <c:v>1997</c:v>
              </c:pt>
              <c:pt idx="98">
                <c:v>0</c:v>
              </c:pt>
              <c:pt idx="99">
                <c:v>0</c:v>
              </c:pt>
              <c:pt idx="100">
                <c:v>0</c:v>
              </c:pt>
              <c:pt idx="101">
                <c:v>0</c:v>
              </c:pt>
              <c:pt idx="102">
                <c:v>2004</c:v>
              </c:pt>
              <c:pt idx="103">
                <c:v>2006</c:v>
              </c:pt>
              <c:pt idx="104">
                <c:v>1958</c:v>
              </c:pt>
              <c:pt idx="105">
                <c:v>0</c:v>
              </c:pt>
              <c:pt idx="106">
                <c:v>2008</c:v>
              </c:pt>
              <c:pt idx="107">
                <c:v>0</c:v>
              </c:pt>
              <c:pt idx="108">
                <c:v>2005</c:v>
              </c:pt>
              <c:pt idx="109">
                <c:v>0</c:v>
              </c:pt>
              <c:pt idx="110">
                <c:v>2011</c:v>
              </c:pt>
              <c:pt idx="111">
                <c:v>0</c:v>
              </c:pt>
              <c:pt idx="112">
                <c:v>0</c:v>
              </c:pt>
              <c:pt idx="113">
                <c:v>0</c:v>
              </c:pt>
              <c:pt idx="114">
                <c:v>0</c:v>
              </c:pt>
              <c:pt idx="115">
                <c:v>0</c:v>
              </c:pt>
              <c:pt idx="116">
                <c:v>2005</c:v>
              </c:pt>
              <c:pt idx="117">
                <c:v>0</c:v>
              </c:pt>
              <c:pt idx="118">
                <c:v>0</c:v>
              </c:pt>
              <c:pt idx="119">
                <c:v>1992</c:v>
              </c:pt>
              <c:pt idx="120">
                <c:v>0</c:v>
              </c:pt>
              <c:pt idx="121">
                <c:v>1983</c:v>
              </c:pt>
              <c:pt idx="122">
                <c:v>0</c:v>
              </c:pt>
              <c:pt idx="123">
                <c:v>0</c:v>
              </c:pt>
              <c:pt idx="124">
                <c:v>0</c:v>
              </c:pt>
              <c:pt idx="125">
                <c:v>0</c:v>
              </c:pt>
              <c:pt idx="126">
                <c:v>1970</c:v>
              </c:pt>
              <c:pt idx="127">
                <c:v>1985</c:v>
              </c:pt>
              <c:pt idx="128">
                <c:v>0</c:v>
              </c:pt>
              <c:pt idx="129">
                <c:v>0</c:v>
              </c:pt>
              <c:pt idx="130">
                <c:v>0</c:v>
              </c:pt>
              <c:pt idx="131">
                <c:v>1972</c:v>
              </c:pt>
              <c:pt idx="132">
                <c:v>2001</c:v>
              </c:pt>
              <c:pt idx="133">
                <c:v>0</c:v>
              </c:pt>
              <c:pt idx="134">
                <c:v>1998</c:v>
              </c:pt>
              <c:pt idx="135">
                <c:v>0</c:v>
              </c:pt>
              <c:pt idx="136">
                <c:v>1982</c:v>
              </c:pt>
              <c:pt idx="137">
                <c:v>2004</c:v>
              </c:pt>
              <c:pt idx="138">
                <c:v>0</c:v>
              </c:pt>
              <c:pt idx="139">
                <c:v>0</c:v>
              </c:pt>
              <c:pt idx="140">
                <c:v>0</c:v>
              </c:pt>
              <c:pt idx="141">
                <c:v>0</c:v>
              </c:pt>
              <c:pt idx="142">
                <c:v>0</c:v>
              </c:pt>
              <c:pt idx="143">
                <c:v>0</c:v>
              </c:pt>
              <c:pt idx="144">
                <c:v>0</c:v>
              </c:pt>
              <c:pt idx="145">
                <c:v>0</c:v>
              </c:pt>
              <c:pt idx="146">
                <c:v>0</c:v>
              </c:pt>
              <c:pt idx="147">
                <c:v>0</c:v>
              </c:pt>
              <c:pt idx="148">
                <c:v>0</c:v>
              </c:pt>
              <c:pt idx="149">
                <c:v>0</c:v>
              </c:pt>
              <c:pt idx="150">
                <c:v>1923</c:v>
              </c:pt>
              <c:pt idx="151">
                <c:v>0</c:v>
              </c:pt>
              <c:pt idx="152">
                <c:v>2005</c:v>
              </c:pt>
              <c:pt idx="153">
                <c:v>1988</c:v>
              </c:pt>
              <c:pt idx="154">
                <c:v>0</c:v>
              </c:pt>
              <c:pt idx="155">
                <c:v>0</c:v>
              </c:pt>
              <c:pt idx="156">
                <c:v>1986</c:v>
              </c:pt>
              <c:pt idx="157">
                <c:v>2011</c:v>
              </c:pt>
              <c:pt idx="158">
                <c:v>1999</c:v>
              </c:pt>
              <c:pt idx="159">
                <c:v>0</c:v>
              </c:pt>
              <c:pt idx="160">
                <c:v>0</c:v>
              </c:pt>
              <c:pt idx="161">
                <c:v>2000</c:v>
              </c:pt>
              <c:pt idx="162">
                <c:v>2013</c:v>
              </c:pt>
              <c:pt idx="163">
                <c:v>1996</c:v>
              </c:pt>
              <c:pt idx="164">
                <c:v>2014</c:v>
              </c:pt>
              <c:pt idx="165">
                <c:v>0</c:v>
              </c:pt>
              <c:pt idx="166">
                <c:v>0</c:v>
              </c:pt>
              <c:pt idx="167">
                <c:v>2008</c:v>
              </c:pt>
              <c:pt idx="168">
                <c:v>2005</c:v>
              </c:pt>
              <c:pt idx="169">
                <c:v>0</c:v>
              </c:pt>
              <c:pt idx="170">
                <c:v>2011</c:v>
              </c:pt>
              <c:pt idx="171">
                <c:v>0</c:v>
              </c:pt>
              <c:pt idx="172">
                <c:v>2004</c:v>
              </c:pt>
              <c:pt idx="173">
                <c:v>2006</c:v>
              </c:pt>
              <c:pt idx="174">
                <c:v>0</c:v>
              </c:pt>
              <c:pt idx="175">
                <c:v>0</c:v>
              </c:pt>
              <c:pt idx="176">
                <c:v>0</c:v>
              </c:pt>
              <c:pt idx="177">
                <c:v>2004</c:v>
              </c:pt>
              <c:pt idx="178">
                <c:v>2009</c:v>
              </c:pt>
              <c:pt idx="179">
                <c:v>0</c:v>
              </c:pt>
              <c:pt idx="180">
                <c:v>2005</c:v>
              </c:pt>
              <c:pt idx="181">
                <c:v>2003</c:v>
              </c:pt>
              <c:pt idx="182">
                <c:v>0</c:v>
              </c:pt>
              <c:pt idx="183">
                <c:v>0</c:v>
              </c:pt>
              <c:pt idx="184">
                <c:v>0</c:v>
              </c:pt>
              <c:pt idx="185">
                <c:v>0</c:v>
              </c:pt>
              <c:pt idx="186">
                <c:v>2013</c:v>
              </c:pt>
              <c:pt idx="187">
                <c:v>2014</c:v>
              </c:pt>
              <c:pt idx="188">
                <c:v>2004</c:v>
              </c:pt>
              <c:pt idx="189">
                <c:v>0</c:v>
              </c:pt>
              <c:pt idx="190">
                <c:v>2003</c:v>
              </c:pt>
              <c:pt idx="191">
                <c:v>2001</c:v>
              </c:pt>
              <c:pt idx="192">
                <c:v>2005</c:v>
              </c:pt>
              <c:pt idx="193">
                <c:v>0</c:v>
              </c:pt>
              <c:pt idx="194">
                <c:v>0</c:v>
              </c:pt>
              <c:pt idx="195">
                <c:v>0</c:v>
              </c:pt>
              <c:pt idx="196">
                <c:v>0</c:v>
              </c:pt>
              <c:pt idx="197">
                <c:v>0</c:v>
              </c:pt>
              <c:pt idx="198">
                <c:v>0</c:v>
              </c:pt>
              <c:pt idx="199">
                <c:v>2005</c:v>
              </c:pt>
              <c:pt idx="200">
                <c:v>2000</c:v>
              </c:pt>
              <c:pt idx="201">
                <c:v>0</c:v>
              </c:pt>
              <c:pt idx="202">
                <c:v>0</c:v>
              </c:pt>
              <c:pt idx="203">
                <c:v>0</c:v>
              </c:pt>
              <c:pt idx="204">
                <c:v>0</c:v>
              </c:pt>
              <c:pt idx="205">
                <c:v>1999</c:v>
              </c:pt>
              <c:pt idx="206">
                <c:v>2006</c:v>
              </c:pt>
              <c:pt idx="207">
                <c:v>0</c:v>
              </c:pt>
              <c:pt idx="208">
                <c:v>0</c:v>
              </c:pt>
              <c:pt idx="209">
                <c:v>0</c:v>
              </c:pt>
              <c:pt idx="210">
                <c:v>0</c:v>
              </c:pt>
              <c:pt idx="211">
                <c:v>2001</c:v>
              </c:pt>
              <c:pt idx="212">
                <c:v>2003</c:v>
              </c:pt>
              <c:pt idx="213">
                <c:v>0</c:v>
              </c:pt>
              <c:pt idx="214">
                <c:v>1994</c:v>
              </c:pt>
              <c:pt idx="215">
                <c:v>1992</c:v>
              </c:pt>
              <c:pt idx="216">
                <c:v>2013</c:v>
              </c:pt>
              <c:pt idx="217">
                <c:v>2002</c:v>
              </c:pt>
              <c:pt idx="218">
                <c:v>0</c:v>
              </c:pt>
              <c:pt idx="219">
                <c:v>0</c:v>
              </c:pt>
              <c:pt idx="220">
                <c:v>0</c:v>
              </c:pt>
              <c:pt idx="221">
                <c:v>0</c:v>
              </c:pt>
              <c:pt idx="222">
                <c:v>0</c:v>
              </c:pt>
              <c:pt idx="223">
                <c:v>0</c:v>
              </c:pt>
              <c:pt idx="224">
                <c:v>0</c:v>
              </c:pt>
              <c:pt idx="225">
                <c:v>1923</c:v>
              </c:pt>
              <c:pt idx="226">
                <c:v>0</c:v>
              </c:pt>
              <c:pt idx="227">
                <c:v>1923</c:v>
              </c:pt>
              <c:pt idx="228">
                <c:v>0</c:v>
              </c:pt>
              <c:pt idx="229">
                <c:v>0</c:v>
              </c:pt>
              <c:pt idx="230">
                <c:v>2003</c:v>
              </c:pt>
              <c:pt idx="231">
                <c:v>2002</c:v>
              </c:pt>
              <c:pt idx="232">
                <c:v>0</c:v>
              </c:pt>
              <c:pt idx="233">
                <c:v>0</c:v>
              </c:pt>
              <c:pt idx="234">
                <c:v>0</c:v>
              </c:pt>
              <c:pt idx="235">
                <c:v>0</c:v>
              </c:pt>
              <c:pt idx="236">
                <c:v>0</c:v>
              </c:pt>
              <c:pt idx="237">
                <c:v>2008</c:v>
              </c:pt>
              <c:pt idx="238">
                <c:v>0</c:v>
              </c:pt>
              <c:pt idx="239">
                <c:v>1989</c:v>
              </c:pt>
              <c:pt idx="240">
                <c:v>0</c:v>
              </c:pt>
              <c:pt idx="241">
                <c:v>2003</c:v>
              </c:pt>
              <c:pt idx="242">
                <c:v>0</c:v>
              </c:pt>
              <c:pt idx="243">
                <c:v>0</c:v>
              </c:pt>
              <c:pt idx="244">
                <c:v>0</c:v>
              </c:pt>
              <c:pt idx="245">
                <c:v>0</c:v>
              </c:pt>
              <c:pt idx="246">
                <c:v>0</c:v>
              </c:pt>
              <c:pt idx="247">
                <c:v>1971</c:v>
              </c:pt>
              <c:pt idx="248">
                <c:v>0</c:v>
              </c:pt>
              <c:pt idx="249">
                <c:v>0</c:v>
              </c:pt>
              <c:pt idx="250">
                <c:v>0</c:v>
              </c:pt>
              <c:pt idx="251">
                <c:v>2001</c:v>
              </c:pt>
              <c:pt idx="252">
                <c:v>0</c:v>
              </c:pt>
              <c:pt idx="253">
                <c:v>0</c:v>
              </c:pt>
              <c:pt idx="254">
                <c:v>2000</c:v>
              </c:pt>
              <c:pt idx="255">
                <c:v>2013</c:v>
              </c:pt>
              <c:pt idx="256">
                <c:v>0</c:v>
              </c:pt>
              <c:pt idx="257">
                <c:v>0</c:v>
              </c:pt>
              <c:pt idx="258">
                <c:v>2000</c:v>
              </c:pt>
              <c:pt idx="259">
                <c:v>0</c:v>
              </c:pt>
              <c:pt idx="260">
                <c:v>0</c:v>
              </c:pt>
              <c:pt idx="261">
                <c:v>2001</c:v>
              </c:pt>
              <c:pt idx="262">
                <c:v>0</c:v>
              </c:pt>
              <c:pt idx="263">
                <c:v>0</c:v>
              </c:pt>
              <c:pt idx="264">
                <c:v>1990</c:v>
              </c:pt>
              <c:pt idx="265">
                <c:v>2000</c:v>
              </c:pt>
              <c:pt idx="266">
                <c:v>0</c:v>
              </c:pt>
              <c:pt idx="267">
                <c:v>2004</c:v>
              </c:pt>
              <c:pt idx="268">
                <c:v>0</c:v>
              </c:pt>
              <c:pt idx="269">
                <c:v>0</c:v>
              </c:pt>
              <c:pt idx="270">
                <c:v>1956</c:v>
              </c:pt>
              <c:pt idx="271">
                <c:v>0</c:v>
              </c:pt>
              <c:pt idx="272">
                <c:v>0</c:v>
              </c:pt>
              <c:pt idx="273">
                <c:v>2005</c:v>
              </c:pt>
              <c:pt idx="274">
                <c:v>2005</c:v>
              </c:pt>
              <c:pt idx="275">
                <c:v>2013</c:v>
              </c:pt>
              <c:pt idx="276">
                <c:v>2008</c:v>
              </c:pt>
              <c:pt idx="277">
                <c:v>0</c:v>
              </c:pt>
              <c:pt idx="278">
                <c:v>2000</c:v>
              </c:pt>
              <c:pt idx="279">
                <c:v>0</c:v>
              </c:pt>
              <c:pt idx="280">
                <c:v>0</c:v>
              </c:pt>
              <c:pt idx="281">
                <c:v>1983</c:v>
              </c:pt>
              <c:pt idx="282">
                <c:v>0</c:v>
              </c:pt>
              <c:pt idx="283">
                <c:v>0</c:v>
              </c:pt>
              <c:pt idx="284">
                <c:v>1945</c:v>
              </c:pt>
              <c:pt idx="285">
                <c:v>1990</c:v>
              </c:pt>
              <c:pt idx="286">
                <c:v>0</c:v>
              </c:pt>
              <c:pt idx="287">
                <c:v>0</c:v>
              </c:pt>
              <c:pt idx="288">
                <c:v>0</c:v>
              </c:pt>
              <c:pt idx="289">
                <c:v>0</c:v>
              </c:pt>
              <c:pt idx="290">
                <c:v>2001</c:v>
              </c:pt>
              <c:pt idx="291">
                <c:v>1984</c:v>
              </c:pt>
              <c:pt idx="292">
                <c:v>0</c:v>
              </c:pt>
              <c:pt idx="293">
                <c:v>0</c:v>
              </c:pt>
              <c:pt idx="294">
                <c:v>1988</c:v>
              </c:pt>
              <c:pt idx="295">
                <c:v>2006</c:v>
              </c:pt>
              <c:pt idx="296">
                <c:v>0</c:v>
              </c:pt>
              <c:pt idx="297">
                <c:v>0</c:v>
              </c:pt>
              <c:pt idx="298">
                <c:v>0</c:v>
              </c:pt>
              <c:pt idx="299">
                <c:v>2012</c:v>
              </c:pt>
              <c:pt idx="300">
                <c:v>2000</c:v>
              </c:pt>
              <c:pt idx="301">
                <c:v>0</c:v>
              </c:pt>
              <c:pt idx="302">
                <c:v>1997</c:v>
              </c:pt>
              <c:pt idx="303">
                <c:v>1982</c:v>
              </c:pt>
              <c:pt idx="304">
                <c:v>2001</c:v>
              </c:pt>
              <c:pt idx="305">
                <c:v>2009</c:v>
              </c:pt>
              <c:pt idx="306">
                <c:v>1979</c:v>
              </c:pt>
              <c:pt idx="307">
                <c:v>2010</c:v>
              </c:pt>
              <c:pt idx="308">
                <c:v>0</c:v>
              </c:pt>
              <c:pt idx="309">
                <c:v>0</c:v>
              </c:pt>
              <c:pt idx="310">
                <c:v>0</c:v>
              </c:pt>
              <c:pt idx="311">
                <c:v>0</c:v>
              </c:pt>
              <c:pt idx="312">
                <c:v>0</c:v>
              </c:pt>
              <c:pt idx="313">
                <c:v>0</c:v>
              </c:pt>
              <c:pt idx="314">
                <c:v>0</c:v>
              </c:pt>
              <c:pt idx="315">
                <c:v>0</c:v>
              </c:pt>
              <c:pt idx="316">
                <c:v>1989</c:v>
              </c:pt>
              <c:pt idx="317">
                <c:v>1912</c:v>
              </c:pt>
              <c:pt idx="318">
                <c:v>0</c:v>
              </c:pt>
              <c:pt idx="319">
                <c:v>2004</c:v>
              </c:pt>
              <c:pt idx="320">
                <c:v>2011</c:v>
              </c:pt>
              <c:pt idx="321">
                <c:v>0</c:v>
              </c:pt>
              <c:pt idx="322">
                <c:v>0</c:v>
              </c:pt>
              <c:pt idx="323">
                <c:v>1971</c:v>
              </c:pt>
              <c:pt idx="324">
                <c:v>0</c:v>
              </c:pt>
              <c:pt idx="325">
                <c:v>0</c:v>
              </c:pt>
              <c:pt idx="326">
                <c:v>2003</c:v>
              </c:pt>
              <c:pt idx="327">
                <c:v>0</c:v>
              </c:pt>
              <c:pt idx="328">
                <c:v>2005</c:v>
              </c:pt>
              <c:pt idx="329">
                <c:v>0</c:v>
              </c:pt>
              <c:pt idx="330">
                <c:v>0</c:v>
              </c:pt>
              <c:pt idx="331">
                <c:v>2003</c:v>
              </c:pt>
              <c:pt idx="332">
                <c:v>0</c:v>
              </c:pt>
              <c:pt idx="333">
                <c:v>2013</c:v>
              </c:pt>
              <c:pt idx="334">
                <c:v>0</c:v>
              </c:pt>
              <c:pt idx="335">
                <c:v>0</c:v>
              </c:pt>
              <c:pt idx="336">
                <c:v>2003</c:v>
              </c:pt>
              <c:pt idx="337">
                <c:v>1988</c:v>
              </c:pt>
              <c:pt idx="338">
                <c:v>0</c:v>
              </c:pt>
              <c:pt idx="339">
                <c:v>0</c:v>
              </c:pt>
              <c:pt idx="340">
                <c:v>0</c:v>
              </c:pt>
              <c:pt idx="341">
                <c:v>2003</c:v>
              </c:pt>
              <c:pt idx="342">
                <c:v>1979</c:v>
              </c:pt>
              <c:pt idx="343">
                <c:v>2005</c:v>
              </c:pt>
              <c:pt idx="344">
                <c:v>0</c:v>
              </c:pt>
              <c:pt idx="345">
                <c:v>0</c:v>
              </c:pt>
              <c:pt idx="346">
                <c:v>0</c:v>
              </c:pt>
              <c:pt idx="347">
                <c:v>0</c:v>
              </c:pt>
              <c:pt idx="348">
                <c:v>2001</c:v>
              </c:pt>
              <c:pt idx="349">
                <c:v>0</c:v>
              </c:pt>
              <c:pt idx="350">
                <c:v>0</c:v>
              </c:pt>
              <c:pt idx="351">
                <c:v>0</c:v>
              </c:pt>
              <c:pt idx="352">
                <c:v>1993</c:v>
              </c:pt>
              <c:pt idx="353">
                <c:v>0</c:v>
              </c:pt>
              <c:pt idx="354">
                <c:v>2011</c:v>
              </c:pt>
              <c:pt idx="355">
                <c:v>0</c:v>
              </c:pt>
              <c:pt idx="356">
                <c:v>1990</c:v>
              </c:pt>
              <c:pt idx="357">
                <c:v>0</c:v>
              </c:pt>
              <c:pt idx="358">
                <c:v>2003</c:v>
              </c:pt>
              <c:pt idx="359">
                <c:v>0</c:v>
              </c:pt>
              <c:pt idx="360">
                <c:v>0</c:v>
              </c:pt>
              <c:pt idx="361">
                <c:v>0</c:v>
              </c:pt>
              <c:pt idx="362">
                <c:v>2005</c:v>
              </c:pt>
              <c:pt idx="363">
                <c:v>1969</c:v>
              </c:pt>
              <c:pt idx="364">
                <c:v>0</c:v>
              </c:pt>
              <c:pt idx="365">
                <c:v>1992</c:v>
              </c:pt>
              <c:pt idx="366">
                <c:v>2002</c:v>
              </c:pt>
              <c:pt idx="367">
                <c:v>0</c:v>
              </c:pt>
              <c:pt idx="368">
                <c:v>0</c:v>
              </c:pt>
              <c:pt idx="369">
                <c:v>0</c:v>
              </c:pt>
              <c:pt idx="370">
                <c:v>2010</c:v>
              </c:pt>
              <c:pt idx="371">
                <c:v>2009</c:v>
              </c:pt>
              <c:pt idx="372">
                <c:v>0</c:v>
              </c:pt>
              <c:pt idx="373">
                <c:v>0</c:v>
              </c:pt>
              <c:pt idx="374">
                <c:v>0</c:v>
              </c:pt>
              <c:pt idx="375">
                <c:v>0</c:v>
              </c:pt>
              <c:pt idx="376">
                <c:v>2014</c:v>
              </c:pt>
              <c:pt idx="377">
                <c:v>2001</c:v>
              </c:pt>
              <c:pt idx="378">
                <c:v>2000</c:v>
              </c:pt>
              <c:pt idx="379">
                <c:v>2000</c:v>
              </c:pt>
              <c:pt idx="380">
                <c:v>0</c:v>
              </c:pt>
              <c:pt idx="381">
                <c:v>0</c:v>
              </c:pt>
              <c:pt idx="382">
                <c:v>1912</c:v>
              </c:pt>
              <c:pt idx="383">
                <c:v>0</c:v>
              </c:pt>
              <c:pt idx="384">
                <c:v>0</c:v>
              </c:pt>
              <c:pt idx="385">
                <c:v>0</c:v>
              </c:pt>
              <c:pt idx="386">
                <c:v>0</c:v>
              </c:pt>
              <c:pt idx="387">
                <c:v>0</c:v>
              </c:pt>
              <c:pt idx="388">
                <c:v>0</c:v>
              </c:pt>
              <c:pt idx="389">
                <c:v>0</c:v>
              </c:pt>
              <c:pt idx="390">
                <c:v>1923</c:v>
              </c:pt>
              <c:pt idx="391">
                <c:v>0</c:v>
              </c:pt>
              <c:pt idx="392">
                <c:v>0</c:v>
              </c:pt>
              <c:pt idx="393">
                <c:v>0</c:v>
              </c:pt>
              <c:pt idx="394">
                <c:v>0</c:v>
              </c:pt>
              <c:pt idx="395">
                <c:v>0</c:v>
              </c:pt>
              <c:pt idx="396">
                <c:v>1992</c:v>
              </c:pt>
              <c:pt idx="397">
                <c:v>0</c:v>
              </c:pt>
              <c:pt idx="398">
                <c:v>2000</c:v>
              </c:pt>
              <c:pt idx="399">
                <c:v>1989</c:v>
              </c:pt>
              <c:pt idx="400">
                <c:v>0</c:v>
              </c:pt>
              <c:pt idx="401">
                <c:v>0</c:v>
              </c:pt>
              <c:pt idx="402">
                <c:v>0</c:v>
              </c:pt>
              <c:pt idx="403">
                <c:v>0</c:v>
              </c:pt>
              <c:pt idx="404">
                <c:v>0</c:v>
              </c:pt>
              <c:pt idx="405">
                <c:v>2005</c:v>
              </c:pt>
              <c:pt idx="406">
                <c:v>2013</c:v>
              </c:pt>
              <c:pt idx="407">
                <c:v>0</c:v>
              </c:pt>
              <c:pt idx="408">
                <c:v>0</c:v>
              </c:pt>
              <c:pt idx="409">
                <c:v>0</c:v>
              </c:pt>
              <c:pt idx="410">
                <c:v>0</c:v>
              </c:pt>
              <c:pt idx="411">
                <c:v>0</c:v>
              </c:pt>
              <c:pt idx="412">
                <c:v>2004</c:v>
              </c:pt>
              <c:pt idx="413">
                <c:v>0</c:v>
              </c:pt>
              <c:pt idx="414">
                <c:v>0</c:v>
              </c:pt>
              <c:pt idx="415">
                <c:v>0</c:v>
              </c:pt>
              <c:pt idx="416">
                <c:v>0</c:v>
              </c:pt>
              <c:pt idx="417">
                <c:v>0</c:v>
              </c:pt>
              <c:pt idx="418">
                <c:v>0</c:v>
              </c:pt>
              <c:pt idx="419">
                <c:v>0</c:v>
              </c:pt>
              <c:pt idx="420">
                <c:v>0</c:v>
              </c:pt>
              <c:pt idx="421">
                <c:v>1992</c:v>
              </c:pt>
              <c:pt idx="422">
                <c:v>2006</c:v>
              </c:pt>
              <c:pt idx="423">
                <c:v>0</c:v>
              </c:pt>
              <c:pt idx="424">
                <c:v>1996</c:v>
              </c:pt>
              <c:pt idx="425">
                <c:v>0</c:v>
              </c:pt>
              <c:pt idx="426">
                <c:v>0</c:v>
              </c:pt>
              <c:pt idx="427">
                <c:v>0</c:v>
              </c:pt>
              <c:pt idx="428">
                <c:v>0</c:v>
              </c:pt>
              <c:pt idx="429">
                <c:v>0</c:v>
              </c:pt>
              <c:pt idx="430">
                <c:v>0</c:v>
              </c:pt>
              <c:pt idx="431">
                <c:v>0</c:v>
              </c:pt>
              <c:pt idx="432">
                <c:v>0</c:v>
              </c:pt>
              <c:pt idx="433">
                <c:v>0</c:v>
              </c:pt>
              <c:pt idx="434">
                <c:v>0</c:v>
              </c:pt>
              <c:pt idx="435">
                <c:v>0</c:v>
              </c:pt>
              <c:pt idx="436">
                <c:v>2001</c:v>
              </c:pt>
              <c:pt idx="437">
                <c:v>0</c:v>
              </c:pt>
              <c:pt idx="438">
                <c:v>1996</c:v>
              </c:pt>
              <c:pt idx="439">
                <c:v>2004</c:v>
              </c:pt>
              <c:pt idx="440">
                <c:v>2003</c:v>
              </c:pt>
              <c:pt idx="441">
                <c:v>2014</c:v>
              </c:pt>
              <c:pt idx="442">
                <c:v>0</c:v>
              </c:pt>
              <c:pt idx="443">
                <c:v>2000</c:v>
              </c:pt>
              <c:pt idx="444">
                <c:v>2000</c:v>
              </c:pt>
              <c:pt idx="445">
                <c:v>0</c:v>
              </c:pt>
              <c:pt idx="446">
                <c:v>0</c:v>
              </c:pt>
              <c:pt idx="447">
                <c:v>2012</c:v>
              </c:pt>
              <c:pt idx="448">
                <c:v>0</c:v>
              </c:pt>
              <c:pt idx="449">
                <c:v>0</c:v>
              </c:pt>
              <c:pt idx="450">
                <c:v>0</c:v>
              </c:pt>
              <c:pt idx="451">
                <c:v>0</c:v>
              </c:pt>
              <c:pt idx="452">
                <c:v>2000</c:v>
              </c:pt>
              <c:pt idx="453">
                <c:v>1992</c:v>
              </c:pt>
              <c:pt idx="454">
                <c:v>2011</c:v>
              </c:pt>
              <c:pt idx="455">
                <c:v>1996</c:v>
              </c:pt>
              <c:pt idx="456">
                <c:v>0</c:v>
              </c:pt>
              <c:pt idx="457">
                <c:v>0</c:v>
              </c:pt>
              <c:pt idx="458">
                <c:v>1912</c:v>
              </c:pt>
              <c:pt idx="459">
                <c:v>2003</c:v>
              </c:pt>
              <c:pt idx="460">
                <c:v>0</c:v>
              </c:pt>
              <c:pt idx="461">
                <c:v>0</c:v>
              </c:pt>
              <c:pt idx="462">
                <c:v>0</c:v>
              </c:pt>
              <c:pt idx="463">
                <c:v>0</c:v>
              </c:pt>
              <c:pt idx="464">
                <c:v>0</c:v>
              </c:pt>
              <c:pt idx="465">
                <c:v>0</c:v>
              </c:pt>
              <c:pt idx="466">
                <c:v>2007</c:v>
              </c:pt>
              <c:pt idx="467">
                <c:v>2003</c:v>
              </c:pt>
              <c:pt idx="468">
                <c:v>0</c:v>
              </c:pt>
              <c:pt idx="469">
                <c:v>0</c:v>
              </c:pt>
              <c:pt idx="470">
                <c:v>0</c:v>
              </c:pt>
              <c:pt idx="471">
                <c:v>0</c:v>
              </c:pt>
              <c:pt idx="472">
                <c:v>0</c:v>
              </c:pt>
              <c:pt idx="473">
                <c:v>0</c:v>
              </c:pt>
              <c:pt idx="474">
                <c:v>0</c:v>
              </c:pt>
              <c:pt idx="475">
                <c:v>2003</c:v>
              </c:pt>
              <c:pt idx="476">
                <c:v>0</c:v>
              </c:pt>
              <c:pt idx="477">
                <c:v>0</c:v>
              </c:pt>
              <c:pt idx="478">
                <c:v>0</c:v>
              </c:pt>
              <c:pt idx="479">
                <c:v>0</c:v>
              </c:pt>
              <c:pt idx="480">
                <c:v>0</c:v>
              </c:pt>
              <c:pt idx="481">
                <c:v>2006</c:v>
              </c:pt>
              <c:pt idx="482">
                <c:v>0</c:v>
              </c:pt>
              <c:pt idx="483">
                <c:v>1970</c:v>
              </c:pt>
              <c:pt idx="484">
                <c:v>2009</c:v>
              </c:pt>
              <c:pt idx="485">
                <c:v>1990</c:v>
              </c:pt>
              <c:pt idx="486">
                <c:v>0</c:v>
              </c:pt>
              <c:pt idx="487">
                <c:v>1994</c:v>
              </c:pt>
              <c:pt idx="488">
                <c:v>2003</c:v>
              </c:pt>
              <c:pt idx="489">
                <c:v>2003</c:v>
              </c:pt>
              <c:pt idx="490">
                <c:v>2000</c:v>
              </c:pt>
              <c:pt idx="491">
                <c:v>0</c:v>
              </c:pt>
              <c:pt idx="492">
                <c:v>1983</c:v>
              </c:pt>
              <c:pt idx="493">
                <c:v>0</c:v>
              </c:pt>
              <c:pt idx="494">
                <c:v>0</c:v>
              </c:pt>
              <c:pt idx="495">
                <c:v>0</c:v>
              </c:pt>
              <c:pt idx="496">
                <c:v>2001</c:v>
              </c:pt>
              <c:pt idx="497">
                <c:v>2003</c:v>
              </c:pt>
              <c:pt idx="498">
                <c:v>2003</c:v>
              </c:pt>
              <c:pt idx="499">
                <c:v>0</c:v>
              </c:pt>
              <c:pt idx="500">
                <c:v>2014</c:v>
              </c:pt>
              <c:pt idx="501">
                <c:v>1994</c:v>
              </c:pt>
              <c:pt idx="502">
                <c:v>2003</c:v>
              </c:pt>
              <c:pt idx="503">
                <c:v>1923</c:v>
              </c:pt>
              <c:pt idx="504">
                <c:v>0</c:v>
              </c:pt>
              <c:pt idx="505">
                <c:v>2001</c:v>
              </c:pt>
              <c:pt idx="506">
                <c:v>0</c:v>
              </c:pt>
              <c:pt idx="507">
                <c:v>0</c:v>
              </c:pt>
              <c:pt idx="508">
                <c:v>0</c:v>
              </c:pt>
              <c:pt idx="509">
                <c:v>0</c:v>
              </c:pt>
              <c:pt idx="510">
                <c:v>0</c:v>
              </c:pt>
              <c:pt idx="511">
                <c:v>0</c:v>
              </c:pt>
              <c:pt idx="512">
                <c:v>2009</c:v>
              </c:pt>
              <c:pt idx="513">
                <c:v>0</c:v>
              </c:pt>
              <c:pt idx="514">
                <c:v>0</c:v>
              </c:pt>
              <c:pt idx="515">
                <c:v>1994</c:v>
              </c:pt>
              <c:pt idx="516">
                <c:v>1956</c:v>
              </c:pt>
              <c:pt idx="517">
                <c:v>1997</c:v>
              </c:pt>
              <c:pt idx="518">
                <c:v>0</c:v>
              </c:pt>
              <c:pt idx="519">
                <c:v>1989</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1970</c:v>
              </c:pt>
              <c:pt idx="534">
                <c:v>0</c:v>
              </c:pt>
              <c:pt idx="535">
                <c:v>1990</c:v>
              </c:pt>
              <c:pt idx="536">
                <c:v>1981</c:v>
              </c:pt>
              <c:pt idx="537">
                <c:v>1912</c:v>
              </c:pt>
              <c:pt idx="538">
                <c:v>0</c:v>
              </c:pt>
              <c:pt idx="539">
                <c:v>0</c:v>
              </c:pt>
              <c:pt idx="540">
                <c:v>0</c:v>
              </c:pt>
              <c:pt idx="541">
                <c:v>0</c:v>
              </c:pt>
              <c:pt idx="542">
                <c:v>0</c:v>
              </c:pt>
              <c:pt idx="543">
                <c:v>0</c:v>
              </c:pt>
              <c:pt idx="544">
                <c:v>0</c:v>
              </c:pt>
              <c:pt idx="545">
                <c:v>1923</c:v>
              </c:pt>
              <c:pt idx="546">
                <c:v>0</c:v>
              </c:pt>
              <c:pt idx="547">
                <c:v>0</c:v>
              </c:pt>
              <c:pt idx="548">
                <c:v>0</c:v>
              </c:pt>
              <c:pt idx="549">
                <c:v>0</c:v>
              </c:pt>
              <c:pt idx="550">
                <c:v>2004</c:v>
              </c:pt>
              <c:pt idx="551">
                <c:v>0</c:v>
              </c:pt>
              <c:pt idx="552">
                <c:v>0</c:v>
              </c:pt>
              <c:pt idx="553">
                <c:v>1979</c:v>
              </c:pt>
              <c:pt idx="554">
                <c:v>0</c:v>
              </c:pt>
              <c:pt idx="555">
                <c:v>0</c:v>
              </c:pt>
              <c:pt idx="556">
                <c:v>0</c:v>
              </c:pt>
              <c:pt idx="557">
                <c:v>0</c:v>
              </c:pt>
              <c:pt idx="558">
                <c:v>0</c:v>
              </c:pt>
              <c:pt idx="559">
                <c:v>2001</c:v>
              </c:pt>
              <c:pt idx="560">
                <c:v>2004</c:v>
              </c:pt>
              <c:pt idx="561">
                <c:v>0</c:v>
              </c:pt>
              <c:pt idx="562">
                <c:v>2003</c:v>
              </c:pt>
              <c:pt idx="563">
                <c:v>1984</c:v>
              </c:pt>
              <c:pt idx="564">
                <c:v>0</c:v>
              </c:pt>
              <c:pt idx="565">
                <c:v>2011</c:v>
              </c:pt>
              <c:pt idx="566">
                <c:v>0</c:v>
              </c:pt>
              <c:pt idx="567">
                <c:v>2014</c:v>
              </c:pt>
              <c:pt idx="568">
                <c:v>1982</c:v>
              </c:pt>
              <c:pt idx="569">
                <c:v>1956</c:v>
              </c:pt>
              <c:pt idx="570">
                <c:v>0</c:v>
              </c:pt>
              <c:pt idx="571">
                <c:v>2003</c:v>
              </c:pt>
              <c:pt idx="572">
                <c:v>1999</c:v>
              </c:pt>
              <c:pt idx="573">
                <c:v>0</c:v>
              </c:pt>
              <c:pt idx="574">
                <c:v>2002</c:v>
              </c:pt>
              <c:pt idx="575">
                <c:v>2014</c:v>
              </c:pt>
              <c:pt idx="576">
                <c:v>0</c:v>
              </c:pt>
              <c:pt idx="577">
                <c:v>0</c:v>
              </c:pt>
              <c:pt idx="578">
                <c:v>0</c:v>
              </c:pt>
              <c:pt idx="579">
                <c:v>2004</c:v>
              </c:pt>
              <c:pt idx="580">
                <c:v>0</c:v>
              </c:pt>
              <c:pt idx="581">
                <c:v>0</c:v>
              </c:pt>
              <c:pt idx="582">
                <c:v>2001</c:v>
              </c:pt>
              <c:pt idx="583">
                <c:v>1969</c:v>
              </c:pt>
              <c:pt idx="584">
                <c:v>2012</c:v>
              </c:pt>
              <c:pt idx="585">
                <c:v>1997</c:v>
              </c:pt>
              <c:pt idx="586">
                <c:v>0</c:v>
              </c:pt>
              <c:pt idx="587">
                <c:v>2002</c:v>
              </c:pt>
              <c:pt idx="588">
                <c:v>2013</c:v>
              </c:pt>
              <c:pt idx="589">
                <c:v>0</c:v>
              </c:pt>
              <c:pt idx="590">
                <c:v>0</c:v>
              </c:pt>
              <c:pt idx="591">
                <c:v>0</c:v>
              </c:pt>
              <c:pt idx="592">
                <c:v>0</c:v>
              </c:pt>
              <c:pt idx="593">
                <c:v>0</c:v>
              </c:pt>
              <c:pt idx="594">
                <c:v>0</c:v>
              </c:pt>
              <c:pt idx="595">
                <c:v>0</c:v>
              </c:pt>
              <c:pt idx="596">
                <c:v>2004</c:v>
              </c:pt>
              <c:pt idx="597">
                <c:v>0</c:v>
              </c:pt>
              <c:pt idx="598">
                <c:v>0</c:v>
              </c:pt>
              <c:pt idx="599">
                <c:v>2000</c:v>
              </c:pt>
              <c:pt idx="600">
                <c:v>1972</c:v>
              </c:pt>
              <c:pt idx="601">
                <c:v>0</c:v>
              </c:pt>
              <c:pt idx="602">
                <c:v>2000</c:v>
              </c:pt>
              <c:pt idx="603">
                <c:v>0</c:v>
              </c:pt>
              <c:pt idx="604">
                <c:v>0</c:v>
              </c:pt>
              <c:pt idx="605">
                <c:v>1983</c:v>
              </c:pt>
              <c:pt idx="606">
                <c:v>0</c:v>
              </c:pt>
              <c:pt idx="607">
                <c:v>2006</c:v>
              </c:pt>
              <c:pt idx="608">
                <c:v>2001</c:v>
              </c:pt>
              <c:pt idx="609">
                <c:v>2002</c:v>
              </c:pt>
              <c:pt idx="610">
                <c:v>2009</c:v>
              </c:pt>
              <c:pt idx="611">
                <c:v>0</c:v>
              </c:pt>
              <c:pt idx="612">
                <c:v>2008</c:v>
              </c:pt>
              <c:pt idx="613">
                <c:v>0</c:v>
              </c:pt>
              <c:pt idx="614">
                <c:v>0</c:v>
              </c:pt>
              <c:pt idx="615">
                <c:v>0</c:v>
              </c:pt>
              <c:pt idx="616">
                <c:v>2005</c:v>
              </c:pt>
              <c:pt idx="617">
                <c:v>0</c:v>
              </c:pt>
              <c:pt idx="618">
                <c:v>1912</c:v>
              </c:pt>
              <c:pt idx="619">
                <c:v>0</c:v>
              </c:pt>
              <c:pt idx="620">
                <c:v>0</c:v>
              </c:pt>
              <c:pt idx="621">
                <c:v>1912</c:v>
              </c:pt>
              <c:pt idx="622">
                <c:v>0</c:v>
              </c:pt>
              <c:pt idx="623">
                <c:v>1923</c:v>
              </c:pt>
              <c:pt idx="624">
                <c:v>0</c:v>
              </c:pt>
              <c:pt idx="625">
                <c:v>0</c:v>
              </c:pt>
              <c:pt idx="626">
                <c:v>1988</c:v>
              </c:pt>
              <c:pt idx="627">
                <c:v>0</c:v>
              </c:pt>
              <c:pt idx="628">
                <c:v>0</c:v>
              </c:pt>
              <c:pt idx="629">
                <c:v>0</c:v>
              </c:pt>
              <c:pt idx="630">
                <c:v>2009</c:v>
              </c:pt>
              <c:pt idx="631">
                <c:v>1990</c:v>
              </c:pt>
              <c:pt idx="632">
                <c:v>0</c:v>
              </c:pt>
              <c:pt idx="633">
                <c:v>1979</c:v>
              </c:pt>
              <c:pt idx="634">
                <c:v>0</c:v>
              </c:pt>
              <c:pt idx="635">
                <c:v>0</c:v>
              </c:pt>
              <c:pt idx="636">
                <c:v>0</c:v>
              </c:pt>
              <c:pt idx="637">
                <c:v>0</c:v>
              </c:pt>
              <c:pt idx="638">
                <c:v>1998</c:v>
              </c:pt>
              <c:pt idx="639">
                <c:v>0</c:v>
              </c:pt>
              <c:pt idx="640">
                <c:v>0</c:v>
              </c:pt>
              <c:pt idx="641">
                <c:v>2006</c:v>
              </c:pt>
              <c:pt idx="642">
                <c:v>1994</c:v>
              </c:pt>
              <c:pt idx="643">
                <c:v>2001</c:v>
              </c:pt>
              <c:pt idx="644">
                <c:v>1994</c:v>
              </c:pt>
              <c:pt idx="645">
                <c:v>0</c:v>
              </c:pt>
              <c:pt idx="646">
                <c:v>2012</c:v>
              </c:pt>
              <c:pt idx="647">
                <c:v>0</c:v>
              </c:pt>
              <c:pt idx="648">
                <c:v>0</c:v>
              </c:pt>
              <c:pt idx="649">
                <c:v>0</c:v>
              </c:pt>
              <c:pt idx="650">
                <c:v>2013</c:v>
              </c:pt>
              <c:pt idx="651">
                <c:v>1912</c:v>
              </c:pt>
              <c:pt idx="652">
                <c:v>0</c:v>
              </c:pt>
              <c:pt idx="653">
                <c:v>0</c:v>
              </c:pt>
              <c:pt idx="654">
                <c:v>2003</c:v>
              </c:pt>
              <c:pt idx="655">
                <c:v>0</c:v>
              </c:pt>
              <c:pt idx="656">
                <c:v>0</c:v>
              </c:pt>
              <c:pt idx="657">
                <c:v>0</c:v>
              </c:pt>
              <c:pt idx="658">
                <c:v>2014</c:v>
              </c:pt>
              <c:pt idx="659">
                <c:v>2011</c:v>
              </c:pt>
              <c:pt idx="660">
                <c:v>2001</c:v>
              </c:pt>
              <c:pt idx="661">
                <c:v>2005</c:v>
              </c:pt>
              <c:pt idx="662">
                <c:v>0</c:v>
              </c:pt>
              <c:pt idx="663">
                <c:v>1990</c:v>
              </c:pt>
              <c:pt idx="664">
                <c:v>0</c:v>
              </c:pt>
              <c:pt idx="665">
                <c:v>0</c:v>
              </c:pt>
              <c:pt idx="666">
                <c:v>2005</c:v>
              </c:pt>
              <c:pt idx="667">
                <c:v>0</c:v>
              </c:pt>
              <c:pt idx="668">
                <c:v>2001</c:v>
              </c:pt>
              <c:pt idx="669">
                <c:v>1983</c:v>
              </c:pt>
              <c:pt idx="670">
                <c:v>0</c:v>
              </c:pt>
              <c:pt idx="671">
                <c:v>1998</c:v>
              </c:pt>
              <c:pt idx="672">
                <c:v>0</c:v>
              </c:pt>
              <c:pt idx="673">
                <c:v>0</c:v>
              </c:pt>
              <c:pt idx="674">
                <c:v>0</c:v>
              </c:pt>
              <c:pt idx="675">
                <c:v>2000</c:v>
              </c:pt>
              <c:pt idx="676">
                <c:v>2001</c:v>
              </c:pt>
              <c:pt idx="677">
                <c:v>0</c:v>
              </c:pt>
              <c:pt idx="678">
                <c:v>0</c:v>
              </c:pt>
              <c:pt idx="679">
                <c:v>0</c:v>
              </c:pt>
              <c:pt idx="680">
                <c:v>0</c:v>
              </c:pt>
              <c:pt idx="681">
                <c:v>0</c:v>
              </c:pt>
              <c:pt idx="682">
                <c:v>2008</c:v>
              </c:pt>
              <c:pt idx="683">
                <c:v>0</c:v>
              </c:pt>
              <c:pt idx="684">
                <c:v>1985</c:v>
              </c:pt>
              <c:pt idx="685">
                <c:v>0</c:v>
              </c:pt>
              <c:pt idx="686">
                <c:v>0</c:v>
              </c:pt>
              <c:pt idx="687">
                <c:v>1998</c:v>
              </c:pt>
              <c:pt idx="688">
                <c:v>0</c:v>
              </c:pt>
              <c:pt idx="689">
                <c:v>1974</c:v>
              </c:pt>
              <c:pt idx="690">
                <c:v>0</c:v>
              </c:pt>
              <c:pt idx="691">
                <c:v>0</c:v>
              </c:pt>
              <c:pt idx="692">
                <c:v>2009</c:v>
              </c:pt>
              <c:pt idx="693">
                <c:v>0</c:v>
              </c:pt>
              <c:pt idx="694">
                <c:v>0</c:v>
              </c:pt>
              <c:pt idx="695">
                <c:v>2003</c:v>
              </c:pt>
              <c:pt idx="696">
                <c:v>0</c:v>
              </c:pt>
              <c:pt idx="697">
                <c:v>0</c:v>
              </c:pt>
              <c:pt idx="698">
                <c:v>0</c:v>
              </c:pt>
              <c:pt idx="699">
                <c:v>0</c:v>
              </c:pt>
              <c:pt idx="700">
                <c:v>2002</c:v>
              </c:pt>
              <c:pt idx="701">
                <c:v>2011</c:v>
              </c:pt>
              <c:pt idx="702">
                <c:v>0</c:v>
              </c:pt>
              <c:pt idx="703">
                <c:v>0</c:v>
              </c:pt>
              <c:pt idx="704">
                <c:v>0</c:v>
              </c:pt>
              <c:pt idx="705">
                <c:v>0</c:v>
              </c:pt>
              <c:pt idx="706">
                <c:v>2009</c:v>
              </c:pt>
              <c:pt idx="707">
                <c:v>2014</c:v>
              </c:pt>
              <c:pt idx="708">
                <c:v>2006</c:v>
              </c:pt>
              <c:pt idx="709">
                <c:v>1989</c:v>
              </c:pt>
              <c:pt idx="710">
                <c:v>0</c:v>
              </c:pt>
              <c:pt idx="711">
                <c:v>0</c:v>
              </c:pt>
              <c:pt idx="712">
                <c:v>0</c:v>
              </c:pt>
              <c:pt idx="713">
                <c:v>0</c:v>
              </c:pt>
              <c:pt idx="714">
                <c:v>1971</c:v>
              </c:pt>
              <c:pt idx="715">
                <c:v>2001</c:v>
              </c:pt>
              <c:pt idx="716">
                <c:v>0</c:v>
              </c:pt>
              <c:pt idx="717">
                <c:v>2012</c:v>
              </c:pt>
              <c:pt idx="718">
                <c:v>2011</c:v>
              </c:pt>
              <c:pt idx="719">
                <c:v>2000</c:v>
              </c:pt>
              <c:pt idx="720">
                <c:v>2004</c:v>
              </c:pt>
              <c:pt idx="721">
                <c:v>2009</c:v>
              </c:pt>
              <c:pt idx="722">
                <c:v>0</c:v>
              </c:pt>
              <c:pt idx="723">
                <c:v>0</c:v>
              </c:pt>
              <c:pt idx="724">
                <c:v>2005</c:v>
              </c:pt>
              <c:pt idx="725">
                <c:v>0</c:v>
              </c:pt>
              <c:pt idx="726">
                <c:v>2005</c:v>
              </c:pt>
              <c:pt idx="727">
                <c:v>0</c:v>
              </c:pt>
              <c:pt idx="728">
                <c:v>0</c:v>
              </c:pt>
              <c:pt idx="729">
                <c:v>0</c:v>
              </c:pt>
              <c:pt idx="730">
                <c:v>0</c:v>
              </c:pt>
              <c:pt idx="731">
                <c:v>2014</c:v>
              </c:pt>
              <c:pt idx="732">
                <c:v>0</c:v>
              </c:pt>
              <c:pt idx="733">
                <c:v>1989</c:v>
              </c:pt>
              <c:pt idx="734">
                <c:v>0</c:v>
              </c:pt>
              <c:pt idx="735">
                <c:v>0</c:v>
              </c:pt>
              <c:pt idx="736">
                <c:v>2009</c:v>
              </c:pt>
              <c:pt idx="737">
                <c:v>0</c:v>
              </c:pt>
              <c:pt idx="738">
                <c:v>0</c:v>
              </c:pt>
              <c:pt idx="739">
                <c:v>2011</c:v>
              </c:pt>
              <c:pt idx="740">
                <c:v>0</c:v>
              </c:pt>
              <c:pt idx="741">
                <c:v>0</c:v>
              </c:pt>
              <c:pt idx="742">
                <c:v>2001</c:v>
              </c:pt>
              <c:pt idx="743">
                <c:v>2004</c:v>
              </c:pt>
              <c:pt idx="744">
                <c:v>0</c:v>
              </c:pt>
              <c:pt idx="745">
                <c:v>2002</c:v>
              </c:pt>
              <c:pt idx="746">
                <c:v>1996</c:v>
              </c:pt>
              <c:pt idx="747">
                <c:v>2001</c:v>
              </c:pt>
              <c:pt idx="748">
                <c:v>0</c:v>
              </c:pt>
              <c:pt idx="749">
                <c:v>0</c:v>
              </c:pt>
              <c:pt idx="750">
                <c:v>0</c:v>
              </c:pt>
              <c:pt idx="751">
                <c:v>0</c:v>
              </c:pt>
              <c:pt idx="752">
                <c:v>0</c:v>
              </c:pt>
              <c:pt idx="753">
                <c:v>2000</c:v>
              </c:pt>
              <c:pt idx="754">
                <c:v>2005</c:v>
              </c:pt>
              <c:pt idx="755">
                <c:v>2001</c:v>
              </c:pt>
              <c:pt idx="756">
                <c:v>1994</c:v>
              </c:pt>
              <c:pt idx="757">
                <c:v>0</c:v>
              </c:pt>
              <c:pt idx="758">
                <c:v>0</c:v>
              </c:pt>
              <c:pt idx="759">
                <c:v>1988</c:v>
              </c:pt>
              <c:pt idx="760">
                <c:v>0</c:v>
              </c:pt>
              <c:pt idx="761">
                <c:v>0</c:v>
              </c:pt>
              <c:pt idx="762">
                <c:v>0</c:v>
              </c:pt>
              <c:pt idx="763">
                <c:v>0</c:v>
              </c:pt>
              <c:pt idx="764">
                <c:v>1990</c:v>
              </c:pt>
              <c:pt idx="765">
                <c:v>2012</c:v>
              </c:pt>
              <c:pt idx="766">
                <c:v>0</c:v>
              </c:pt>
              <c:pt idx="767">
                <c:v>0</c:v>
              </c:pt>
              <c:pt idx="768">
                <c:v>2014</c:v>
              </c:pt>
              <c:pt idx="769">
                <c:v>2013</c:v>
              </c:pt>
              <c:pt idx="770">
                <c:v>2010</c:v>
              </c:pt>
              <c:pt idx="771">
                <c:v>1994</c:v>
              </c:pt>
              <c:pt idx="772">
                <c:v>0</c:v>
              </c:pt>
              <c:pt idx="773">
                <c:v>0</c:v>
              </c:pt>
              <c:pt idx="774">
                <c:v>2003</c:v>
              </c:pt>
              <c:pt idx="775">
                <c:v>0</c:v>
              </c:pt>
              <c:pt idx="776">
                <c:v>1923</c:v>
              </c:pt>
              <c:pt idx="777">
                <c:v>0</c:v>
              </c:pt>
              <c:pt idx="778">
                <c:v>0</c:v>
              </c:pt>
              <c:pt idx="779">
                <c:v>0</c:v>
              </c:pt>
              <c:pt idx="780">
                <c:v>1923</c:v>
              </c:pt>
              <c:pt idx="781">
                <c:v>1923</c:v>
              </c:pt>
              <c:pt idx="782">
                <c:v>0</c:v>
              </c:pt>
              <c:pt idx="783">
                <c:v>0</c:v>
              </c:pt>
              <c:pt idx="784">
                <c:v>1999</c:v>
              </c:pt>
              <c:pt idx="785">
                <c:v>0</c:v>
              </c:pt>
              <c:pt idx="786">
                <c:v>0</c:v>
              </c:pt>
              <c:pt idx="787">
                <c:v>2003</c:v>
              </c:pt>
              <c:pt idx="788">
                <c:v>0</c:v>
              </c:pt>
              <c:pt idx="789">
                <c:v>0</c:v>
              </c:pt>
              <c:pt idx="790">
                <c:v>1988</c:v>
              </c:pt>
              <c:pt idx="791">
                <c:v>2003</c:v>
              </c:pt>
              <c:pt idx="792">
                <c:v>2014</c:v>
              </c:pt>
              <c:pt idx="793">
                <c:v>2004</c:v>
              </c:pt>
              <c:pt idx="794">
                <c:v>2000</c:v>
              </c:pt>
              <c:pt idx="795">
                <c:v>1998</c:v>
              </c:pt>
              <c:pt idx="796">
                <c:v>0</c:v>
              </c:pt>
              <c:pt idx="797">
                <c:v>0</c:v>
              </c:pt>
              <c:pt idx="798">
                <c:v>2011</c:v>
              </c:pt>
              <c:pt idx="799">
                <c:v>0</c:v>
              </c:pt>
              <c:pt idx="800">
                <c:v>2002</c:v>
              </c:pt>
              <c:pt idx="801">
                <c:v>0</c:v>
              </c:pt>
              <c:pt idx="802">
                <c:v>0</c:v>
              </c:pt>
              <c:pt idx="803">
                <c:v>2003</c:v>
              </c:pt>
              <c:pt idx="804">
                <c:v>2001</c:v>
              </c:pt>
              <c:pt idx="805">
                <c:v>0</c:v>
              </c:pt>
              <c:pt idx="806">
                <c:v>1989</c:v>
              </c:pt>
              <c:pt idx="807">
                <c:v>0</c:v>
              </c:pt>
              <c:pt idx="808">
                <c:v>0</c:v>
              </c:pt>
              <c:pt idx="809">
                <c:v>0</c:v>
              </c:pt>
              <c:pt idx="810">
                <c:v>1923</c:v>
              </c:pt>
              <c:pt idx="811">
                <c:v>1988</c:v>
              </c:pt>
              <c:pt idx="812">
                <c:v>0</c:v>
              </c:pt>
              <c:pt idx="813">
                <c:v>2013</c:v>
              </c:pt>
              <c:pt idx="814">
                <c:v>1979</c:v>
              </c:pt>
              <c:pt idx="815">
                <c:v>2005</c:v>
              </c:pt>
              <c:pt idx="816">
                <c:v>2000</c:v>
              </c:pt>
              <c:pt idx="817">
                <c:v>0</c:v>
              </c:pt>
              <c:pt idx="818">
                <c:v>0</c:v>
              </c:pt>
              <c:pt idx="819">
                <c:v>0</c:v>
              </c:pt>
              <c:pt idx="820">
                <c:v>0</c:v>
              </c:pt>
              <c:pt idx="821">
                <c:v>1994</c:v>
              </c:pt>
              <c:pt idx="822">
                <c:v>2003</c:v>
              </c:pt>
              <c:pt idx="823">
                <c:v>0</c:v>
              </c:pt>
              <c:pt idx="824">
                <c:v>0</c:v>
              </c:pt>
              <c:pt idx="825">
                <c:v>1996</c:v>
              </c:pt>
              <c:pt idx="826">
                <c:v>0</c:v>
              </c:pt>
              <c:pt idx="827">
                <c:v>0</c:v>
              </c:pt>
              <c:pt idx="828">
                <c:v>0</c:v>
              </c:pt>
              <c:pt idx="829">
                <c:v>2009</c:v>
              </c:pt>
              <c:pt idx="830">
                <c:v>0</c:v>
              </c:pt>
              <c:pt idx="831">
                <c:v>1979</c:v>
              </c:pt>
              <c:pt idx="832">
                <c:v>0</c:v>
              </c:pt>
              <c:pt idx="833">
                <c:v>2000</c:v>
              </c:pt>
              <c:pt idx="834">
                <c:v>2009</c:v>
              </c:pt>
              <c:pt idx="835">
                <c:v>0</c:v>
              </c:pt>
              <c:pt idx="836">
                <c:v>2001</c:v>
              </c:pt>
              <c:pt idx="837">
                <c:v>0</c:v>
              </c:pt>
              <c:pt idx="838">
                <c:v>0</c:v>
              </c:pt>
              <c:pt idx="839">
                <c:v>0</c:v>
              </c:pt>
              <c:pt idx="840">
                <c:v>0</c:v>
              </c:pt>
              <c:pt idx="841">
                <c:v>0</c:v>
              </c:pt>
              <c:pt idx="842">
                <c:v>0</c:v>
              </c:pt>
              <c:pt idx="843">
                <c:v>1912</c:v>
              </c:pt>
              <c:pt idx="844">
                <c:v>0</c:v>
              </c:pt>
              <c:pt idx="845">
                <c:v>0</c:v>
              </c:pt>
              <c:pt idx="846">
                <c:v>0</c:v>
              </c:pt>
              <c:pt idx="847">
                <c:v>0</c:v>
              </c:pt>
              <c:pt idx="848">
                <c:v>0</c:v>
              </c:pt>
              <c:pt idx="849">
                <c:v>0</c:v>
              </c:pt>
              <c:pt idx="850">
                <c:v>0</c:v>
              </c:pt>
              <c:pt idx="851">
                <c:v>0</c:v>
              </c:pt>
              <c:pt idx="852">
                <c:v>0</c:v>
              </c:pt>
              <c:pt idx="853">
                <c:v>0</c:v>
              </c:pt>
              <c:pt idx="854">
                <c:v>2000</c:v>
              </c:pt>
              <c:pt idx="855">
                <c:v>0</c:v>
              </c:pt>
              <c:pt idx="856">
                <c:v>0</c:v>
              </c:pt>
              <c:pt idx="857">
                <c:v>0</c:v>
              </c:pt>
              <c:pt idx="858">
                <c:v>1970</c:v>
              </c:pt>
              <c:pt idx="859">
                <c:v>0</c:v>
              </c:pt>
              <c:pt idx="860">
                <c:v>0</c:v>
              </c:pt>
              <c:pt idx="861">
                <c:v>2009</c:v>
              </c:pt>
              <c:pt idx="862">
                <c:v>0</c:v>
              </c:pt>
              <c:pt idx="863">
                <c:v>0</c:v>
              </c:pt>
              <c:pt idx="864">
                <c:v>0</c:v>
              </c:pt>
              <c:pt idx="865">
                <c:v>0</c:v>
              </c:pt>
              <c:pt idx="866">
                <c:v>0</c:v>
              </c:pt>
              <c:pt idx="867">
                <c:v>0</c:v>
              </c:pt>
              <c:pt idx="868">
                <c:v>1954</c:v>
              </c:pt>
              <c:pt idx="869">
                <c:v>2010</c:v>
              </c:pt>
              <c:pt idx="870">
                <c:v>2009</c:v>
              </c:pt>
              <c:pt idx="871">
                <c:v>0</c:v>
              </c:pt>
              <c:pt idx="872">
                <c:v>1999</c:v>
              </c:pt>
              <c:pt idx="873">
                <c:v>0</c:v>
              </c:pt>
              <c:pt idx="874">
                <c:v>0</c:v>
              </c:pt>
              <c:pt idx="875">
                <c:v>1963</c:v>
              </c:pt>
              <c:pt idx="876">
                <c:v>0</c:v>
              </c:pt>
              <c:pt idx="877">
                <c:v>0</c:v>
              </c:pt>
              <c:pt idx="878">
                <c:v>2001</c:v>
              </c:pt>
              <c:pt idx="879">
                <c:v>0</c:v>
              </c:pt>
              <c:pt idx="880">
                <c:v>0</c:v>
              </c:pt>
              <c:pt idx="881">
                <c:v>0</c:v>
              </c:pt>
              <c:pt idx="882">
                <c:v>1956</c:v>
              </c:pt>
              <c:pt idx="883">
                <c:v>2011</c:v>
              </c:pt>
              <c:pt idx="884">
                <c:v>0</c:v>
              </c:pt>
              <c:pt idx="885">
                <c:v>0</c:v>
              </c:pt>
              <c:pt idx="886">
                <c:v>0</c:v>
              </c:pt>
              <c:pt idx="887">
                <c:v>0</c:v>
              </c:pt>
              <c:pt idx="888">
                <c:v>2003</c:v>
              </c:pt>
              <c:pt idx="889">
                <c:v>2000</c:v>
              </c:pt>
              <c:pt idx="890">
                <c:v>2007</c:v>
              </c:pt>
              <c:pt idx="891">
                <c:v>0</c:v>
              </c:pt>
              <c:pt idx="892">
                <c:v>2000</c:v>
              </c:pt>
              <c:pt idx="893">
                <c:v>1982</c:v>
              </c:pt>
              <c:pt idx="894">
                <c:v>0</c:v>
              </c:pt>
              <c:pt idx="895">
                <c:v>2013</c:v>
              </c:pt>
              <c:pt idx="896">
                <c:v>0</c:v>
              </c:pt>
              <c:pt idx="897">
                <c:v>0</c:v>
              </c:pt>
              <c:pt idx="898">
                <c:v>0</c:v>
              </c:pt>
              <c:pt idx="899">
                <c:v>2003</c:v>
              </c:pt>
              <c:pt idx="900">
                <c:v>0</c:v>
              </c:pt>
              <c:pt idx="901">
                <c:v>0</c:v>
              </c:pt>
              <c:pt idx="902">
                <c:v>0</c:v>
              </c:pt>
              <c:pt idx="903">
                <c:v>2011</c:v>
              </c:pt>
              <c:pt idx="904">
                <c:v>0</c:v>
              </c:pt>
              <c:pt idx="905">
                <c:v>0</c:v>
              </c:pt>
              <c:pt idx="906">
                <c:v>2003</c:v>
              </c:pt>
              <c:pt idx="907">
                <c:v>2013</c:v>
              </c:pt>
              <c:pt idx="908">
                <c:v>1994</c:v>
              </c:pt>
              <c:pt idx="909">
                <c:v>1998</c:v>
              </c:pt>
              <c:pt idx="910">
                <c:v>0</c:v>
              </c:pt>
              <c:pt idx="911">
                <c:v>1992</c:v>
              </c:pt>
              <c:pt idx="912">
                <c:v>0</c:v>
              </c:pt>
              <c:pt idx="913">
                <c:v>0</c:v>
              </c:pt>
              <c:pt idx="914">
                <c:v>0</c:v>
              </c:pt>
              <c:pt idx="915">
                <c:v>2006</c:v>
              </c:pt>
              <c:pt idx="916">
                <c:v>1994</c:v>
              </c:pt>
              <c:pt idx="917">
                <c:v>2012</c:v>
              </c:pt>
              <c:pt idx="918">
                <c:v>2011</c:v>
              </c:pt>
              <c:pt idx="919">
                <c:v>1988</c:v>
              </c:pt>
              <c:pt idx="920">
                <c:v>2010</c:v>
              </c:pt>
              <c:pt idx="921">
                <c:v>0</c:v>
              </c:pt>
              <c:pt idx="922">
                <c:v>0</c:v>
              </c:pt>
              <c:pt idx="923">
                <c:v>0</c:v>
              </c:pt>
              <c:pt idx="924">
                <c:v>0</c:v>
              </c:pt>
              <c:pt idx="925">
                <c:v>0</c:v>
              </c:pt>
              <c:pt idx="926">
                <c:v>0</c:v>
              </c:pt>
              <c:pt idx="927">
                <c:v>1945</c:v>
              </c:pt>
              <c:pt idx="928">
                <c:v>2005</c:v>
              </c:pt>
              <c:pt idx="929">
                <c:v>0</c:v>
              </c:pt>
              <c:pt idx="930">
                <c:v>0</c:v>
              </c:pt>
              <c:pt idx="931">
                <c:v>0</c:v>
              </c:pt>
              <c:pt idx="932">
                <c:v>0</c:v>
              </c:pt>
              <c:pt idx="933">
                <c:v>1923</c:v>
              </c:pt>
              <c:pt idx="934">
                <c:v>2003</c:v>
              </c:pt>
              <c:pt idx="935">
                <c:v>0</c:v>
              </c:pt>
              <c:pt idx="936">
                <c:v>0</c:v>
              </c:pt>
              <c:pt idx="937">
                <c:v>1999</c:v>
              </c:pt>
              <c:pt idx="938">
                <c:v>0</c:v>
              </c:pt>
              <c:pt idx="939">
                <c:v>2014</c:v>
              </c:pt>
              <c:pt idx="940">
                <c:v>0</c:v>
              </c:pt>
              <c:pt idx="941">
                <c:v>1999</c:v>
              </c:pt>
              <c:pt idx="942">
                <c:v>0</c:v>
              </c:pt>
              <c:pt idx="943">
                <c:v>2003</c:v>
              </c:pt>
              <c:pt idx="944">
                <c:v>0</c:v>
              </c:pt>
              <c:pt idx="945">
                <c:v>0</c:v>
              </c:pt>
              <c:pt idx="946">
                <c:v>0</c:v>
              </c:pt>
              <c:pt idx="947">
                <c:v>2003</c:v>
              </c:pt>
              <c:pt idx="948">
                <c:v>2011</c:v>
              </c:pt>
              <c:pt idx="949">
                <c:v>0</c:v>
              </c:pt>
              <c:pt idx="950">
                <c:v>0</c:v>
              </c:pt>
              <c:pt idx="951">
                <c:v>0</c:v>
              </c:pt>
              <c:pt idx="952">
                <c:v>1993</c:v>
              </c:pt>
              <c:pt idx="953">
                <c:v>1989</c:v>
              </c:pt>
              <c:pt idx="954">
                <c:v>0</c:v>
              </c:pt>
              <c:pt idx="955">
                <c:v>0</c:v>
              </c:pt>
              <c:pt idx="956">
                <c:v>2008</c:v>
              </c:pt>
              <c:pt idx="957">
                <c:v>0</c:v>
              </c:pt>
              <c:pt idx="958">
                <c:v>1912</c:v>
              </c:pt>
              <c:pt idx="959">
                <c:v>0</c:v>
              </c:pt>
              <c:pt idx="960">
                <c:v>0</c:v>
              </c:pt>
              <c:pt idx="961">
                <c:v>0</c:v>
              </c:pt>
              <c:pt idx="962">
                <c:v>0</c:v>
              </c:pt>
              <c:pt idx="963">
                <c:v>0</c:v>
              </c:pt>
              <c:pt idx="964">
                <c:v>0</c:v>
              </c:pt>
              <c:pt idx="965">
                <c:v>0</c:v>
              </c:pt>
              <c:pt idx="966">
                <c:v>2009</c:v>
              </c:pt>
              <c:pt idx="967">
                <c:v>0</c:v>
              </c:pt>
              <c:pt idx="968">
                <c:v>0</c:v>
              </c:pt>
              <c:pt idx="969">
                <c:v>0</c:v>
              </c:pt>
              <c:pt idx="970">
                <c:v>0</c:v>
              </c:pt>
              <c:pt idx="971">
                <c:v>0</c:v>
              </c:pt>
              <c:pt idx="972">
                <c:v>0</c:v>
              </c:pt>
              <c:pt idx="973">
                <c:v>0</c:v>
              </c:pt>
              <c:pt idx="974">
                <c:v>0</c:v>
              </c:pt>
              <c:pt idx="975">
                <c:v>2005</c:v>
              </c:pt>
              <c:pt idx="976">
                <c:v>2003</c:v>
              </c:pt>
              <c:pt idx="977">
                <c:v>0</c:v>
              </c:pt>
              <c:pt idx="978">
                <c:v>0</c:v>
              </c:pt>
              <c:pt idx="979">
                <c:v>0</c:v>
              </c:pt>
              <c:pt idx="980">
                <c:v>0</c:v>
              </c:pt>
              <c:pt idx="981">
                <c:v>1983</c:v>
              </c:pt>
              <c:pt idx="982">
                <c:v>1994</c:v>
              </c:pt>
              <c:pt idx="983">
                <c:v>0</c:v>
              </c:pt>
              <c:pt idx="984">
                <c:v>2009</c:v>
              </c:pt>
              <c:pt idx="985">
                <c:v>1993</c:v>
              </c:pt>
              <c:pt idx="986">
                <c:v>1985</c:v>
              </c:pt>
              <c:pt idx="987">
                <c:v>2000</c:v>
              </c:pt>
              <c:pt idx="988">
                <c:v>1984</c:v>
              </c:pt>
              <c:pt idx="989">
                <c:v>0</c:v>
              </c:pt>
              <c:pt idx="990">
                <c:v>2011</c:v>
              </c:pt>
              <c:pt idx="991">
                <c:v>0</c:v>
              </c:pt>
              <c:pt idx="992">
                <c:v>2005</c:v>
              </c:pt>
              <c:pt idx="993">
                <c:v>0</c:v>
              </c:pt>
              <c:pt idx="994">
                <c:v>0</c:v>
              </c:pt>
              <c:pt idx="995">
                <c:v>1994</c:v>
              </c:pt>
              <c:pt idx="996">
                <c:v>1983</c:v>
              </c:pt>
              <c:pt idx="997">
                <c:v>0</c:v>
              </c:pt>
              <c:pt idx="998">
                <c:v>0</c:v>
              </c:pt>
              <c:pt idx="999">
                <c:v>0</c:v>
              </c:pt>
              <c:pt idx="1000">
                <c:v>0</c:v>
              </c:pt>
              <c:pt idx="1001">
                <c:v>0</c:v>
              </c:pt>
              <c:pt idx="1002">
                <c:v>0</c:v>
              </c:pt>
              <c:pt idx="1003">
                <c:v>0</c:v>
              </c:pt>
              <c:pt idx="1004">
                <c:v>2003</c:v>
              </c:pt>
              <c:pt idx="1005">
                <c:v>1992</c:v>
              </c:pt>
              <c:pt idx="1006">
                <c:v>2001</c:v>
              </c:pt>
              <c:pt idx="1007">
                <c:v>2012</c:v>
              </c:pt>
              <c:pt idx="1008">
                <c:v>1983</c:v>
              </c:pt>
              <c:pt idx="1009">
                <c:v>0</c:v>
              </c:pt>
              <c:pt idx="1010">
                <c:v>0</c:v>
              </c:pt>
              <c:pt idx="1011">
                <c:v>0</c:v>
              </c:pt>
              <c:pt idx="1012">
                <c:v>0</c:v>
              </c:pt>
              <c:pt idx="1013">
                <c:v>1979</c:v>
              </c:pt>
              <c:pt idx="1014">
                <c:v>2004</c:v>
              </c:pt>
              <c:pt idx="1015">
                <c:v>0</c:v>
              </c:pt>
              <c:pt idx="1016">
                <c:v>0</c:v>
              </c:pt>
              <c:pt idx="1017">
                <c:v>0</c:v>
              </c:pt>
              <c:pt idx="1018">
                <c:v>0</c:v>
              </c:pt>
              <c:pt idx="1019">
                <c:v>2008</c:v>
              </c:pt>
              <c:pt idx="1020">
                <c:v>0</c:v>
              </c:pt>
              <c:pt idx="1021">
                <c:v>2003</c:v>
              </c:pt>
              <c:pt idx="1022">
                <c:v>2011</c:v>
              </c:pt>
              <c:pt idx="1023">
                <c:v>1968</c:v>
              </c:pt>
              <c:pt idx="1024">
                <c:v>0</c:v>
              </c:pt>
              <c:pt idx="1025">
                <c:v>1998</c:v>
              </c:pt>
              <c:pt idx="1026">
                <c:v>2001</c:v>
              </c:pt>
              <c:pt idx="1027">
                <c:v>0</c:v>
              </c:pt>
              <c:pt idx="1028">
                <c:v>2005</c:v>
              </c:pt>
              <c:pt idx="1029">
                <c:v>0</c:v>
              </c:pt>
              <c:pt idx="1030">
                <c:v>0</c:v>
              </c:pt>
              <c:pt idx="1031">
                <c:v>0</c:v>
              </c:pt>
              <c:pt idx="1032">
                <c:v>0</c:v>
              </c:pt>
              <c:pt idx="1033">
                <c:v>0</c:v>
              </c:pt>
              <c:pt idx="1034">
                <c:v>0</c:v>
              </c:pt>
              <c:pt idx="1035">
                <c:v>0</c:v>
              </c:pt>
              <c:pt idx="1036">
                <c:v>0</c:v>
              </c:pt>
              <c:pt idx="1037">
                <c:v>0</c:v>
              </c:pt>
              <c:pt idx="1038">
                <c:v>0</c:v>
              </c:pt>
              <c:pt idx="1039">
                <c:v>0</c:v>
              </c:pt>
              <c:pt idx="1040">
                <c:v>1923</c:v>
              </c:pt>
              <c:pt idx="1041">
                <c:v>0</c:v>
              </c:pt>
              <c:pt idx="1042">
                <c:v>1923</c:v>
              </c:pt>
              <c:pt idx="1043">
                <c:v>0</c:v>
              </c:pt>
              <c:pt idx="1044">
                <c:v>0</c:v>
              </c:pt>
              <c:pt idx="1045">
                <c:v>0</c:v>
              </c:pt>
              <c:pt idx="1046">
                <c:v>1988</c:v>
              </c:pt>
              <c:pt idx="1047">
                <c:v>0</c:v>
              </c:pt>
              <c:pt idx="1048">
                <c:v>0</c:v>
              </c:pt>
              <c:pt idx="1049">
                <c:v>2001</c:v>
              </c:pt>
              <c:pt idx="1050">
                <c:v>0</c:v>
              </c:pt>
              <c:pt idx="1051">
                <c:v>0</c:v>
              </c:pt>
              <c:pt idx="1052">
                <c:v>2006</c:v>
              </c:pt>
              <c:pt idx="1053">
                <c:v>2000</c:v>
              </c:pt>
              <c:pt idx="1054">
                <c:v>2005</c:v>
              </c:pt>
              <c:pt idx="1055">
                <c:v>2013</c:v>
              </c:pt>
              <c:pt idx="1056">
                <c:v>1995</c:v>
              </c:pt>
              <c:pt idx="1057">
                <c:v>0</c:v>
              </c:pt>
              <c:pt idx="1058">
                <c:v>0</c:v>
              </c:pt>
              <c:pt idx="1059">
                <c:v>0</c:v>
              </c:pt>
              <c:pt idx="1060">
                <c:v>0</c:v>
              </c:pt>
              <c:pt idx="1061">
                <c:v>0</c:v>
              </c:pt>
              <c:pt idx="1062">
                <c:v>2009</c:v>
              </c:pt>
              <c:pt idx="1063">
                <c:v>0</c:v>
              </c:pt>
              <c:pt idx="1064">
                <c:v>2006</c:v>
              </c:pt>
              <c:pt idx="1065">
                <c:v>1989</c:v>
              </c:pt>
              <c:pt idx="1066">
                <c:v>0</c:v>
              </c:pt>
              <c:pt idx="1067">
                <c:v>0</c:v>
              </c:pt>
              <c:pt idx="1068">
                <c:v>1969</c:v>
              </c:pt>
              <c:pt idx="1069">
                <c:v>2004</c:v>
              </c:pt>
              <c:pt idx="1070">
                <c:v>0</c:v>
              </c:pt>
              <c:pt idx="1071">
                <c:v>2000</c:v>
              </c:pt>
              <c:pt idx="1072">
                <c:v>2012</c:v>
              </c:pt>
              <c:pt idx="1073">
                <c:v>0</c:v>
              </c:pt>
              <c:pt idx="1074">
                <c:v>0</c:v>
              </c:pt>
              <c:pt idx="1075">
                <c:v>2000</c:v>
              </c:pt>
              <c:pt idx="1076">
                <c:v>0</c:v>
              </c:pt>
              <c:pt idx="1077">
                <c:v>0</c:v>
              </c:pt>
              <c:pt idx="1078">
                <c:v>0</c:v>
              </c:pt>
              <c:pt idx="1079">
                <c:v>2010</c:v>
              </c:pt>
              <c:pt idx="1080">
                <c:v>1993</c:v>
              </c:pt>
              <c:pt idx="1081">
                <c:v>1968</c:v>
              </c:pt>
              <c:pt idx="1082">
                <c:v>0</c:v>
              </c:pt>
              <c:pt idx="1083">
                <c:v>2002</c:v>
              </c:pt>
              <c:pt idx="1084">
                <c:v>0</c:v>
              </c:pt>
              <c:pt idx="1085">
                <c:v>0</c:v>
              </c:pt>
              <c:pt idx="1086">
                <c:v>1988</c:v>
              </c:pt>
              <c:pt idx="1087">
                <c:v>2010</c:v>
              </c:pt>
              <c:pt idx="1088">
                <c:v>0</c:v>
              </c:pt>
              <c:pt idx="1089">
                <c:v>2004</c:v>
              </c:pt>
              <c:pt idx="1090">
                <c:v>2001</c:v>
              </c:pt>
              <c:pt idx="1091">
                <c:v>0</c:v>
              </c:pt>
              <c:pt idx="1092">
                <c:v>2006</c:v>
              </c:pt>
              <c:pt idx="1093">
                <c:v>2013</c:v>
              </c:pt>
              <c:pt idx="1094">
                <c:v>2000</c:v>
              </c:pt>
              <c:pt idx="1095">
                <c:v>0</c:v>
              </c:pt>
              <c:pt idx="1096">
                <c:v>2010</c:v>
              </c:pt>
              <c:pt idx="1097">
                <c:v>2009</c:v>
              </c:pt>
              <c:pt idx="1098">
                <c:v>0</c:v>
              </c:pt>
              <c:pt idx="1099">
                <c:v>1969</c:v>
              </c:pt>
              <c:pt idx="1100">
                <c:v>2013</c:v>
              </c:pt>
              <c:pt idx="1101">
                <c:v>0</c:v>
              </c:pt>
              <c:pt idx="1102">
                <c:v>0</c:v>
              </c:pt>
              <c:pt idx="1103">
                <c:v>0</c:v>
              </c:pt>
              <c:pt idx="1104">
                <c:v>1996</c:v>
              </c:pt>
              <c:pt idx="1105">
                <c:v>0</c:v>
              </c:pt>
              <c:pt idx="1106">
                <c:v>0</c:v>
              </c:pt>
              <c:pt idx="1107">
                <c:v>0</c:v>
              </c:pt>
              <c:pt idx="1108">
                <c:v>0</c:v>
              </c:pt>
              <c:pt idx="1109">
                <c:v>0</c:v>
              </c:pt>
              <c:pt idx="1110">
                <c:v>0</c:v>
              </c:pt>
              <c:pt idx="1111">
                <c:v>0</c:v>
              </c:pt>
              <c:pt idx="1112">
                <c:v>1963</c:v>
              </c:pt>
              <c:pt idx="1113">
                <c:v>0</c:v>
              </c:pt>
              <c:pt idx="1114">
                <c:v>1974</c:v>
              </c:pt>
              <c:pt idx="1115">
                <c:v>2006</c:v>
              </c:pt>
              <c:pt idx="1116">
                <c:v>0</c:v>
              </c:pt>
              <c:pt idx="1117">
                <c:v>2000</c:v>
              </c:pt>
              <c:pt idx="1118">
                <c:v>2006</c:v>
              </c:pt>
              <c:pt idx="1119">
                <c:v>0</c:v>
              </c:pt>
              <c:pt idx="1120">
                <c:v>0</c:v>
              </c:pt>
              <c:pt idx="1121">
                <c:v>1998</c:v>
              </c:pt>
              <c:pt idx="1122">
                <c:v>0</c:v>
              </c:pt>
              <c:pt idx="1123">
                <c:v>1997</c:v>
              </c:pt>
              <c:pt idx="1124">
                <c:v>0</c:v>
              </c:pt>
              <c:pt idx="1125">
                <c:v>2004</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2009</c:v>
              </c:pt>
              <c:pt idx="1140">
                <c:v>0</c:v>
              </c:pt>
              <c:pt idx="1141">
                <c:v>2014</c:v>
              </c:pt>
              <c:pt idx="1142">
                <c:v>2006</c:v>
              </c:pt>
              <c:pt idx="1143">
                <c:v>0</c:v>
              </c:pt>
              <c:pt idx="1144">
                <c:v>0</c:v>
              </c:pt>
              <c:pt idx="1145">
                <c:v>0</c:v>
              </c:pt>
              <c:pt idx="1146">
                <c:v>2004</c:v>
              </c:pt>
              <c:pt idx="1147">
                <c:v>0</c:v>
              </c:pt>
              <c:pt idx="1148">
                <c:v>0</c:v>
              </c:pt>
              <c:pt idx="1149">
                <c:v>2005</c:v>
              </c:pt>
              <c:pt idx="1150">
                <c:v>1983</c:v>
              </c:pt>
              <c:pt idx="1151">
                <c:v>0</c:v>
              </c:pt>
              <c:pt idx="1152">
                <c:v>2009</c:v>
              </c:pt>
              <c:pt idx="1153">
                <c:v>0</c:v>
              </c:pt>
              <c:pt idx="1154">
                <c:v>2013</c:v>
              </c:pt>
              <c:pt idx="1155">
                <c:v>0</c:v>
              </c:pt>
              <c:pt idx="1156">
                <c:v>0</c:v>
              </c:pt>
              <c:pt idx="1157">
                <c:v>0</c:v>
              </c:pt>
              <c:pt idx="1158">
                <c:v>0</c:v>
              </c:pt>
              <c:pt idx="1159">
                <c:v>0</c:v>
              </c:pt>
              <c:pt idx="1160">
                <c:v>0</c:v>
              </c:pt>
              <c:pt idx="1161">
                <c:v>0</c:v>
              </c:pt>
              <c:pt idx="1162">
                <c:v>0</c:v>
              </c:pt>
              <c:pt idx="1163">
                <c:v>2003</c:v>
              </c:pt>
              <c:pt idx="1164">
                <c:v>0</c:v>
              </c:pt>
              <c:pt idx="1165">
                <c:v>2005</c:v>
              </c:pt>
              <c:pt idx="1166">
                <c:v>0</c:v>
              </c:pt>
              <c:pt idx="1167">
                <c:v>0</c:v>
              </c:pt>
              <c:pt idx="1168">
                <c:v>2005</c:v>
              </c:pt>
              <c:pt idx="1169">
                <c:v>2006</c:v>
              </c:pt>
              <c:pt idx="1170">
                <c:v>0</c:v>
              </c:pt>
              <c:pt idx="1171">
                <c:v>1992</c:v>
              </c:pt>
              <c:pt idx="1172">
                <c:v>2011</c:v>
              </c:pt>
              <c:pt idx="1173">
                <c:v>0</c:v>
              </c:pt>
              <c:pt idx="1174">
                <c:v>0</c:v>
              </c:pt>
              <c:pt idx="1175">
                <c:v>1983</c:v>
              </c:pt>
              <c:pt idx="1176">
                <c:v>0</c:v>
              </c:pt>
              <c:pt idx="1177">
                <c:v>1963</c:v>
              </c:pt>
              <c:pt idx="1178">
                <c:v>2008</c:v>
              </c:pt>
              <c:pt idx="1179">
                <c:v>1999</c:v>
              </c:pt>
              <c:pt idx="1180">
                <c:v>0</c:v>
              </c:pt>
              <c:pt idx="1181">
                <c:v>2000</c:v>
              </c:pt>
              <c:pt idx="1182">
                <c:v>0</c:v>
              </c:pt>
              <c:pt idx="1183">
                <c:v>0</c:v>
              </c:pt>
              <c:pt idx="1184">
                <c:v>2003</c:v>
              </c:pt>
              <c:pt idx="1185">
                <c:v>0</c:v>
              </c:pt>
              <c:pt idx="1186">
                <c:v>2013</c:v>
              </c:pt>
              <c:pt idx="1187">
                <c:v>2004</c:v>
              </c:pt>
              <c:pt idx="1188">
                <c:v>0</c:v>
              </c:pt>
              <c:pt idx="1189">
                <c:v>2006</c:v>
              </c:pt>
              <c:pt idx="1190">
                <c:v>0</c:v>
              </c:pt>
              <c:pt idx="1191">
                <c:v>2009</c:v>
              </c:pt>
              <c:pt idx="1192">
                <c:v>0</c:v>
              </c:pt>
              <c:pt idx="1193">
                <c:v>0</c:v>
              </c:pt>
              <c:pt idx="1194">
                <c:v>2000</c:v>
              </c:pt>
              <c:pt idx="1195">
                <c:v>0</c:v>
              </c:pt>
              <c:pt idx="1196">
                <c:v>0</c:v>
              </c:pt>
              <c:pt idx="1197">
                <c:v>0</c:v>
              </c:pt>
              <c:pt idx="1198">
                <c:v>1988</c:v>
              </c:pt>
              <c:pt idx="1199">
                <c:v>0</c:v>
              </c:pt>
              <c:pt idx="1200">
                <c:v>0</c:v>
              </c:pt>
              <c:pt idx="1201">
                <c:v>2014</c:v>
              </c:pt>
              <c:pt idx="1202">
                <c:v>0</c:v>
              </c:pt>
              <c:pt idx="1203">
                <c:v>0</c:v>
              </c:pt>
              <c:pt idx="1204">
                <c:v>0</c:v>
              </c:pt>
              <c:pt idx="1205">
                <c:v>0</c:v>
              </c:pt>
              <c:pt idx="1206">
                <c:v>0</c:v>
              </c:pt>
              <c:pt idx="1207">
                <c:v>0</c:v>
              </c:pt>
              <c:pt idx="1208">
                <c:v>0</c:v>
              </c:pt>
              <c:pt idx="1209">
                <c:v>0</c:v>
              </c:pt>
              <c:pt idx="1210">
                <c:v>0</c:v>
              </c:pt>
              <c:pt idx="1211">
                <c:v>0</c:v>
              </c:pt>
              <c:pt idx="1212">
                <c:v>1923</c:v>
              </c:pt>
              <c:pt idx="1213">
                <c:v>0</c:v>
              </c:pt>
              <c:pt idx="1214">
                <c:v>0</c:v>
              </c:pt>
              <c:pt idx="1215">
                <c:v>0</c:v>
              </c:pt>
              <c:pt idx="1216">
                <c:v>0</c:v>
              </c:pt>
              <c:pt idx="1217">
                <c:v>0</c:v>
              </c:pt>
              <c:pt idx="1218">
                <c:v>1989</c:v>
              </c:pt>
              <c:pt idx="1219">
                <c:v>0</c:v>
              </c:pt>
              <c:pt idx="1220">
                <c:v>0</c:v>
              </c:pt>
              <c:pt idx="1221">
                <c:v>0</c:v>
              </c:pt>
              <c:pt idx="1222">
                <c:v>2008</c:v>
              </c:pt>
              <c:pt idx="1223">
                <c:v>2011</c:v>
              </c:pt>
              <c:pt idx="1224">
                <c:v>0</c:v>
              </c:pt>
              <c:pt idx="1225">
                <c:v>0</c:v>
              </c:pt>
              <c:pt idx="1226">
                <c:v>0</c:v>
              </c:pt>
              <c:pt idx="1227">
                <c:v>0</c:v>
              </c:pt>
              <c:pt idx="1228">
                <c:v>0</c:v>
              </c:pt>
              <c:pt idx="1229">
                <c:v>0</c:v>
              </c:pt>
              <c:pt idx="1230">
                <c:v>1989</c:v>
              </c:pt>
              <c:pt idx="1231">
                <c:v>2014</c:v>
              </c:pt>
              <c:pt idx="1232">
                <c:v>1986</c:v>
              </c:pt>
              <c:pt idx="1233">
                <c:v>2014</c:v>
              </c:pt>
              <c:pt idx="1234">
                <c:v>1998</c:v>
              </c:pt>
              <c:pt idx="1235">
                <c:v>0</c:v>
              </c:pt>
              <c:pt idx="1236">
                <c:v>2005</c:v>
              </c:pt>
              <c:pt idx="1237">
                <c:v>0</c:v>
              </c:pt>
              <c:pt idx="1238">
                <c:v>0</c:v>
              </c:pt>
              <c:pt idx="1239">
                <c:v>0</c:v>
              </c:pt>
              <c:pt idx="1240">
                <c:v>0</c:v>
              </c:pt>
              <c:pt idx="1241">
                <c:v>0</c:v>
              </c:pt>
              <c:pt idx="1242">
                <c:v>1982</c:v>
              </c:pt>
              <c:pt idx="1243">
                <c:v>1994</c:v>
              </c:pt>
              <c:pt idx="1244">
                <c:v>1982</c:v>
              </c:pt>
              <c:pt idx="1245">
                <c:v>0</c:v>
              </c:pt>
              <c:pt idx="1246">
                <c:v>1982</c:v>
              </c:pt>
              <c:pt idx="1247">
                <c:v>2011</c:v>
              </c:pt>
              <c:pt idx="1248">
                <c:v>0</c:v>
              </c:pt>
              <c:pt idx="1249">
                <c:v>0</c:v>
              </c:pt>
              <c:pt idx="1250">
                <c:v>0</c:v>
              </c:pt>
              <c:pt idx="1251">
                <c:v>2011</c:v>
              </c:pt>
              <c:pt idx="1252">
                <c:v>1963</c:v>
              </c:pt>
              <c:pt idx="1253">
                <c:v>0</c:v>
              </c:pt>
              <c:pt idx="1254">
                <c:v>0</c:v>
              </c:pt>
              <c:pt idx="1255">
                <c:v>2014</c:v>
              </c:pt>
              <c:pt idx="1256">
                <c:v>2009</c:v>
              </c:pt>
              <c:pt idx="1257">
                <c:v>1982</c:v>
              </c:pt>
              <c:pt idx="1258">
                <c:v>2000</c:v>
              </c:pt>
              <c:pt idx="1259">
                <c:v>0</c:v>
              </c:pt>
              <c:pt idx="1260">
                <c:v>1999</c:v>
              </c:pt>
              <c:pt idx="1261">
                <c:v>0</c:v>
              </c:pt>
              <c:pt idx="1262">
                <c:v>2000</c:v>
              </c:pt>
              <c:pt idx="1263">
                <c:v>0</c:v>
              </c:pt>
              <c:pt idx="1264">
                <c:v>2008</c:v>
              </c:pt>
              <c:pt idx="1265">
                <c:v>0</c:v>
              </c:pt>
              <c:pt idx="1266">
                <c:v>2011</c:v>
              </c:pt>
              <c:pt idx="1267">
                <c:v>2013</c:v>
              </c:pt>
              <c:pt idx="1268">
                <c:v>2009</c:v>
              </c:pt>
              <c:pt idx="1269">
                <c:v>0</c:v>
              </c:pt>
              <c:pt idx="1270">
                <c:v>1988</c:v>
              </c:pt>
              <c:pt idx="1271">
                <c:v>0</c:v>
              </c:pt>
              <c:pt idx="1272">
                <c:v>0</c:v>
              </c:pt>
              <c:pt idx="1273">
                <c:v>0</c:v>
              </c:pt>
              <c:pt idx="1274">
                <c:v>1968</c:v>
              </c:pt>
              <c:pt idx="1275">
                <c:v>0</c:v>
              </c:pt>
              <c:pt idx="1276">
                <c:v>2012</c:v>
              </c:pt>
              <c:pt idx="1277">
                <c:v>1994</c:v>
              </c:pt>
              <c:pt idx="1278">
                <c:v>1985</c:v>
              </c:pt>
              <c:pt idx="1279">
                <c:v>2002</c:v>
              </c:pt>
              <c:pt idx="1280">
                <c:v>0</c:v>
              </c:pt>
              <c:pt idx="1281">
                <c:v>2000</c:v>
              </c:pt>
              <c:pt idx="1282">
                <c:v>1999</c:v>
              </c:pt>
              <c:pt idx="1283">
                <c:v>2002</c:v>
              </c:pt>
              <c:pt idx="1284">
                <c:v>0</c:v>
              </c:pt>
              <c:pt idx="1285">
                <c:v>2009</c:v>
              </c:pt>
              <c:pt idx="1286">
                <c:v>1996</c:v>
              </c:pt>
              <c:pt idx="1287">
                <c:v>1934</c:v>
              </c:pt>
              <c:pt idx="1288">
                <c:v>0</c:v>
              </c:pt>
              <c:pt idx="1289">
                <c:v>0</c:v>
              </c:pt>
              <c:pt idx="1290">
                <c:v>0</c:v>
              </c:pt>
              <c:pt idx="1291">
                <c:v>0</c:v>
              </c:pt>
              <c:pt idx="1292">
                <c:v>2012</c:v>
              </c:pt>
              <c:pt idx="1293">
                <c:v>0</c:v>
              </c:pt>
              <c:pt idx="1294">
                <c:v>0</c:v>
              </c:pt>
              <c:pt idx="1295">
                <c:v>0</c:v>
              </c:pt>
              <c:pt idx="1296">
                <c:v>0</c:v>
              </c:pt>
              <c:pt idx="1297">
                <c:v>0</c:v>
              </c:pt>
              <c:pt idx="1298">
                <c:v>0</c:v>
              </c:pt>
              <c:pt idx="1299">
                <c:v>0</c:v>
              </c:pt>
              <c:pt idx="1300">
                <c:v>2011</c:v>
              </c:pt>
              <c:pt idx="1301">
                <c:v>2003</c:v>
              </c:pt>
              <c:pt idx="1302">
                <c:v>2006</c:v>
              </c:pt>
              <c:pt idx="1303">
                <c:v>1956</c:v>
              </c:pt>
              <c:pt idx="1304">
                <c:v>0</c:v>
              </c:pt>
              <c:pt idx="1305">
                <c:v>0</c:v>
              </c:pt>
              <c:pt idx="1306">
                <c:v>0</c:v>
              </c:pt>
              <c:pt idx="1307">
                <c:v>0</c:v>
              </c:pt>
              <c:pt idx="1308">
                <c:v>0</c:v>
              </c:pt>
              <c:pt idx="1309">
                <c:v>0</c:v>
              </c:pt>
              <c:pt idx="1310">
                <c:v>0</c:v>
              </c:pt>
              <c:pt idx="1311">
                <c:v>0</c:v>
              </c:pt>
              <c:pt idx="1312">
                <c:v>2013</c:v>
              </c:pt>
              <c:pt idx="1313">
                <c:v>0</c:v>
              </c:pt>
              <c:pt idx="1314">
                <c:v>0</c:v>
              </c:pt>
              <c:pt idx="1315">
                <c:v>2012</c:v>
              </c:pt>
              <c:pt idx="1316">
                <c:v>1992</c:v>
              </c:pt>
              <c:pt idx="1317">
                <c:v>0</c:v>
              </c:pt>
              <c:pt idx="1318">
                <c:v>0</c:v>
              </c:pt>
              <c:pt idx="1319">
                <c:v>0</c:v>
              </c:pt>
              <c:pt idx="1320">
                <c:v>2002</c:v>
              </c:pt>
              <c:pt idx="1321">
                <c:v>0</c:v>
              </c:pt>
              <c:pt idx="1322">
                <c:v>1982</c:v>
              </c:pt>
              <c:pt idx="1323">
                <c:v>0</c:v>
              </c:pt>
              <c:pt idx="1324">
                <c:v>0</c:v>
              </c:pt>
              <c:pt idx="1325">
                <c:v>2003</c:v>
              </c:pt>
              <c:pt idx="1326">
                <c:v>1999</c:v>
              </c:pt>
              <c:pt idx="1327">
                <c:v>2005</c:v>
              </c:pt>
              <c:pt idx="1328">
                <c:v>2001</c:v>
              </c:pt>
              <c:pt idx="1329">
                <c:v>2005</c:v>
              </c:pt>
              <c:pt idx="1330">
                <c:v>2006</c:v>
              </c:pt>
              <c:pt idx="1331">
                <c:v>2014</c:v>
              </c:pt>
              <c:pt idx="1332">
                <c:v>0</c:v>
              </c:pt>
              <c:pt idx="1333">
                <c:v>0</c:v>
              </c:pt>
              <c:pt idx="1334">
                <c:v>2013</c:v>
              </c:pt>
              <c:pt idx="1335">
                <c:v>2014</c:v>
              </c:pt>
              <c:pt idx="1336">
                <c:v>0</c:v>
              </c:pt>
              <c:pt idx="1337">
                <c:v>0</c:v>
              </c:pt>
              <c:pt idx="1338">
                <c:v>2003</c:v>
              </c:pt>
              <c:pt idx="1339">
                <c:v>0</c:v>
              </c:pt>
              <c:pt idx="1340">
                <c:v>2013</c:v>
              </c:pt>
              <c:pt idx="1341">
                <c:v>0</c:v>
              </c:pt>
              <c:pt idx="1342">
                <c:v>1985</c:v>
              </c:pt>
              <c:pt idx="1343">
                <c:v>2014</c:v>
              </c:pt>
              <c:pt idx="1344">
                <c:v>0</c:v>
              </c:pt>
              <c:pt idx="1345">
                <c:v>0</c:v>
              </c:pt>
              <c:pt idx="1346">
                <c:v>0</c:v>
              </c:pt>
              <c:pt idx="1347">
                <c:v>0</c:v>
              </c:pt>
              <c:pt idx="1348">
                <c:v>0</c:v>
              </c:pt>
              <c:pt idx="1349">
                <c:v>1998</c:v>
              </c:pt>
              <c:pt idx="1350">
                <c:v>0</c:v>
              </c:pt>
              <c:pt idx="1351">
                <c:v>0</c:v>
              </c:pt>
              <c:pt idx="1352">
                <c:v>0</c:v>
              </c:pt>
              <c:pt idx="1353">
                <c:v>2003</c:v>
              </c:pt>
              <c:pt idx="1354">
                <c:v>2000</c:v>
              </c:pt>
              <c:pt idx="1355">
                <c:v>2009</c:v>
              </c:pt>
              <c:pt idx="1356">
                <c:v>1994</c:v>
              </c:pt>
              <c:pt idx="1357">
                <c:v>2003</c:v>
              </c:pt>
              <c:pt idx="1358">
                <c:v>0</c:v>
              </c:pt>
              <c:pt idx="1359">
                <c:v>2004</c:v>
              </c:pt>
              <c:pt idx="1360">
                <c:v>0</c:v>
              </c:pt>
              <c:pt idx="1361">
                <c:v>2003</c:v>
              </c:pt>
              <c:pt idx="1362">
                <c:v>0</c:v>
              </c:pt>
              <c:pt idx="1363">
                <c:v>0</c:v>
              </c:pt>
              <c:pt idx="1364">
                <c:v>0</c:v>
              </c:pt>
              <c:pt idx="1365">
                <c:v>0</c:v>
              </c:pt>
              <c:pt idx="1366">
                <c:v>2004</c:v>
              </c:pt>
              <c:pt idx="1367">
                <c:v>0</c:v>
              </c:pt>
              <c:pt idx="1368">
                <c:v>0</c:v>
              </c:pt>
              <c:pt idx="1369">
                <c:v>0</c:v>
              </c:pt>
              <c:pt idx="1370">
                <c:v>0</c:v>
              </c:pt>
              <c:pt idx="1371">
                <c:v>0</c:v>
              </c:pt>
              <c:pt idx="1372">
                <c:v>0</c:v>
              </c:pt>
              <c:pt idx="1373">
                <c:v>0</c:v>
              </c:pt>
              <c:pt idx="1374">
                <c:v>0</c:v>
              </c:pt>
              <c:pt idx="1375">
                <c:v>2005</c:v>
              </c:pt>
              <c:pt idx="1376">
                <c:v>1954</c:v>
              </c:pt>
              <c:pt idx="1377">
                <c:v>0</c:v>
              </c:pt>
              <c:pt idx="1378">
                <c:v>0</c:v>
              </c:pt>
              <c:pt idx="1379">
                <c:v>2006</c:v>
              </c:pt>
              <c:pt idx="1380">
                <c:v>0</c:v>
              </c:pt>
              <c:pt idx="1381">
                <c:v>0</c:v>
              </c:pt>
              <c:pt idx="1382">
                <c:v>0</c:v>
              </c:pt>
              <c:pt idx="1383">
                <c:v>0</c:v>
              </c:pt>
              <c:pt idx="1384">
                <c:v>1999</c:v>
              </c:pt>
              <c:pt idx="1385">
                <c:v>1993</c:v>
              </c:pt>
              <c:pt idx="1386">
                <c:v>0</c:v>
              </c:pt>
              <c:pt idx="1387">
                <c:v>2004</c:v>
              </c:pt>
              <c:pt idx="1388">
                <c:v>2002</c:v>
              </c:pt>
              <c:pt idx="1389">
                <c:v>1985</c:v>
              </c:pt>
              <c:pt idx="1390">
                <c:v>2014</c:v>
              </c:pt>
              <c:pt idx="1391">
                <c:v>0</c:v>
              </c:pt>
              <c:pt idx="1392">
                <c:v>2001</c:v>
              </c:pt>
              <c:pt idx="1393">
                <c:v>0</c:v>
              </c:pt>
              <c:pt idx="1394">
                <c:v>2002</c:v>
              </c:pt>
              <c:pt idx="1395">
                <c:v>0</c:v>
              </c:pt>
              <c:pt idx="1396">
                <c:v>2000</c:v>
              </c:pt>
              <c:pt idx="1397">
                <c:v>2000</c:v>
              </c:pt>
              <c:pt idx="1398">
                <c:v>2006</c:v>
              </c:pt>
              <c:pt idx="1399">
                <c:v>0</c:v>
              </c:pt>
              <c:pt idx="1400">
                <c:v>0</c:v>
              </c:pt>
              <c:pt idx="1401">
                <c:v>2013</c:v>
              </c:pt>
              <c:pt idx="1402">
                <c:v>2006</c:v>
              </c:pt>
              <c:pt idx="1403">
                <c:v>1999</c:v>
              </c:pt>
              <c:pt idx="1404">
                <c:v>2002</c:v>
              </c:pt>
              <c:pt idx="1405">
                <c:v>1996</c:v>
              </c:pt>
              <c:pt idx="1406">
                <c:v>2013</c:v>
              </c:pt>
              <c:pt idx="1407">
                <c:v>0</c:v>
              </c:pt>
              <c:pt idx="1408">
                <c:v>0</c:v>
              </c:pt>
              <c:pt idx="1409">
                <c:v>0</c:v>
              </c:pt>
              <c:pt idx="1410">
                <c:v>0</c:v>
              </c:pt>
              <c:pt idx="1411">
                <c:v>0</c:v>
              </c:pt>
              <c:pt idx="1412">
                <c:v>0</c:v>
              </c:pt>
              <c:pt idx="1413">
                <c:v>0</c:v>
              </c:pt>
              <c:pt idx="1414">
                <c:v>0</c:v>
              </c:pt>
              <c:pt idx="1415">
                <c:v>0</c:v>
              </c:pt>
              <c:pt idx="1416">
                <c:v>0</c:v>
              </c:pt>
              <c:pt idx="1417">
                <c:v>2003</c:v>
              </c:pt>
              <c:pt idx="1418">
                <c:v>0</c:v>
              </c:pt>
              <c:pt idx="1419">
                <c:v>0</c:v>
              </c:pt>
              <c:pt idx="1420">
                <c:v>1923</c:v>
              </c:pt>
              <c:pt idx="1421">
                <c:v>0</c:v>
              </c:pt>
              <c:pt idx="1422">
                <c:v>0</c:v>
              </c:pt>
              <c:pt idx="1423">
                <c:v>0</c:v>
              </c:pt>
              <c:pt idx="1424">
                <c:v>0</c:v>
              </c:pt>
              <c:pt idx="1425">
                <c:v>0</c:v>
              </c:pt>
              <c:pt idx="1426">
                <c:v>0</c:v>
              </c:pt>
              <c:pt idx="1427">
                <c:v>1985</c:v>
              </c:pt>
              <c:pt idx="1428">
                <c:v>2008</c:v>
              </c:pt>
              <c:pt idx="1429">
                <c:v>0</c:v>
              </c:pt>
              <c:pt idx="1430">
                <c:v>2014</c:v>
              </c:pt>
              <c:pt idx="1431">
                <c:v>0</c:v>
              </c:pt>
              <c:pt idx="1432">
                <c:v>0</c:v>
              </c:pt>
              <c:pt idx="1433">
                <c:v>0</c:v>
              </c:pt>
              <c:pt idx="1434">
                <c:v>0</c:v>
              </c:pt>
              <c:pt idx="1435">
                <c:v>0</c:v>
              </c:pt>
              <c:pt idx="1436">
                <c:v>0</c:v>
              </c:pt>
              <c:pt idx="1437">
                <c:v>0</c:v>
              </c:pt>
              <c:pt idx="1438">
                <c:v>0</c:v>
              </c:pt>
              <c:pt idx="1439">
                <c:v>2014</c:v>
              </c:pt>
              <c:pt idx="1440">
                <c:v>0</c:v>
              </c:pt>
              <c:pt idx="1441">
                <c:v>0</c:v>
              </c:pt>
              <c:pt idx="1442">
                <c:v>2009</c:v>
              </c:pt>
              <c:pt idx="1443">
                <c:v>1983</c:v>
              </c:pt>
              <c:pt idx="1444">
                <c:v>0</c:v>
              </c:pt>
              <c:pt idx="1445">
                <c:v>0</c:v>
              </c:pt>
              <c:pt idx="1446">
                <c:v>0</c:v>
              </c:pt>
              <c:pt idx="1447">
                <c:v>2006</c:v>
              </c:pt>
              <c:pt idx="1448">
                <c:v>0</c:v>
              </c:pt>
              <c:pt idx="1449">
                <c:v>1972</c:v>
              </c:pt>
              <c:pt idx="1450">
                <c:v>0</c:v>
              </c:pt>
              <c:pt idx="1451">
                <c:v>0</c:v>
              </c:pt>
              <c:pt idx="1452">
                <c:v>2000</c:v>
              </c:pt>
              <c:pt idx="1453">
                <c:v>0</c:v>
              </c:pt>
              <c:pt idx="1454">
                <c:v>1997</c:v>
              </c:pt>
              <c:pt idx="1455">
                <c:v>2005</c:v>
              </c:pt>
              <c:pt idx="1456">
                <c:v>0</c:v>
              </c:pt>
              <c:pt idx="1457">
                <c:v>1993</c:v>
              </c:pt>
              <c:pt idx="1458">
                <c:v>0</c:v>
              </c:pt>
              <c:pt idx="1459">
                <c:v>0</c:v>
              </c:pt>
              <c:pt idx="1460">
                <c:v>0</c:v>
              </c:pt>
              <c:pt idx="1461">
                <c:v>0</c:v>
              </c:pt>
              <c:pt idx="1462">
                <c:v>0</c:v>
              </c:pt>
              <c:pt idx="1463">
                <c:v>2011</c:v>
              </c:pt>
              <c:pt idx="1464">
                <c:v>1998</c:v>
              </c:pt>
              <c:pt idx="1465">
                <c:v>0</c:v>
              </c:pt>
              <c:pt idx="1466">
                <c:v>0</c:v>
              </c:pt>
              <c:pt idx="1467">
                <c:v>0</c:v>
              </c:pt>
              <c:pt idx="1468">
                <c:v>2014</c:v>
              </c:pt>
              <c:pt idx="1469">
                <c:v>1988</c:v>
              </c:pt>
              <c:pt idx="1470">
                <c:v>2003</c:v>
              </c:pt>
              <c:pt idx="1471">
                <c:v>2012</c:v>
              </c:pt>
              <c:pt idx="1472">
                <c:v>2002</c:v>
              </c:pt>
              <c:pt idx="1473">
                <c:v>1993</c:v>
              </c:pt>
              <c:pt idx="1474">
                <c:v>0</c:v>
              </c:pt>
              <c:pt idx="1475">
                <c:v>0</c:v>
              </c:pt>
              <c:pt idx="1476">
                <c:v>1988</c:v>
              </c:pt>
              <c:pt idx="1477">
                <c:v>1990</c:v>
              </c:pt>
              <c:pt idx="1478">
                <c:v>2004</c:v>
              </c:pt>
              <c:pt idx="1479">
                <c:v>0</c:v>
              </c:pt>
              <c:pt idx="1480">
                <c:v>0</c:v>
              </c:pt>
              <c:pt idx="1481">
                <c:v>0</c:v>
              </c:pt>
              <c:pt idx="1482">
                <c:v>2011</c:v>
              </c:pt>
              <c:pt idx="1483">
                <c:v>1998</c:v>
              </c:pt>
              <c:pt idx="1484">
                <c:v>2010</c:v>
              </c:pt>
              <c:pt idx="1485">
                <c:v>0</c:v>
              </c:pt>
              <c:pt idx="1486">
                <c:v>2000</c:v>
              </c:pt>
              <c:pt idx="1487">
                <c:v>0</c:v>
              </c:pt>
              <c:pt idx="1488">
                <c:v>1953</c:v>
              </c:pt>
              <c:pt idx="1489">
                <c:v>2000</c:v>
              </c:pt>
              <c:pt idx="1490">
                <c:v>0</c:v>
              </c:pt>
              <c:pt idx="1491">
                <c:v>0</c:v>
              </c:pt>
              <c:pt idx="1492">
                <c:v>1994</c:v>
              </c:pt>
              <c:pt idx="1493">
                <c:v>0</c:v>
              </c:pt>
              <c:pt idx="1494">
                <c:v>0</c:v>
              </c:pt>
              <c:pt idx="1495">
                <c:v>1979</c:v>
              </c:pt>
              <c:pt idx="1496">
                <c:v>0</c:v>
              </c:pt>
              <c:pt idx="1497">
                <c:v>1998</c:v>
              </c:pt>
              <c:pt idx="1498">
                <c:v>0</c:v>
              </c:pt>
              <c:pt idx="1499">
                <c:v>2000</c:v>
              </c:pt>
              <c:pt idx="1500">
                <c:v>0</c:v>
              </c:pt>
              <c:pt idx="1501">
                <c:v>2005</c:v>
              </c:pt>
              <c:pt idx="1502">
                <c:v>2014</c:v>
              </c:pt>
              <c:pt idx="1503">
                <c:v>1956</c:v>
              </c:pt>
              <c:pt idx="1504">
                <c:v>0</c:v>
              </c:pt>
              <c:pt idx="1505">
                <c:v>0</c:v>
              </c:pt>
              <c:pt idx="1506">
                <c:v>0</c:v>
              </c:pt>
              <c:pt idx="1507">
                <c:v>2003</c:v>
              </c:pt>
              <c:pt idx="1508">
                <c:v>2007</c:v>
              </c:pt>
              <c:pt idx="1509">
                <c:v>0</c:v>
              </c:pt>
              <c:pt idx="1510">
                <c:v>2009</c:v>
              </c:pt>
              <c:pt idx="1511">
                <c:v>0</c:v>
              </c:pt>
              <c:pt idx="1512">
                <c:v>0</c:v>
              </c:pt>
              <c:pt idx="1513">
                <c:v>0</c:v>
              </c:pt>
              <c:pt idx="1514">
                <c:v>2001</c:v>
              </c:pt>
              <c:pt idx="1515">
                <c:v>1996</c:v>
              </c:pt>
              <c:pt idx="1516">
                <c:v>0</c:v>
              </c:pt>
              <c:pt idx="1517">
                <c:v>0</c:v>
              </c:pt>
              <c:pt idx="1518">
                <c:v>0</c:v>
              </c:pt>
              <c:pt idx="1519">
                <c:v>1912</c:v>
              </c:pt>
              <c:pt idx="1520">
                <c:v>0</c:v>
              </c:pt>
              <c:pt idx="1521">
                <c:v>0</c:v>
              </c:pt>
              <c:pt idx="1522">
                <c:v>0</c:v>
              </c:pt>
              <c:pt idx="1523">
                <c:v>0</c:v>
              </c:pt>
              <c:pt idx="1524">
                <c:v>0</c:v>
              </c:pt>
              <c:pt idx="1525">
                <c:v>0</c:v>
              </c:pt>
              <c:pt idx="1526">
                <c:v>2000</c:v>
              </c:pt>
              <c:pt idx="1527">
                <c:v>0</c:v>
              </c:pt>
              <c:pt idx="1528">
                <c:v>2000</c:v>
              </c:pt>
              <c:pt idx="1529">
                <c:v>0</c:v>
              </c:pt>
              <c:pt idx="1530">
                <c:v>0</c:v>
              </c:pt>
              <c:pt idx="1531">
                <c:v>2008</c:v>
              </c:pt>
              <c:pt idx="1532">
                <c:v>1993</c:v>
              </c:pt>
              <c:pt idx="1533">
                <c:v>1972</c:v>
              </c:pt>
              <c:pt idx="1534">
                <c:v>0</c:v>
              </c:pt>
              <c:pt idx="1535">
                <c:v>0</c:v>
              </c:pt>
              <c:pt idx="1536">
                <c:v>0</c:v>
              </c:pt>
              <c:pt idx="1537">
                <c:v>0</c:v>
              </c:pt>
              <c:pt idx="1538">
                <c:v>2004</c:v>
              </c:pt>
              <c:pt idx="1539">
                <c:v>0</c:v>
              </c:pt>
              <c:pt idx="1540">
                <c:v>1984</c:v>
              </c:pt>
              <c:pt idx="1541">
                <c:v>2005</c:v>
              </c:pt>
              <c:pt idx="1542">
                <c:v>1994</c:v>
              </c:pt>
              <c:pt idx="1543">
                <c:v>0</c:v>
              </c:pt>
              <c:pt idx="1544">
                <c:v>0</c:v>
              </c:pt>
              <c:pt idx="1545">
                <c:v>0</c:v>
              </c:pt>
              <c:pt idx="1546">
                <c:v>1966</c:v>
              </c:pt>
              <c:pt idx="1547">
                <c:v>1955</c:v>
              </c:pt>
              <c:pt idx="1548">
                <c:v>2000</c:v>
              </c:pt>
              <c:pt idx="1549">
                <c:v>0</c:v>
              </c:pt>
              <c:pt idx="1550">
                <c:v>2000</c:v>
              </c:pt>
              <c:pt idx="1551">
                <c:v>0</c:v>
              </c:pt>
              <c:pt idx="1552">
                <c:v>1983</c:v>
              </c:pt>
              <c:pt idx="1553">
                <c:v>0</c:v>
              </c:pt>
              <c:pt idx="1554">
                <c:v>2000</c:v>
              </c:pt>
              <c:pt idx="1555">
                <c:v>0</c:v>
              </c:pt>
              <c:pt idx="1556">
                <c:v>0</c:v>
              </c:pt>
              <c:pt idx="1557">
                <c:v>0</c:v>
              </c:pt>
              <c:pt idx="1558">
                <c:v>2004</c:v>
              </c:pt>
              <c:pt idx="1559">
                <c:v>0</c:v>
              </c:pt>
              <c:pt idx="1560">
                <c:v>0</c:v>
              </c:pt>
              <c:pt idx="1561">
                <c:v>0</c:v>
              </c:pt>
              <c:pt idx="1562">
                <c:v>0</c:v>
              </c:pt>
              <c:pt idx="1563">
                <c:v>2008</c:v>
              </c:pt>
              <c:pt idx="1564">
                <c:v>0</c:v>
              </c:pt>
              <c:pt idx="1565">
                <c:v>2001</c:v>
              </c:pt>
              <c:pt idx="1566">
                <c:v>0</c:v>
              </c:pt>
              <c:pt idx="1567">
                <c:v>0</c:v>
              </c:pt>
              <c:pt idx="1568">
                <c:v>0</c:v>
              </c:pt>
              <c:pt idx="1569">
                <c:v>0</c:v>
              </c:pt>
              <c:pt idx="1570">
                <c:v>0</c:v>
              </c:pt>
              <c:pt idx="1571">
                <c:v>2007</c:v>
              </c:pt>
              <c:pt idx="1572">
                <c:v>0</c:v>
              </c:pt>
              <c:pt idx="1573">
                <c:v>2005</c:v>
              </c:pt>
              <c:pt idx="1574">
                <c:v>0</c:v>
              </c:pt>
              <c:pt idx="1575">
                <c:v>0</c:v>
              </c:pt>
              <c:pt idx="1576">
                <c:v>1989</c:v>
              </c:pt>
              <c:pt idx="1577">
                <c:v>0</c:v>
              </c:pt>
              <c:pt idx="1578">
                <c:v>0</c:v>
              </c:pt>
              <c:pt idx="1579">
                <c:v>2000</c:v>
              </c:pt>
              <c:pt idx="1580">
                <c:v>0</c:v>
              </c:pt>
              <c:pt idx="1581">
                <c:v>0</c:v>
              </c:pt>
              <c:pt idx="1582">
                <c:v>1956</c:v>
              </c:pt>
              <c:pt idx="1583">
                <c:v>0</c:v>
              </c:pt>
              <c:pt idx="1584">
                <c:v>2003</c:v>
              </c:pt>
              <c:pt idx="1585">
                <c:v>1994</c:v>
              </c:pt>
              <c:pt idx="1586">
                <c:v>0</c:v>
              </c:pt>
              <c:pt idx="1587">
                <c:v>0</c:v>
              </c:pt>
              <c:pt idx="1588">
                <c:v>2001</c:v>
              </c:pt>
              <c:pt idx="1589">
                <c:v>0</c:v>
              </c:pt>
              <c:pt idx="1590">
                <c:v>0</c:v>
              </c:pt>
              <c:pt idx="1591">
                <c:v>0</c:v>
              </c:pt>
              <c:pt idx="1592">
                <c:v>0</c:v>
              </c:pt>
              <c:pt idx="1593">
                <c:v>0</c:v>
              </c:pt>
              <c:pt idx="1594">
                <c:v>0</c:v>
              </c:pt>
              <c:pt idx="1595">
                <c:v>2009</c:v>
              </c:pt>
              <c:pt idx="1596">
                <c:v>0</c:v>
              </c:pt>
              <c:pt idx="1597">
                <c:v>0</c:v>
              </c:pt>
              <c:pt idx="1598">
                <c:v>0</c:v>
              </c:pt>
              <c:pt idx="1599">
                <c:v>1971</c:v>
              </c:pt>
              <c:pt idx="1600">
                <c:v>2005</c:v>
              </c:pt>
              <c:pt idx="1601">
                <c:v>1989</c:v>
              </c:pt>
              <c:pt idx="1602">
                <c:v>0</c:v>
              </c:pt>
              <c:pt idx="1603">
                <c:v>2009</c:v>
              </c:pt>
              <c:pt idx="1604">
                <c:v>0</c:v>
              </c:pt>
              <c:pt idx="1605">
                <c:v>2005</c:v>
              </c:pt>
              <c:pt idx="1606">
                <c:v>0</c:v>
              </c:pt>
              <c:pt idx="1607">
                <c:v>0</c:v>
              </c:pt>
              <c:pt idx="1608">
                <c:v>0</c:v>
              </c:pt>
              <c:pt idx="1609">
                <c:v>0</c:v>
              </c:pt>
              <c:pt idx="1610">
                <c:v>1988</c:v>
              </c:pt>
              <c:pt idx="1611">
                <c:v>2003</c:v>
              </c:pt>
              <c:pt idx="1612">
                <c:v>2012</c:v>
              </c:pt>
              <c:pt idx="1613">
                <c:v>2014</c:v>
              </c:pt>
              <c:pt idx="1614">
                <c:v>0</c:v>
              </c:pt>
              <c:pt idx="1615">
                <c:v>2000</c:v>
              </c:pt>
              <c:pt idx="1616">
                <c:v>2009</c:v>
              </c:pt>
              <c:pt idx="1617">
                <c:v>0</c:v>
              </c:pt>
              <c:pt idx="1618">
                <c:v>2000</c:v>
              </c:pt>
              <c:pt idx="1619">
                <c:v>0</c:v>
              </c:pt>
              <c:pt idx="1620">
                <c:v>0</c:v>
              </c:pt>
              <c:pt idx="1621">
                <c:v>0</c:v>
              </c:pt>
              <c:pt idx="1622">
                <c:v>0</c:v>
              </c:pt>
              <c:pt idx="1623">
                <c:v>0</c:v>
              </c:pt>
              <c:pt idx="1624">
                <c:v>0</c:v>
              </c:pt>
              <c:pt idx="1625">
                <c:v>2013</c:v>
              </c:pt>
              <c:pt idx="1626">
                <c:v>2000</c:v>
              </c:pt>
              <c:pt idx="1627">
                <c:v>1955</c:v>
              </c:pt>
              <c:pt idx="1628">
                <c:v>1992</c:v>
              </c:pt>
              <c:pt idx="1629">
                <c:v>2003</c:v>
              </c:pt>
              <c:pt idx="1630">
                <c:v>0</c:v>
              </c:pt>
              <c:pt idx="1631">
                <c:v>2010</c:v>
              </c:pt>
              <c:pt idx="1632">
                <c:v>2001</c:v>
              </c:pt>
              <c:pt idx="1633">
                <c:v>0</c:v>
              </c:pt>
              <c:pt idx="1634">
                <c:v>1999</c:v>
              </c:pt>
              <c:pt idx="1635">
                <c:v>0</c:v>
              </c:pt>
              <c:pt idx="1636">
                <c:v>0</c:v>
              </c:pt>
              <c:pt idx="1637">
                <c:v>0</c:v>
              </c:pt>
              <c:pt idx="1638">
                <c:v>2013</c:v>
              </c:pt>
              <c:pt idx="1639">
                <c:v>1988</c:v>
              </c:pt>
              <c:pt idx="1640">
                <c:v>0</c:v>
              </c:pt>
              <c:pt idx="1641">
                <c:v>0</c:v>
              </c:pt>
              <c:pt idx="1642">
                <c:v>1971</c:v>
              </c:pt>
              <c:pt idx="1643">
                <c:v>1989</c:v>
              </c:pt>
              <c:pt idx="1644">
                <c:v>0</c:v>
              </c:pt>
              <c:pt idx="1645">
                <c:v>2009</c:v>
              </c:pt>
              <c:pt idx="1646">
                <c:v>0</c:v>
              </c:pt>
              <c:pt idx="1647">
                <c:v>2001</c:v>
              </c:pt>
              <c:pt idx="1648">
                <c:v>0</c:v>
              </c:pt>
              <c:pt idx="1649">
                <c:v>1923</c:v>
              </c:pt>
              <c:pt idx="1650">
                <c:v>0</c:v>
              </c:pt>
              <c:pt idx="1651">
                <c:v>1912</c:v>
              </c:pt>
              <c:pt idx="1652">
                <c:v>0</c:v>
              </c:pt>
              <c:pt idx="1653">
                <c:v>2000</c:v>
              </c:pt>
              <c:pt idx="1654">
                <c:v>0</c:v>
              </c:pt>
              <c:pt idx="1655">
                <c:v>2003</c:v>
              </c:pt>
              <c:pt idx="1656">
                <c:v>0</c:v>
              </c:pt>
              <c:pt idx="1657">
                <c:v>0</c:v>
              </c:pt>
              <c:pt idx="1658">
                <c:v>0</c:v>
              </c:pt>
              <c:pt idx="1659">
                <c:v>2012</c:v>
              </c:pt>
              <c:pt idx="1660">
                <c:v>2010</c:v>
              </c:pt>
              <c:pt idx="1661">
                <c:v>2000</c:v>
              </c:pt>
              <c:pt idx="1662">
                <c:v>0</c:v>
              </c:pt>
              <c:pt idx="1663">
                <c:v>0</c:v>
              </c:pt>
              <c:pt idx="1664">
                <c:v>2008</c:v>
              </c:pt>
              <c:pt idx="1665">
                <c:v>2008</c:v>
              </c:pt>
              <c:pt idx="1666">
                <c:v>2003</c:v>
              </c:pt>
              <c:pt idx="1667">
                <c:v>0</c:v>
              </c:pt>
              <c:pt idx="1668">
                <c:v>0</c:v>
              </c:pt>
              <c:pt idx="1669">
                <c:v>2005</c:v>
              </c:pt>
              <c:pt idx="1670">
                <c:v>1985</c:v>
              </c:pt>
              <c:pt idx="1671">
                <c:v>1979</c:v>
              </c:pt>
              <c:pt idx="1672">
                <c:v>1988</c:v>
              </c:pt>
              <c:pt idx="1673">
                <c:v>0</c:v>
              </c:pt>
              <c:pt idx="1674">
                <c:v>2000</c:v>
              </c:pt>
              <c:pt idx="1675">
                <c:v>0</c:v>
              </c:pt>
              <c:pt idx="1676">
                <c:v>0</c:v>
              </c:pt>
              <c:pt idx="1677">
                <c:v>0</c:v>
              </c:pt>
              <c:pt idx="1678">
                <c:v>1979</c:v>
              </c:pt>
              <c:pt idx="1679">
                <c:v>0</c:v>
              </c:pt>
              <c:pt idx="1680">
                <c:v>2001</c:v>
              </c:pt>
              <c:pt idx="1681">
                <c:v>1958</c:v>
              </c:pt>
              <c:pt idx="1682">
                <c:v>0</c:v>
              </c:pt>
              <c:pt idx="1683">
                <c:v>0</c:v>
              </c:pt>
              <c:pt idx="1684">
                <c:v>2009</c:v>
              </c:pt>
              <c:pt idx="1685">
                <c:v>2000</c:v>
              </c:pt>
              <c:pt idx="1686">
                <c:v>0</c:v>
              </c:pt>
              <c:pt idx="1687">
                <c:v>2006</c:v>
              </c:pt>
              <c:pt idx="1688">
                <c:v>0</c:v>
              </c:pt>
              <c:pt idx="1689">
                <c:v>2000</c:v>
              </c:pt>
              <c:pt idx="1690">
                <c:v>0</c:v>
              </c:pt>
              <c:pt idx="1691">
                <c:v>0</c:v>
              </c:pt>
              <c:pt idx="1692">
                <c:v>2012</c:v>
              </c:pt>
              <c:pt idx="1693">
                <c:v>2000</c:v>
              </c:pt>
              <c:pt idx="1694">
                <c:v>0</c:v>
              </c:pt>
              <c:pt idx="1695">
                <c:v>0</c:v>
              </c:pt>
              <c:pt idx="1696">
                <c:v>0</c:v>
              </c:pt>
              <c:pt idx="1697">
                <c:v>0</c:v>
              </c:pt>
              <c:pt idx="1698">
                <c:v>1998</c:v>
              </c:pt>
              <c:pt idx="1699">
                <c:v>2001</c:v>
              </c:pt>
              <c:pt idx="1700">
                <c:v>2000</c:v>
              </c:pt>
              <c:pt idx="1701">
                <c:v>2000</c:v>
              </c:pt>
              <c:pt idx="1702">
                <c:v>2010</c:v>
              </c:pt>
              <c:pt idx="1703">
                <c:v>0</c:v>
              </c:pt>
              <c:pt idx="1704">
                <c:v>1993</c:v>
              </c:pt>
              <c:pt idx="1705">
                <c:v>2005</c:v>
              </c:pt>
              <c:pt idx="1706">
                <c:v>0</c:v>
              </c:pt>
              <c:pt idx="1707">
                <c:v>0</c:v>
              </c:pt>
              <c:pt idx="1708">
                <c:v>2011</c:v>
              </c:pt>
              <c:pt idx="1709">
                <c:v>0</c:v>
              </c:pt>
              <c:pt idx="1710">
                <c:v>0</c:v>
              </c:pt>
              <c:pt idx="1711">
                <c:v>2002</c:v>
              </c:pt>
              <c:pt idx="1712">
                <c:v>0</c:v>
              </c:pt>
              <c:pt idx="1713">
                <c:v>2011</c:v>
              </c:pt>
              <c:pt idx="1714">
                <c:v>0</c:v>
              </c:pt>
              <c:pt idx="1715">
                <c:v>0</c:v>
              </c:pt>
              <c:pt idx="1716">
                <c:v>0</c:v>
              </c:pt>
              <c:pt idx="1717">
                <c:v>0</c:v>
              </c:pt>
              <c:pt idx="1718">
                <c:v>2000</c:v>
              </c:pt>
              <c:pt idx="1719">
                <c:v>2010</c:v>
              </c:pt>
              <c:pt idx="1720">
                <c:v>0</c:v>
              </c:pt>
              <c:pt idx="1721">
                <c:v>2000</c:v>
              </c:pt>
              <c:pt idx="1722">
                <c:v>0</c:v>
              </c:pt>
              <c:pt idx="1723">
                <c:v>2008</c:v>
              </c:pt>
              <c:pt idx="1724">
                <c:v>2004</c:v>
              </c:pt>
              <c:pt idx="1725">
                <c:v>2006</c:v>
              </c:pt>
              <c:pt idx="1726">
                <c:v>0</c:v>
              </c:pt>
              <c:pt idx="1727">
                <c:v>2014</c:v>
              </c:pt>
              <c:pt idx="1728">
                <c:v>0</c:v>
              </c:pt>
              <c:pt idx="1729">
                <c:v>2012</c:v>
              </c:pt>
              <c:pt idx="1730">
                <c:v>1968</c:v>
              </c:pt>
              <c:pt idx="1731">
                <c:v>0</c:v>
              </c:pt>
              <c:pt idx="1732">
                <c:v>2006</c:v>
              </c:pt>
              <c:pt idx="1733">
                <c:v>0</c:v>
              </c:pt>
              <c:pt idx="1734">
                <c:v>0</c:v>
              </c:pt>
              <c:pt idx="1735">
                <c:v>2003</c:v>
              </c:pt>
              <c:pt idx="1736">
                <c:v>0</c:v>
              </c:pt>
              <c:pt idx="1737">
                <c:v>0</c:v>
              </c:pt>
              <c:pt idx="1738">
                <c:v>2014</c:v>
              </c:pt>
              <c:pt idx="1739">
                <c:v>0</c:v>
              </c:pt>
              <c:pt idx="1740">
                <c:v>0</c:v>
              </c:pt>
              <c:pt idx="1741">
                <c:v>1988</c:v>
              </c:pt>
              <c:pt idx="1742">
                <c:v>0</c:v>
              </c:pt>
              <c:pt idx="1743">
                <c:v>0</c:v>
              </c:pt>
              <c:pt idx="1744">
                <c:v>2001</c:v>
              </c:pt>
              <c:pt idx="1745">
                <c:v>0</c:v>
              </c:pt>
              <c:pt idx="1746">
                <c:v>0</c:v>
              </c:pt>
              <c:pt idx="1747">
                <c:v>0</c:v>
              </c:pt>
              <c:pt idx="1748">
                <c:v>2006</c:v>
              </c:pt>
              <c:pt idx="1749">
                <c:v>2004</c:v>
              </c:pt>
              <c:pt idx="1750">
                <c:v>0</c:v>
              </c:pt>
              <c:pt idx="1751">
                <c:v>2007</c:v>
              </c:pt>
              <c:pt idx="1752">
                <c:v>0</c:v>
              </c:pt>
              <c:pt idx="1753">
                <c:v>0</c:v>
              </c:pt>
              <c:pt idx="1754">
                <c:v>2012</c:v>
              </c:pt>
              <c:pt idx="1755">
                <c:v>1987</c:v>
              </c:pt>
              <c:pt idx="1756">
                <c:v>0</c:v>
              </c:pt>
              <c:pt idx="1757">
                <c:v>0</c:v>
              </c:pt>
              <c:pt idx="1758">
                <c:v>0</c:v>
              </c:pt>
              <c:pt idx="1759">
                <c:v>0</c:v>
              </c:pt>
              <c:pt idx="1760">
                <c:v>1992</c:v>
              </c:pt>
              <c:pt idx="1761">
                <c:v>0</c:v>
              </c:pt>
              <c:pt idx="1762">
                <c:v>2000</c:v>
              </c:pt>
              <c:pt idx="1763">
                <c:v>0</c:v>
              </c:pt>
              <c:pt idx="1764">
                <c:v>0</c:v>
              </c:pt>
              <c:pt idx="1765">
                <c:v>1997</c:v>
              </c:pt>
              <c:pt idx="1766">
                <c:v>1999</c:v>
              </c:pt>
              <c:pt idx="1767">
                <c:v>2014</c:v>
              </c:pt>
              <c:pt idx="1768">
                <c:v>0</c:v>
              </c:pt>
              <c:pt idx="1769">
                <c:v>1992</c:v>
              </c:pt>
              <c:pt idx="1770">
                <c:v>0</c:v>
              </c:pt>
              <c:pt idx="1771">
                <c:v>0</c:v>
              </c:pt>
              <c:pt idx="1772">
                <c:v>1983</c:v>
              </c:pt>
              <c:pt idx="1773">
                <c:v>2001</c:v>
              </c:pt>
              <c:pt idx="1774">
                <c:v>0</c:v>
              </c:pt>
              <c:pt idx="1775">
                <c:v>1988</c:v>
              </c:pt>
              <c:pt idx="1776">
                <c:v>0</c:v>
              </c:pt>
              <c:pt idx="1777">
                <c:v>2000</c:v>
              </c:pt>
              <c:pt idx="1778">
                <c:v>0</c:v>
              </c:pt>
              <c:pt idx="1779">
                <c:v>1989</c:v>
              </c:pt>
              <c:pt idx="1780">
                <c:v>0</c:v>
              </c:pt>
              <c:pt idx="1781">
                <c:v>0</c:v>
              </c:pt>
              <c:pt idx="1782">
                <c:v>2013</c:v>
              </c:pt>
              <c:pt idx="1783">
                <c:v>0</c:v>
              </c:pt>
              <c:pt idx="1784">
                <c:v>1998</c:v>
              </c:pt>
              <c:pt idx="1785">
                <c:v>0</c:v>
              </c:pt>
              <c:pt idx="1786">
                <c:v>1983</c:v>
              </c:pt>
              <c:pt idx="1787">
                <c:v>0</c:v>
              </c:pt>
              <c:pt idx="1788">
                <c:v>0</c:v>
              </c:pt>
              <c:pt idx="1789">
                <c:v>0</c:v>
              </c:pt>
              <c:pt idx="1790">
                <c:v>0</c:v>
              </c:pt>
              <c:pt idx="1791">
                <c:v>2003</c:v>
              </c:pt>
              <c:pt idx="1792">
                <c:v>0</c:v>
              </c:pt>
              <c:pt idx="1793">
                <c:v>0</c:v>
              </c:pt>
              <c:pt idx="1794">
                <c:v>2006</c:v>
              </c:pt>
              <c:pt idx="1795">
                <c:v>2009</c:v>
              </c:pt>
              <c:pt idx="1796">
                <c:v>0</c:v>
              </c:pt>
              <c:pt idx="1797">
                <c:v>0</c:v>
              </c:pt>
              <c:pt idx="1798">
                <c:v>2000</c:v>
              </c:pt>
              <c:pt idx="1799">
                <c:v>2000</c:v>
              </c:pt>
              <c:pt idx="1800">
                <c:v>0</c:v>
              </c:pt>
              <c:pt idx="1801">
                <c:v>2008</c:v>
              </c:pt>
              <c:pt idx="1802">
                <c:v>0</c:v>
              </c:pt>
              <c:pt idx="1803">
                <c:v>0</c:v>
              </c:pt>
              <c:pt idx="1804">
                <c:v>2013</c:v>
              </c:pt>
              <c:pt idx="1805">
                <c:v>0</c:v>
              </c:pt>
              <c:pt idx="1806">
                <c:v>0</c:v>
              </c:pt>
              <c:pt idx="1807">
                <c:v>0</c:v>
              </c:pt>
              <c:pt idx="1808">
                <c:v>0</c:v>
              </c:pt>
              <c:pt idx="1809">
                <c:v>1988</c:v>
              </c:pt>
              <c:pt idx="1810">
                <c:v>0</c:v>
              </c:pt>
              <c:pt idx="1811">
                <c:v>0</c:v>
              </c:pt>
              <c:pt idx="1812">
                <c:v>1972</c:v>
              </c:pt>
              <c:pt idx="1813">
                <c:v>0</c:v>
              </c:pt>
              <c:pt idx="1814">
                <c:v>2003</c:v>
              </c:pt>
              <c:pt idx="1815">
                <c:v>0</c:v>
              </c:pt>
              <c:pt idx="1816">
                <c:v>2004</c:v>
              </c:pt>
              <c:pt idx="1817">
                <c:v>0</c:v>
              </c:pt>
              <c:pt idx="1818">
                <c:v>1998</c:v>
              </c:pt>
              <c:pt idx="1819">
                <c:v>0</c:v>
              </c:pt>
              <c:pt idx="1820">
                <c:v>0</c:v>
              </c:pt>
              <c:pt idx="1821">
                <c:v>0</c:v>
              </c:pt>
              <c:pt idx="1822">
                <c:v>0</c:v>
              </c:pt>
              <c:pt idx="1823">
                <c:v>1972</c:v>
              </c:pt>
              <c:pt idx="1824">
                <c:v>0</c:v>
              </c:pt>
              <c:pt idx="1825">
                <c:v>0</c:v>
              </c:pt>
              <c:pt idx="1826">
                <c:v>0</c:v>
              </c:pt>
              <c:pt idx="1827">
                <c:v>0</c:v>
              </c:pt>
              <c:pt idx="1828">
                <c:v>0</c:v>
              </c:pt>
              <c:pt idx="1829">
                <c:v>1923</c:v>
              </c:pt>
              <c:pt idx="1830">
                <c:v>0</c:v>
              </c:pt>
              <c:pt idx="1831">
                <c:v>1923</c:v>
              </c:pt>
              <c:pt idx="1832">
                <c:v>0</c:v>
              </c:pt>
              <c:pt idx="1833">
                <c:v>2011</c:v>
              </c:pt>
              <c:pt idx="1834">
                <c:v>0</c:v>
              </c:pt>
              <c:pt idx="1835">
                <c:v>0</c:v>
              </c:pt>
              <c:pt idx="1836">
                <c:v>0</c:v>
              </c:pt>
              <c:pt idx="1837">
                <c:v>2008</c:v>
              </c:pt>
              <c:pt idx="1838">
                <c:v>0</c:v>
              </c:pt>
              <c:pt idx="1839">
                <c:v>0</c:v>
              </c:pt>
              <c:pt idx="1840">
                <c:v>0</c:v>
              </c:pt>
              <c:pt idx="1841">
                <c:v>2000</c:v>
              </c:pt>
              <c:pt idx="1842">
                <c:v>2005</c:v>
              </c:pt>
              <c:pt idx="1843">
                <c:v>2001</c:v>
              </c:pt>
              <c:pt idx="1844">
                <c:v>2009</c:v>
              </c:pt>
              <c:pt idx="1845">
                <c:v>0</c:v>
              </c:pt>
              <c:pt idx="1846">
                <c:v>1999</c:v>
              </c:pt>
              <c:pt idx="1847">
                <c:v>0</c:v>
              </c:pt>
              <c:pt idx="1848">
                <c:v>0</c:v>
              </c:pt>
              <c:pt idx="1849">
                <c:v>2013</c:v>
              </c:pt>
              <c:pt idx="1850">
                <c:v>0</c:v>
              </c:pt>
              <c:pt idx="1851">
                <c:v>0</c:v>
              </c:pt>
              <c:pt idx="1852">
                <c:v>0</c:v>
              </c:pt>
              <c:pt idx="1853">
                <c:v>1999</c:v>
              </c:pt>
              <c:pt idx="1854">
                <c:v>1982</c:v>
              </c:pt>
              <c:pt idx="1855">
                <c:v>0</c:v>
              </c:pt>
              <c:pt idx="1856">
                <c:v>0</c:v>
              </c:pt>
              <c:pt idx="1857">
                <c:v>0</c:v>
              </c:pt>
              <c:pt idx="1858">
                <c:v>1994</c:v>
              </c:pt>
              <c:pt idx="1859">
                <c:v>0</c:v>
              </c:pt>
              <c:pt idx="1860">
                <c:v>1997</c:v>
              </c:pt>
              <c:pt idx="1861">
                <c:v>2001</c:v>
              </c:pt>
              <c:pt idx="1862">
                <c:v>0</c:v>
              </c:pt>
              <c:pt idx="1863">
                <c:v>0</c:v>
              </c:pt>
              <c:pt idx="1864">
                <c:v>0</c:v>
              </c:pt>
              <c:pt idx="1865">
                <c:v>0</c:v>
              </c:pt>
              <c:pt idx="1866">
                <c:v>0</c:v>
              </c:pt>
              <c:pt idx="1867">
                <c:v>1994</c:v>
              </c:pt>
              <c:pt idx="1868">
                <c:v>1968</c:v>
              </c:pt>
              <c:pt idx="1869">
                <c:v>2003</c:v>
              </c:pt>
              <c:pt idx="1870">
                <c:v>1998</c:v>
              </c:pt>
              <c:pt idx="1871">
                <c:v>2004</c:v>
              </c:pt>
              <c:pt idx="1872">
                <c:v>0</c:v>
              </c:pt>
              <c:pt idx="1873">
                <c:v>0</c:v>
              </c:pt>
              <c:pt idx="1874">
                <c:v>2004</c:v>
              </c:pt>
              <c:pt idx="1875">
                <c:v>0</c:v>
              </c:pt>
              <c:pt idx="1876">
                <c:v>0</c:v>
              </c:pt>
              <c:pt idx="1877">
                <c:v>1985</c:v>
              </c:pt>
              <c:pt idx="1878">
                <c:v>0</c:v>
              </c:pt>
              <c:pt idx="1879">
                <c:v>0</c:v>
              </c:pt>
              <c:pt idx="1880">
                <c:v>2000</c:v>
              </c:pt>
              <c:pt idx="1881">
                <c:v>0</c:v>
              </c:pt>
              <c:pt idx="1882">
                <c:v>0</c:v>
              </c:pt>
              <c:pt idx="1883">
                <c:v>1990</c:v>
              </c:pt>
              <c:pt idx="1884">
                <c:v>0</c:v>
              </c:pt>
              <c:pt idx="1885">
                <c:v>0</c:v>
              </c:pt>
              <c:pt idx="1886">
                <c:v>0</c:v>
              </c:pt>
              <c:pt idx="1887">
                <c:v>1989</c:v>
              </c:pt>
              <c:pt idx="1888">
                <c:v>1989</c:v>
              </c:pt>
              <c:pt idx="1889">
                <c:v>2001</c:v>
              </c:pt>
              <c:pt idx="1890">
                <c:v>0</c:v>
              </c:pt>
              <c:pt idx="1891">
                <c:v>0</c:v>
              </c:pt>
              <c:pt idx="1892">
                <c:v>0</c:v>
              </c:pt>
              <c:pt idx="1893">
                <c:v>0</c:v>
              </c:pt>
              <c:pt idx="1894">
                <c:v>0</c:v>
              </c:pt>
              <c:pt idx="1895">
                <c:v>0</c:v>
              </c:pt>
              <c:pt idx="1896">
                <c:v>0</c:v>
              </c:pt>
              <c:pt idx="1897">
                <c:v>0</c:v>
              </c:pt>
              <c:pt idx="1898">
                <c:v>0</c:v>
              </c:pt>
              <c:pt idx="1899">
                <c:v>0</c:v>
              </c:pt>
              <c:pt idx="1900">
                <c:v>0</c:v>
              </c:pt>
              <c:pt idx="1901">
                <c:v>2006</c:v>
              </c:pt>
              <c:pt idx="1902">
                <c:v>1988</c:v>
              </c:pt>
              <c:pt idx="1903">
                <c:v>0</c:v>
              </c:pt>
              <c:pt idx="1904">
                <c:v>1998</c:v>
              </c:pt>
              <c:pt idx="1905">
                <c:v>0</c:v>
              </c:pt>
              <c:pt idx="1906">
                <c:v>0</c:v>
              </c:pt>
              <c:pt idx="1907">
                <c:v>1997</c:v>
              </c:pt>
              <c:pt idx="1908">
                <c:v>2005</c:v>
              </c:pt>
              <c:pt idx="1909">
                <c:v>0</c:v>
              </c:pt>
              <c:pt idx="1910">
                <c:v>2009</c:v>
              </c:pt>
              <c:pt idx="1911">
                <c:v>0</c:v>
              </c:pt>
              <c:pt idx="1912">
                <c:v>1988</c:v>
              </c:pt>
              <c:pt idx="1913">
                <c:v>0</c:v>
              </c:pt>
              <c:pt idx="1914">
                <c:v>1989</c:v>
              </c:pt>
              <c:pt idx="1915">
                <c:v>0</c:v>
              </c:pt>
              <c:pt idx="1916">
                <c:v>0</c:v>
              </c:pt>
              <c:pt idx="1917">
                <c:v>0</c:v>
              </c:pt>
              <c:pt idx="1918">
                <c:v>0</c:v>
              </c:pt>
              <c:pt idx="1919">
                <c:v>0</c:v>
              </c:pt>
              <c:pt idx="1920">
                <c:v>0</c:v>
              </c:pt>
              <c:pt idx="1921">
                <c:v>0</c:v>
              </c:pt>
              <c:pt idx="1922">
                <c:v>0</c:v>
              </c:pt>
              <c:pt idx="1923">
                <c:v>1912</c:v>
              </c:pt>
              <c:pt idx="1924">
                <c:v>0</c:v>
              </c:pt>
              <c:pt idx="1925">
                <c:v>0</c:v>
              </c:pt>
              <c:pt idx="1926">
                <c:v>0</c:v>
              </c:pt>
              <c:pt idx="1927">
                <c:v>0</c:v>
              </c:pt>
              <c:pt idx="1928">
                <c:v>0</c:v>
              </c:pt>
              <c:pt idx="1929">
                <c:v>0</c:v>
              </c:pt>
              <c:pt idx="1930">
                <c:v>2004</c:v>
              </c:pt>
              <c:pt idx="1931">
                <c:v>0</c:v>
              </c:pt>
              <c:pt idx="1932">
                <c:v>0</c:v>
              </c:pt>
              <c:pt idx="1933">
                <c:v>0</c:v>
              </c:pt>
              <c:pt idx="1934">
                <c:v>2011</c:v>
              </c:pt>
              <c:pt idx="1935">
                <c:v>0</c:v>
              </c:pt>
              <c:pt idx="1936">
                <c:v>0</c:v>
              </c:pt>
              <c:pt idx="1937">
                <c:v>2001</c:v>
              </c:pt>
              <c:pt idx="1938">
                <c:v>0</c:v>
              </c:pt>
              <c:pt idx="1939">
                <c:v>1986</c:v>
              </c:pt>
              <c:pt idx="1940">
                <c:v>2005</c:v>
              </c:pt>
              <c:pt idx="1941">
                <c:v>0</c:v>
              </c:pt>
              <c:pt idx="1942">
                <c:v>0</c:v>
              </c:pt>
              <c:pt idx="1943">
                <c:v>2014</c:v>
              </c:pt>
              <c:pt idx="1944">
                <c:v>0</c:v>
              </c:pt>
              <c:pt idx="1945">
                <c:v>0</c:v>
              </c:pt>
              <c:pt idx="1946">
                <c:v>0</c:v>
              </c:pt>
              <c:pt idx="1947">
                <c:v>0</c:v>
              </c:pt>
              <c:pt idx="1948">
                <c:v>0</c:v>
              </c:pt>
              <c:pt idx="1949">
                <c:v>2003</c:v>
              </c:pt>
              <c:pt idx="1950">
                <c:v>2001</c:v>
              </c:pt>
              <c:pt idx="1951">
                <c:v>0</c:v>
              </c:pt>
              <c:pt idx="1952">
                <c:v>0</c:v>
              </c:pt>
              <c:pt idx="1953">
                <c:v>2003</c:v>
              </c:pt>
              <c:pt idx="1954">
                <c:v>1989</c:v>
              </c:pt>
              <c:pt idx="1955">
                <c:v>2000</c:v>
              </c:pt>
              <c:pt idx="1956">
                <c:v>2011</c:v>
              </c:pt>
              <c:pt idx="1957">
                <c:v>0</c:v>
              </c:pt>
              <c:pt idx="1958">
                <c:v>0</c:v>
              </c:pt>
              <c:pt idx="1959">
                <c:v>2001</c:v>
              </c:pt>
              <c:pt idx="1960">
                <c:v>0</c:v>
              </c:pt>
              <c:pt idx="1961">
                <c:v>0</c:v>
              </c:pt>
              <c:pt idx="1962">
                <c:v>0</c:v>
              </c:pt>
              <c:pt idx="1963">
                <c:v>2004</c:v>
              </c:pt>
              <c:pt idx="1964">
                <c:v>0</c:v>
              </c:pt>
              <c:pt idx="1965">
                <c:v>0</c:v>
              </c:pt>
              <c:pt idx="1966">
                <c:v>0</c:v>
              </c:pt>
              <c:pt idx="1967">
                <c:v>1989</c:v>
              </c:pt>
              <c:pt idx="1968">
                <c:v>0</c:v>
              </c:pt>
              <c:pt idx="1969">
                <c:v>1992</c:v>
              </c:pt>
              <c:pt idx="1970">
                <c:v>0</c:v>
              </c:pt>
              <c:pt idx="1971">
                <c:v>0</c:v>
              </c:pt>
              <c:pt idx="1972">
                <c:v>2010</c:v>
              </c:pt>
              <c:pt idx="1973">
                <c:v>2013</c:v>
              </c:pt>
              <c:pt idx="1974">
                <c:v>0</c:v>
              </c:pt>
              <c:pt idx="1975">
                <c:v>0</c:v>
              </c:pt>
              <c:pt idx="1976">
                <c:v>0</c:v>
              </c:pt>
              <c:pt idx="1977">
                <c:v>2000</c:v>
              </c:pt>
              <c:pt idx="1978">
                <c:v>2009</c:v>
              </c:pt>
              <c:pt idx="1979">
                <c:v>1945</c:v>
              </c:pt>
              <c:pt idx="1980">
                <c:v>0</c:v>
              </c:pt>
              <c:pt idx="1981">
                <c:v>1994</c:v>
              </c:pt>
              <c:pt idx="1982">
                <c:v>2013</c:v>
              </c:pt>
              <c:pt idx="1983">
                <c:v>0</c:v>
              </c:pt>
              <c:pt idx="1984">
                <c:v>2003</c:v>
              </c:pt>
              <c:pt idx="1985">
                <c:v>0</c:v>
              </c:pt>
              <c:pt idx="1986">
                <c:v>0</c:v>
              </c:pt>
              <c:pt idx="1987">
                <c:v>0</c:v>
              </c:pt>
              <c:pt idx="1988">
                <c:v>2004</c:v>
              </c:pt>
              <c:pt idx="1989">
                <c:v>0</c:v>
              </c:pt>
              <c:pt idx="1990">
                <c:v>2009</c:v>
              </c:pt>
              <c:pt idx="1991">
                <c:v>2000</c:v>
              </c:pt>
              <c:pt idx="1992">
                <c:v>1989</c:v>
              </c:pt>
              <c:pt idx="1993">
                <c:v>2005</c:v>
              </c:pt>
              <c:pt idx="1994">
                <c:v>0</c:v>
              </c:pt>
              <c:pt idx="1995">
                <c:v>2003</c:v>
              </c:pt>
              <c:pt idx="1996">
                <c:v>0</c:v>
              </c:pt>
              <c:pt idx="1997">
                <c:v>2001</c:v>
              </c:pt>
              <c:pt idx="1998">
                <c:v>0</c:v>
              </c:pt>
              <c:pt idx="1999">
                <c:v>0</c:v>
              </c:pt>
              <c:pt idx="2000">
                <c:v>0</c:v>
              </c:pt>
              <c:pt idx="2001">
                <c:v>1994</c:v>
              </c:pt>
              <c:pt idx="2002">
                <c:v>0</c:v>
              </c:pt>
              <c:pt idx="2003">
                <c:v>0</c:v>
              </c:pt>
              <c:pt idx="2004">
                <c:v>2003</c:v>
              </c:pt>
              <c:pt idx="2005">
                <c:v>0</c:v>
              </c:pt>
              <c:pt idx="2006">
                <c:v>0</c:v>
              </c:pt>
              <c:pt idx="2007">
                <c:v>0</c:v>
              </c:pt>
              <c:pt idx="2008">
                <c:v>0</c:v>
              </c:pt>
              <c:pt idx="2009">
                <c:v>0</c:v>
              </c:pt>
              <c:pt idx="2010">
                <c:v>0</c:v>
              </c:pt>
              <c:pt idx="2011">
                <c:v>0</c:v>
              </c:pt>
              <c:pt idx="2012">
                <c:v>0</c:v>
              </c:pt>
              <c:pt idx="2013">
                <c:v>0</c:v>
              </c:pt>
              <c:pt idx="2014">
                <c:v>2005</c:v>
              </c:pt>
              <c:pt idx="2015">
                <c:v>0</c:v>
              </c:pt>
              <c:pt idx="2016">
                <c:v>1923</c:v>
              </c:pt>
              <c:pt idx="2017">
                <c:v>2001</c:v>
              </c:pt>
              <c:pt idx="2018">
                <c:v>2005</c:v>
              </c:pt>
              <c:pt idx="2019">
                <c:v>2009</c:v>
              </c:pt>
              <c:pt idx="2020">
                <c:v>2003</c:v>
              </c:pt>
              <c:pt idx="2021">
                <c:v>2004</c:v>
              </c:pt>
              <c:pt idx="2022">
                <c:v>1983</c:v>
              </c:pt>
              <c:pt idx="2023">
                <c:v>1989</c:v>
              </c:pt>
              <c:pt idx="2024">
                <c:v>0</c:v>
              </c:pt>
              <c:pt idx="2025">
                <c:v>2001</c:v>
              </c:pt>
              <c:pt idx="2026">
                <c:v>0</c:v>
              </c:pt>
              <c:pt idx="2027">
                <c:v>0</c:v>
              </c:pt>
              <c:pt idx="2028">
                <c:v>2009</c:v>
              </c:pt>
              <c:pt idx="2029">
                <c:v>0</c:v>
              </c:pt>
              <c:pt idx="2030">
                <c:v>2003</c:v>
              </c:pt>
              <c:pt idx="2031">
                <c:v>2014</c:v>
              </c:pt>
              <c:pt idx="2032">
                <c:v>2009</c:v>
              </c:pt>
              <c:pt idx="2033">
                <c:v>0</c:v>
              </c:pt>
              <c:pt idx="2034">
                <c:v>0</c:v>
              </c:pt>
              <c:pt idx="2035">
                <c:v>0</c:v>
              </c:pt>
              <c:pt idx="2036">
                <c:v>1970</c:v>
              </c:pt>
              <c:pt idx="2037">
                <c:v>2003</c:v>
              </c:pt>
              <c:pt idx="2038">
                <c:v>0</c:v>
              </c:pt>
              <c:pt idx="2039">
                <c:v>0</c:v>
              </c:pt>
              <c:pt idx="2040">
                <c:v>0</c:v>
              </c:pt>
              <c:pt idx="2041">
                <c:v>0</c:v>
              </c:pt>
              <c:pt idx="2042">
                <c:v>0</c:v>
              </c:pt>
              <c:pt idx="2043">
                <c:v>1994</c:v>
              </c:pt>
              <c:pt idx="2044">
                <c:v>1983</c:v>
              </c:pt>
              <c:pt idx="2045">
                <c:v>0</c:v>
              </c:pt>
              <c:pt idx="2046">
                <c:v>0</c:v>
              </c:pt>
              <c:pt idx="2047">
                <c:v>0</c:v>
              </c:pt>
              <c:pt idx="2048">
                <c:v>0</c:v>
              </c:pt>
              <c:pt idx="2049">
                <c:v>1983</c:v>
              </c:pt>
              <c:pt idx="2050">
                <c:v>0</c:v>
              </c:pt>
              <c:pt idx="2051">
                <c:v>0</c:v>
              </c:pt>
              <c:pt idx="2052">
                <c:v>1993</c:v>
              </c:pt>
              <c:pt idx="2053">
                <c:v>0</c:v>
              </c:pt>
              <c:pt idx="2054">
                <c:v>0</c:v>
              </c:pt>
              <c:pt idx="2055">
                <c:v>1996</c:v>
              </c:pt>
              <c:pt idx="2056">
                <c:v>1960</c:v>
              </c:pt>
              <c:pt idx="2057">
                <c:v>2013</c:v>
              </c:pt>
              <c:pt idx="2058">
                <c:v>0</c:v>
              </c:pt>
              <c:pt idx="2059">
                <c:v>1979</c:v>
              </c:pt>
              <c:pt idx="2060">
                <c:v>0</c:v>
              </c:pt>
              <c:pt idx="2061">
                <c:v>0</c:v>
              </c:pt>
              <c:pt idx="2062">
                <c:v>0</c:v>
              </c:pt>
              <c:pt idx="2063">
                <c:v>0</c:v>
              </c:pt>
              <c:pt idx="2064">
                <c:v>0</c:v>
              </c:pt>
              <c:pt idx="2065">
                <c:v>1934</c:v>
              </c:pt>
              <c:pt idx="2066">
                <c:v>1989</c:v>
              </c:pt>
              <c:pt idx="2067">
                <c:v>0</c:v>
              </c:pt>
              <c:pt idx="2068">
                <c:v>1912</c:v>
              </c:pt>
              <c:pt idx="2069">
                <c:v>1923</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2011</c:v>
              </c:pt>
              <c:pt idx="2085">
                <c:v>0</c:v>
              </c:pt>
              <c:pt idx="2086">
                <c:v>0</c:v>
              </c:pt>
              <c:pt idx="2087">
                <c:v>0</c:v>
              </c:pt>
              <c:pt idx="2088">
                <c:v>1996</c:v>
              </c:pt>
              <c:pt idx="2089">
                <c:v>0</c:v>
              </c:pt>
              <c:pt idx="2090">
                <c:v>0</c:v>
              </c:pt>
              <c:pt idx="2091">
                <c:v>0</c:v>
              </c:pt>
              <c:pt idx="2092">
                <c:v>2000</c:v>
              </c:pt>
              <c:pt idx="2093">
                <c:v>2006</c:v>
              </c:pt>
              <c:pt idx="2094">
                <c:v>0</c:v>
              </c:pt>
              <c:pt idx="2095">
                <c:v>2008</c:v>
              </c:pt>
              <c:pt idx="2096">
                <c:v>1979</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2013</c:v>
              </c:pt>
              <c:pt idx="2111">
                <c:v>0</c:v>
              </c:pt>
              <c:pt idx="2112">
                <c:v>1985</c:v>
              </c:pt>
              <c:pt idx="2113">
                <c:v>0</c:v>
              </c:pt>
              <c:pt idx="2114">
                <c:v>2000</c:v>
              </c:pt>
              <c:pt idx="2115">
                <c:v>0</c:v>
              </c:pt>
              <c:pt idx="2116">
                <c:v>0</c:v>
              </c:pt>
              <c:pt idx="2117">
                <c:v>0</c:v>
              </c:pt>
              <c:pt idx="2118">
                <c:v>2006</c:v>
              </c:pt>
              <c:pt idx="2119">
                <c:v>0</c:v>
              </c:pt>
              <c:pt idx="2120">
                <c:v>1972</c:v>
              </c:pt>
              <c:pt idx="2121">
                <c:v>0</c:v>
              </c:pt>
              <c:pt idx="2122">
                <c:v>1999</c:v>
              </c:pt>
              <c:pt idx="2123">
                <c:v>1994</c:v>
              </c:pt>
              <c:pt idx="2124">
                <c:v>2003</c:v>
              </c:pt>
              <c:pt idx="2125">
                <c:v>2014</c:v>
              </c:pt>
              <c:pt idx="2126">
                <c:v>1998</c:v>
              </c:pt>
              <c:pt idx="2127">
                <c:v>0</c:v>
              </c:pt>
              <c:pt idx="2128">
                <c:v>2000</c:v>
              </c:pt>
              <c:pt idx="2129">
                <c:v>2006</c:v>
              </c:pt>
              <c:pt idx="2130">
                <c:v>0</c:v>
              </c:pt>
              <c:pt idx="2131">
                <c:v>0</c:v>
              </c:pt>
              <c:pt idx="2132">
                <c:v>0</c:v>
              </c:pt>
              <c:pt idx="2133">
                <c:v>0</c:v>
              </c:pt>
              <c:pt idx="2134">
                <c:v>1993</c:v>
              </c:pt>
              <c:pt idx="2135">
                <c:v>0</c:v>
              </c:pt>
              <c:pt idx="2136">
                <c:v>0</c:v>
              </c:pt>
              <c:pt idx="2137">
                <c:v>0</c:v>
              </c:pt>
              <c:pt idx="2138">
                <c:v>0</c:v>
              </c:pt>
              <c:pt idx="2139">
                <c:v>0</c:v>
              </c:pt>
              <c:pt idx="2140">
                <c:v>0</c:v>
              </c:pt>
              <c:pt idx="2141">
                <c:v>0</c:v>
              </c:pt>
              <c:pt idx="2142">
                <c:v>0</c:v>
              </c:pt>
              <c:pt idx="2143">
                <c:v>0</c:v>
              </c:pt>
              <c:pt idx="2144">
                <c:v>1994</c:v>
              </c:pt>
              <c:pt idx="2145">
                <c:v>2012</c:v>
              </c:pt>
              <c:pt idx="2146">
                <c:v>0</c:v>
              </c:pt>
              <c:pt idx="2147">
                <c:v>2000</c:v>
              </c:pt>
              <c:pt idx="2148">
                <c:v>2000</c:v>
              </c:pt>
              <c:pt idx="2149">
                <c:v>0</c:v>
              </c:pt>
              <c:pt idx="2150">
                <c:v>0</c:v>
              </c:pt>
              <c:pt idx="2151">
                <c:v>1988</c:v>
              </c:pt>
              <c:pt idx="2152">
                <c:v>1999</c:v>
              </c:pt>
              <c:pt idx="2153">
                <c:v>2004</c:v>
              </c:pt>
              <c:pt idx="2154">
                <c:v>2006</c:v>
              </c:pt>
              <c:pt idx="2155">
                <c:v>0</c:v>
              </c:pt>
              <c:pt idx="2156">
                <c:v>0</c:v>
              </c:pt>
              <c:pt idx="2157">
                <c:v>0</c:v>
              </c:pt>
              <c:pt idx="2158">
                <c:v>0</c:v>
              </c:pt>
              <c:pt idx="2159">
                <c:v>0</c:v>
              </c:pt>
              <c:pt idx="2160">
                <c:v>0</c:v>
              </c:pt>
              <c:pt idx="2161">
                <c:v>0</c:v>
              </c:pt>
              <c:pt idx="2162">
                <c:v>0</c:v>
              </c:pt>
              <c:pt idx="2163">
                <c:v>2003</c:v>
              </c:pt>
              <c:pt idx="2164">
                <c:v>1978</c:v>
              </c:pt>
              <c:pt idx="2165">
                <c:v>0</c:v>
              </c:pt>
              <c:pt idx="2166">
                <c:v>2003</c:v>
              </c:pt>
              <c:pt idx="2167">
                <c:v>0</c:v>
              </c:pt>
              <c:pt idx="2168">
                <c:v>2004</c:v>
              </c:pt>
              <c:pt idx="2169">
                <c:v>2004</c:v>
              </c:pt>
              <c:pt idx="2170">
                <c:v>0</c:v>
              </c:pt>
              <c:pt idx="2171">
                <c:v>0</c:v>
              </c:pt>
              <c:pt idx="2172">
                <c:v>2003</c:v>
              </c:pt>
              <c:pt idx="2173">
                <c:v>0</c:v>
              </c:pt>
              <c:pt idx="2174">
                <c:v>1923</c:v>
              </c:pt>
              <c:pt idx="2175">
                <c:v>2003</c:v>
              </c:pt>
              <c:pt idx="2176">
                <c:v>2001</c:v>
              </c:pt>
              <c:pt idx="2177">
                <c:v>0</c:v>
              </c:pt>
              <c:pt idx="2178">
                <c:v>0</c:v>
              </c:pt>
              <c:pt idx="2179">
                <c:v>0</c:v>
              </c:pt>
              <c:pt idx="2180">
                <c:v>0</c:v>
              </c:pt>
              <c:pt idx="2181">
                <c:v>2009</c:v>
              </c:pt>
              <c:pt idx="2182">
                <c:v>0</c:v>
              </c:pt>
              <c:pt idx="2183">
                <c:v>2014</c:v>
              </c:pt>
              <c:pt idx="2184">
                <c:v>0</c:v>
              </c:pt>
              <c:pt idx="2185">
                <c:v>0</c:v>
              </c:pt>
              <c:pt idx="2186">
                <c:v>0</c:v>
              </c:pt>
              <c:pt idx="2187">
                <c:v>0</c:v>
              </c:pt>
              <c:pt idx="2188">
                <c:v>0</c:v>
              </c:pt>
              <c:pt idx="2189">
                <c:v>0</c:v>
              </c:pt>
              <c:pt idx="2190">
                <c:v>0</c:v>
              </c:pt>
              <c:pt idx="2191">
                <c:v>0</c:v>
              </c:pt>
              <c:pt idx="2192">
                <c:v>1993</c:v>
              </c:pt>
              <c:pt idx="2193">
                <c:v>1998</c:v>
              </c:pt>
              <c:pt idx="2194">
                <c:v>0</c:v>
              </c:pt>
              <c:pt idx="2195">
                <c:v>0</c:v>
              </c:pt>
              <c:pt idx="2196">
                <c:v>0</c:v>
              </c:pt>
              <c:pt idx="2197">
                <c:v>2009</c:v>
              </c:pt>
              <c:pt idx="2198">
                <c:v>2005</c:v>
              </c:pt>
              <c:pt idx="2199">
                <c:v>2009</c:v>
              </c:pt>
              <c:pt idx="2200">
                <c:v>0</c:v>
              </c:pt>
              <c:pt idx="2201">
                <c:v>2000</c:v>
              </c:pt>
              <c:pt idx="2202">
                <c:v>2000</c:v>
              </c:pt>
              <c:pt idx="2203">
                <c:v>1969</c:v>
              </c:pt>
              <c:pt idx="2204">
                <c:v>1998</c:v>
              </c:pt>
              <c:pt idx="2205">
                <c:v>2003</c:v>
              </c:pt>
              <c:pt idx="2206">
                <c:v>1998</c:v>
              </c:pt>
              <c:pt idx="2207">
                <c:v>0</c:v>
              </c:pt>
              <c:pt idx="2208">
                <c:v>1993</c:v>
              </c:pt>
              <c:pt idx="2209">
                <c:v>2009</c:v>
              </c:pt>
              <c:pt idx="2210">
                <c:v>0</c:v>
              </c:pt>
              <c:pt idx="2211">
                <c:v>2006</c:v>
              </c:pt>
              <c:pt idx="2212">
                <c:v>1993</c:v>
              </c:pt>
              <c:pt idx="2213">
                <c:v>2001</c:v>
              </c:pt>
              <c:pt idx="2214">
                <c:v>0</c:v>
              </c:pt>
              <c:pt idx="2215">
                <c:v>0</c:v>
              </c:pt>
              <c:pt idx="2216">
                <c:v>0</c:v>
              </c:pt>
              <c:pt idx="2217">
                <c:v>2002</c:v>
              </c:pt>
              <c:pt idx="2218">
                <c:v>1989</c:v>
              </c:pt>
              <c:pt idx="2219">
                <c:v>2003</c:v>
              </c:pt>
              <c:pt idx="2220">
                <c:v>0</c:v>
              </c:pt>
              <c:pt idx="2221">
                <c:v>0</c:v>
              </c:pt>
              <c:pt idx="2222">
                <c:v>0</c:v>
              </c:pt>
              <c:pt idx="2223">
                <c:v>0</c:v>
              </c:pt>
              <c:pt idx="2224">
                <c:v>1993</c:v>
              </c:pt>
              <c:pt idx="2225">
                <c:v>0</c:v>
              </c:pt>
              <c:pt idx="2226">
                <c:v>2003</c:v>
              </c:pt>
              <c:pt idx="2227">
                <c:v>1934</c:v>
              </c:pt>
              <c:pt idx="2228">
                <c:v>0</c:v>
              </c:pt>
              <c:pt idx="2229">
                <c:v>0</c:v>
              </c:pt>
              <c:pt idx="2230">
                <c:v>0</c:v>
              </c:pt>
              <c:pt idx="2231">
                <c:v>0</c:v>
              </c:pt>
              <c:pt idx="2232">
                <c:v>2013</c:v>
              </c:pt>
              <c:pt idx="2233">
                <c:v>2006</c:v>
              </c:pt>
              <c:pt idx="2234">
                <c:v>1993</c:v>
              </c:pt>
              <c:pt idx="2235">
                <c:v>0</c:v>
              </c:pt>
              <c:pt idx="2236">
                <c:v>0</c:v>
              </c:pt>
              <c:pt idx="2237">
                <c:v>1994</c:v>
              </c:pt>
              <c:pt idx="2238">
                <c:v>0</c:v>
              </c:pt>
              <c:pt idx="2239">
                <c:v>1983</c:v>
              </c:pt>
              <c:pt idx="2240">
                <c:v>0</c:v>
              </c:pt>
              <c:pt idx="2241">
                <c:v>2009</c:v>
              </c:pt>
              <c:pt idx="2242">
                <c:v>0</c:v>
              </c:pt>
              <c:pt idx="2243">
                <c:v>1997</c:v>
              </c:pt>
              <c:pt idx="2244">
                <c:v>0</c:v>
              </c:pt>
              <c:pt idx="2245">
                <c:v>0</c:v>
              </c:pt>
              <c:pt idx="2246">
                <c:v>1989</c:v>
              </c:pt>
              <c:pt idx="2247">
                <c:v>2012</c:v>
              </c:pt>
              <c:pt idx="2248">
                <c:v>2003</c:v>
              </c:pt>
              <c:pt idx="2249">
                <c:v>2009</c:v>
              </c:pt>
              <c:pt idx="2250">
                <c:v>2003</c:v>
              </c:pt>
              <c:pt idx="2251">
                <c:v>0</c:v>
              </c:pt>
              <c:pt idx="2252">
                <c:v>0</c:v>
              </c:pt>
              <c:pt idx="2253">
                <c:v>2005</c:v>
              </c:pt>
              <c:pt idx="2254">
                <c:v>1982</c:v>
              </c:pt>
              <c:pt idx="2255">
                <c:v>0</c:v>
              </c:pt>
              <c:pt idx="2256">
                <c:v>0</c:v>
              </c:pt>
              <c:pt idx="2257">
                <c:v>2003</c:v>
              </c:pt>
              <c:pt idx="2258">
                <c:v>2001</c:v>
              </c:pt>
              <c:pt idx="2259">
                <c:v>0</c:v>
              </c:pt>
              <c:pt idx="2260">
                <c:v>0</c:v>
              </c:pt>
              <c:pt idx="2261">
                <c:v>0</c:v>
              </c:pt>
              <c:pt idx="2262">
                <c:v>0</c:v>
              </c:pt>
              <c:pt idx="2263">
                <c:v>0</c:v>
              </c:pt>
              <c:pt idx="2264">
                <c:v>1923</c:v>
              </c:pt>
              <c:pt idx="2265">
                <c:v>0</c:v>
              </c:pt>
              <c:pt idx="2266">
                <c:v>1923</c:v>
              </c:pt>
              <c:pt idx="2267">
                <c:v>0</c:v>
              </c:pt>
              <c:pt idx="2268">
                <c:v>1923</c:v>
              </c:pt>
              <c:pt idx="2269">
                <c:v>0</c:v>
              </c:pt>
              <c:pt idx="2270">
                <c:v>0</c:v>
              </c:pt>
              <c:pt idx="2271">
                <c:v>0</c:v>
              </c:pt>
              <c:pt idx="2272">
                <c:v>0</c:v>
              </c:pt>
              <c:pt idx="2273">
                <c:v>0</c:v>
              </c:pt>
              <c:pt idx="2274">
                <c:v>0</c:v>
              </c:pt>
              <c:pt idx="2275">
                <c:v>2005</c:v>
              </c:pt>
              <c:pt idx="2276">
                <c:v>0</c:v>
              </c:pt>
              <c:pt idx="2277">
                <c:v>0</c:v>
              </c:pt>
              <c:pt idx="2278">
                <c:v>0</c:v>
              </c:pt>
              <c:pt idx="2279">
                <c:v>0</c:v>
              </c:pt>
              <c:pt idx="2280">
                <c:v>0</c:v>
              </c:pt>
              <c:pt idx="2281">
                <c:v>0</c:v>
              </c:pt>
              <c:pt idx="2282">
                <c:v>2000</c:v>
              </c:pt>
              <c:pt idx="2283">
                <c:v>0</c:v>
              </c:pt>
              <c:pt idx="2284">
                <c:v>0</c:v>
              </c:pt>
              <c:pt idx="2285">
                <c:v>0</c:v>
              </c:pt>
              <c:pt idx="2286">
                <c:v>2001</c:v>
              </c:pt>
              <c:pt idx="2287">
                <c:v>1993</c:v>
              </c:pt>
              <c:pt idx="2288">
                <c:v>2003</c:v>
              </c:pt>
              <c:pt idx="2289">
                <c:v>2003</c:v>
              </c:pt>
              <c:pt idx="2290">
                <c:v>1999</c:v>
              </c:pt>
              <c:pt idx="2291">
                <c:v>1970</c:v>
              </c:pt>
              <c:pt idx="2292">
                <c:v>2003</c:v>
              </c:pt>
              <c:pt idx="2293">
                <c:v>1989</c:v>
              </c:pt>
              <c:pt idx="2294">
                <c:v>2000</c:v>
              </c:pt>
              <c:pt idx="2295">
                <c:v>0</c:v>
              </c:pt>
              <c:pt idx="2296">
                <c:v>0</c:v>
              </c:pt>
              <c:pt idx="2297">
                <c:v>1992</c:v>
              </c:pt>
              <c:pt idx="2298">
                <c:v>0</c:v>
              </c:pt>
              <c:pt idx="2299">
                <c:v>1994</c:v>
              </c:pt>
              <c:pt idx="2300">
                <c:v>0</c:v>
              </c:pt>
              <c:pt idx="2301">
                <c:v>0</c:v>
              </c:pt>
              <c:pt idx="2302">
                <c:v>0</c:v>
              </c:pt>
              <c:pt idx="2303">
                <c:v>1989</c:v>
              </c:pt>
              <c:pt idx="2304">
                <c:v>2005</c:v>
              </c:pt>
              <c:pt idx="2305">
                <c:v>2000</c:v>
              </c:pt>
              <c:pt idx="2306">
                <c:v>0</c:v>
              </c:pt>
              <c:pt idx="2307">
                <c:v>0</c:v>
              </c:pt>
              <c:pt idx="2308">
                <c:v>1994</c:v>
              </c:pt>
              <c:pt idx="2309">
                <c:v>0</c:v>
              </c:pt>
              <c:pt idx="2310">
                <c:v>2003</c:v>
              </c:pt>
              <c:pt idx="2311">
                <c:v>0</c:v>
              </c:pt>
              <c:pt idx="2312">
                <c:v>2008</c:v>
              </c:pt>
              <c:pt idx="2313">
                <c:v>2014</c:v>
              </c:pt>
              <c:pt idx="2314">
                <c:v>2005</c:v>
              </c:pt>
              <c:pt idx="2315">
                <c:v>1985</c:v>
              </c:pt>
              <c:pt idx="2316">
                <c:v>2003</c:v>
              </c:pt>
              <c:pt idx="2317">
                <c:v>0</c:v>
              </c:pt>
              <c:pt idx="2318">
                <c:v>1969</c:v>
              </c:pt>
              <c:pt idx="2319">
                <c:v>2011</c:v>
              </c:pt>
              <c:pt idx="2320">
                <c:v>0</c:v>
              </c:pt>
              <c:pt idx="2321">
                <c:v>0</c:v>
              </c:pt>
              <c:pt idx="2322">
                <c:v>0</c:v>
              </c:pt>
              <c:pt idx="2323">
                <c:v>1988</c:v>
              </c:pt>
              <c:pt idx="2324">
                <c:v>0</c:v>
              </c:pt>
              <c:pt idx="2325">
                <c:v>0</c:v>
              </c:pt>
              <c:pt idx="2326">
                <c:v>0</c:v>
              </c:pt>
              <c:pt idx="2327">
                <c:v>0</c:v>
              </c:pt>
              <c:pt idx="2328">
                <c:v>2003</c:v>
              </c:pt>
              <c:pt idx="2329">
                <c:v>2011</c:v>
              </c:pt>
              <c:pt idx="2330">
                <c:v>0</c:v>
              </c:pt>
              <c:pt idx="2331">
                <c:v>2008</c:v>
              </c:pt>
              <c:pt idx="2332">
                <c:v>0</c:v>
              </c:pt>
              <c:pt idx="2333">
                <c:v>0</c:v>
              </c:pt>
              <c:pt idx="2334">
                <c:v>0</c:v>
              </c:pt>
              <c:pt idx="2335">
                <c:v>1994</c:v>
              </c:pt>
              <c:pt idx="2336">
                <c:v>1999</c:v>
              </c:pt>
              <c:pt idx="2337">
                <c:v>0</c:v>
              </c:pt>
              <c:pt idx="2338">
                <c:v>0</c:v>
              </c:pt>
              <c:pt idx="2339">
                <c:v>0</c:v>
              </c:pt>
              <c:pt idx="2340">
                <c:v>0</c:v>
              </c:pt>
              <c:pt idx="2341">
                <c:v>0</c:v>
              </c:pt>
              <c:pt idx="2342">
                <c:v>1970</c:v>
              </c:pt>
              <c:pt idx="2343">
                <c:v>2000</c:v>
              </c:pt>
              <c:pt idx="2344">
                <c:v>0</c:v>
              </c:pt>
              <c:pt idx="2345">
                <c:v>0</c:v>
              </c:pt>
              <c:pt idx="2346">
                <c:v>0</c:v>
              </c:pt>
              <c:pt idx="2347">
                <c:v>0</c:v>
              </c:pt>
              <c:pt idx="2348">
                <c:v>2009</c:v>
              </c:pt>
              <c:pt idx="2349">
                <c:v>0</c:v>
              </c:pt>
              <c:pt idx="2350">
                <c:v>0</c:v>
              </c:pt>
              <c:pt idx="2351">
                <c:v>0</c:v>
              </c:pt>
              <c:pt idx="2352">
                <c:v>0</c:v>
              </c:pt>
              <c:pt idx="2353">
                <c:v>0</c:v>
              </c:pt>
              <c:pt idx="2354">
                <c:v>0</c:v>
              </c:pt>
              <c:pt idx="2355">
                <c:v>0</c:v>
              </c:pt>
              <c:pt idx="2356">
                <c:v>1912</c:v>
              </c:pt>
              <c:pt idx="2357">
                <c:v>1993</c:v>
              </c:pt>
              <c:pt idx="2358">
                <c:v>0</c:v>
              </c:pt>
              <c:pt idx="2359">
                <c:v>0</c:v>
              </c:pt>
              <c:pt idx="2360">
                <c:v>0</c:v>
              </c:pt>
              <c:pt idx="2361">
                <c:v>0</c:v>
              </c:pt>
              <c:pt idx="2362">
                <c:v>0</c:v>
              </c:pt>
              <c:pt idx="2363">
                <c:v>2000</c:v>
              </c:pt>
              <c:pt idx="2364">
                <c:v>0</c:v>
              </c:pt>
              <c:pt idx="2365">
                <c:v>2009</c:v>
              </c:pt>
              <c:pt idx="2366">
                <c:v>0</c:v>
              </c:pt>
              <c:pt idx="2367">
                <c:v>2001</c:v>
              </c:pt>
              <c:pt idx="2368">
                <c:v>0</c:v>
              </c:pt>
              <c:pt idx="2369">
                <c:v>0</c:v>
              </c:pt>
              <c:pt idx="2370">
                <c:v>0</c:v>
              </c:pt>
              <c:pt idx="2371">
                <c:v>0</c:v>
              </c:pt>
              <c:pt idx="2372">
                <c:v>0</c:v>
              </c:pt>
              <c:pt idx="2373">
                <c:v>2005</c:v>
              </c:pt>
              <c:pt idx="2374">
                <c:v>0</c:v>
              </c:pt>
              <c:pt idx="2375">
                <c:v>0</c:v>
              </c:pt>
              <c:pt idx="2376">
                <c:v>0</c:v>
              </c:pt>
              <c:pt idx="2377">
                <c:v>1997</c:v>
              </c:pt>
              <c:pt idx="2378">
                <c:v>1988</c:v>
              </c:pt>
              <c:pt idx="2379">
                <c:v>0</c:v>
              </c:pt>
              <c:pt idx="2380">
                <c:v>0</c:v>
              </c:pt>
              <c:pt idx="2381">
                <c:v>0</c:v>
              </c:pt>
              <c:pt idx="2382">
                <c:v>0</c:v>
              </c:pt>
              <c:pt idx="2383">
                <c:v>0</c:v>
              </c:pt>
              <c:pt idx="2384">
                <c:v>1974</c:v>
              </c:pt>
              <c:pt idx="2385">
                <c:v>0</c:v>
              </c:pt>
              <c:pt idx="2386">
                <c:v>1963</c:v>
              </c:pt>
              <c:pt idx="2387">
                <c:v>2011</c:v>
              </c:pt>
              <c:pt idx="2388">
                <c:v>0</c:v>
              </c:pt>
              <c:pt idx="2389">
                <c:v>1985</c:v>
              </c:pt>
              <c:pt idx="2390">
                <c:v>2004</c:v>
              </c:pt>
              <c:pt idx="2391">
                <c:v>2000</c:v>
              </c:pt>
              <c:pt idx="2392">
                <c:v>0</c:v>
              </c:pt>
              <c:pt idx="2393">
                <c:v>0</c:v>
              </c:pt>
              <c:pt idx="2394">
                <c:v>0</c:v>
              </c:pt>
              <c:pt idx="2395">
                <c:v>1984</c:v>
              </c:pt>
              <c:pt idx="2396">
                <c:v>0</c:v>
              </c:pt>
              <c:pt idx="2397">
                <c:v>0</c:v>
              </c:pt>
              <c:pt idx="2398">
                <c:v>0</c:v>
              </c:pt>
              <c:pt idx="2399">
                <c:v>0</c:v>
              </c:pt>
              <c:pt idx="2400">
                <c:v>0</c:v>
              </c:pt>
              <c:pt idx="2401">
                <c:v>0</c:v>
              </c:pt>
              <c:pt idx="2402">
                <c:v>0</c:v>
              </c:pt>
              <c:pt idx="2403">
                <c:v>2001</c:v>
              </c:pt>
              <c:pt idx="2404">
                <c:v>2001</c:v>
              </c:pt>
              <c:pt idx="2405">
                <c:v>0</c:v>
              </c:pt>
              <c:pt idx="2406">
                <c:v>0</c:v>
              </c:pt>
              <c:pt idx="2407">
                <c:v>0</c:v>
              </c:pt>
              <c:pt idx="2408">
                <c:v>2000</c:v>
              </c:pt>
              <c:pt idx="2409">
                <c:v>2001</c:v>
              </c:pt>
              <c:pt idx="2410">
                <c:v>0</c:v>
              </c:pt>
              <c:pt idx="2411">
                <c:v>0</c:v>
              </c:pt>
              <c:pt idx="2412">
                <c:v>1994</c:v>
              </c:pt>
              <c:pt idx="2413">
                <c:v>0</c:v>
              </c:pt>
              <c:pt idx="2414">
                <c:v>2009</c:v>
              </c:pt>
              <c:pt idx="2415">
                <c:v>1993</c:v>
              </c:pt>
              <c:pt idx="2416">
                <c:v>2008</c:v>
              </c:pt>
              <c:pt idx="2417">
                <c:v>0</c:v>
              </c:pt>
              <c:pt idx="2418">
                <c:v>0</c:v>
              </c:pt>
              <c:pt idx="2419">
                <c:v>0</c:v>
              </c:pt>
              <c:pt idx="2420">
                <c:v>2009</c:v>
              </c:pt>
              <c:pt idx="2421">
                <c:v>2003</c:v>
              </c:pt>
              <c:pt idx="2422">
                <c:v>1985</c:v>
              </c:pt>
              <c:pt idx="2423">
                <c:v>0</c:v>
              </c:pt>
              <c:pt idx="2424">
                <c:v>1988</c:v>
              </c:pt>
              <c:pt idx="2425">
                <c:v>1963</c:v>
              </c:pt>
              <c:pt idx="2426">
                <c:v>2000</c:v>
              </c:pt>
              <c:pt idx="2427">
                <c:v>0</c:v>
              </c:pt>
              <c:pt idx="2428">
                <c:v>0</c:v>
              </c:pt>
              <c:pt idx="2429">
                <c:v>1945</c:v>
              </c:pt>
              <c:pt idx="2430">
                <c:v>0</c:v>
              </c:pt>
              <c:pt idx="2431">
                <c:v>1988</c:v>
              </c:pt>
              <c:pt idx="2432">
                <c:v>0</c:v>
              </c:pt>
              <c:pt idx="2433">
                <c:v>0</c:v>
              </c:pt>
              <c:pt idx="2434">
                <c:v>0</c:v>
              </c:pt>
              <c:pt idx="2435">
                <c:v>0</c:v>
              </c:pt>
              <c:pt idx="2436">
                <c:v>0</c:v>
              </c:pt>
              <c:pt idx="2437">
                <c:v>0</c:v>
              </c:pt>
              <c:pt idx="2438">
                <c:v>0</c:v>
              </c:pt>
              <c:pt idx="2439">
                <c:v>0</c:v>
              </c:pt>
              <c:pt idx="2440">
                <c:v>0</c:v>
              </c:pt>
              <c:pt idx="2441">
                <c:v>2000</c:v>
              </c:pt>
              <c:pt idx="2442">
                <c:v>2000</c:v>
              </c:pt>
              <c:pt idx="2443">
                <c:v>0</c:v>
              </c:pt>
              <c:pt idx="2444">
                <c:v>2014</c:v>
              </c:pt>
              <c:pt idx="2445">
                <c:v>0</c:v>
              </c:pt>
              <c:pt idx="2446">
                <c:v>0</c:v>
              </c:pt>
              <c:pt idx="2447">
                <c:v>0</c:v>
              </c:pt>
              <c:pt idx="2448">
                <c:v>1988</c:v>
              </c:pt>
              <c:pt idx="2449">
                <c:v>1994</c:v>
              </c:pt>
              <c:pt idx="2450">
                <c:v>0</c:v>
              </c:pt>
              <c:pt idx="2451">
                <c:v>0</c:v>
              </c:pt>
              <c:pt idx="2452">
                <c:v>2005</c:v>
              </c:pt>
              <c:pt idx="2453">
                <c:v>1969</c:v>
              </c:pt>
              <c:pt idx="2454">
                <c:v>1990</c:v>
              </c:pt>
              <c:pt idx="2455">
                <c:v>0</c:v>
              </c:pt>
              <c:pt idx="2456">
                <c:v>2003</c:v>
              </c:pt>
              <c:pt idx="2457">
                <c:v>0</c:v>
              </c:pt>
              <c:pt idx="2458">
                <c:v>0</c:v>
              </c:pt>
              <c:pt idx="2459">
                <c:v>0</c:v>
              </c:pt>
              <c:pt idx="2460">
                <c:v>0</c:v>
              </c:pt>
              <c:pt idx="2461">
                <c:v>2000</c:v>
              </c:pt>
              <c:pt idx="2462">
                <c:v>0</c:v>
              </c:pt>
              <c:pt idx="2463">
                <c:v>2014</c:v>
              </c:pt>
              <c:pt idx="2464">
                <c:v>0</c:v>
              </c:pt>
              <c:pt idx="2465">
                <c:v>0</c:v>
              </c:pt>
              <c:pt idx="2466">
                <c:v>0</c:v>
              </c:pt>
              <c:pt idx="2467">
                <c:v>2013</c:v>
              </c:pt>
              <c:pt idx="2468">
                <c:v>0</c:v>
              </c:pt>
              <c:pt idx="2469">
                <c:v>0</c:v>
              </c:pt>
              <c:pt idx="2470">
                <c:v>2001</c:v>
              </c:pt>
              <c:pt idx="2471">
                <c:v>0</c:v>
              </c:pt>
              <c:pt idx="2472">
                <c:v>0</c:v>
              </c:pt>
              <c:pt idx="2473">
                <c:v>2000</c:v>
              </c:pt>
              <c:pt idx="2474">
                <c:v>0</c:v>
              </c:pt>
              <c:pt idx="2475">
                <c:v>0</c:v>
              </c:pt>
              <c:pt idx="2476">
                <c:v>0</c:v>
              </c:pt>
              <c:pt idx="2477">
                <c:v>2002</c:v>
              </c:pt>
              <c:pt idx="2478">
                <c:v>0</c:v>
              </c:pt>
              <c:pt idx="2479">
                <c:v>0</c:v>
              </c:pt>
              <c:pt idx="2480">
                <c:v>2009</c:v>
              </c:pt>
              <c:pt idx="2481">
                <c:v>0</c:v>
              </c:pt>
              <c:pt idx="2482">
                <c:v>0</c:v>
              </c:pt>
              <c:pt idx="2483">
                <c:v>1934</c:v>
              </c:pt>
              <c:pt idx="2484">
                <c:v>0</c:v>
              </c:pt>
              <c:pt idx="2485">
                <c:v>0</c:v>
              </c:pt>
              <c:pt idx="2486">
                <c:v>2013</c:v>
              </c:pt>
              <c:pt idx="2487">
                <c:v>0</c:v>
              </c:pt>
              <c:pt idx="2488">
                <c:v>2004</c:v>
              </c:pt>
              <c:pt idx="2489">
                <c:v>1979</c:v>
              </c:pt>
              <c:pt idx="2490">
                <c:v>2005</c:v>
              </c:pt>
              <c:pt idx="2491">
                <c:v>0</c:v>
              </c:pt>
              <c:pt idx="2492">
                <c:v>0</c:v>
              </c:pt>
              <c:pt idx="2493">
                <c:v>0</c:v>
              </c:pt>
              <c:pt idx="2494">
                <c:v>0</c:v>
              </c:pt>
              <c:pt idx="2495">
                <c:v>0</c:v>
              </c:pt>
              <c:pt idx="2496">
                <c:v>0</c:v>
              </c:pt>
              <c:pt idx="2497">
                <c:v>0</c:v>
              </c:pt>
              <c:pt idx="2498">
                <c:v>0</c:v>
              </c:pt>
              <c:pt idx="2499">
                <c:v>1968</c:v>
              </c:pt>
              <c:pt idx="2500">
                <c:v>0</c:v>
              </c:pt>
              <c:pt idx="2501">
                <c:v>2014</c:v>
              </c:pt>
              <c:pt idx="2502">
                <c:v>2003</c:v>
              </c:pt>
              <c:pt idx="2503">
                <c:v>1988</c:v>
              </c:pt>
              <c:pt idx="2504">
                <c:v>0</c:v>
              </c:pt>
              <c:pt idx="2505">
                <c:v>1994</c:v>
              </c:pt>
              <c:pt idx="2506">
                <c:v>1979</c:v>
              </c:pt>
              <c:pt idx="2507">
                <c:v>0</c:v>
              </c:pt>
              <c:pt idx="2508">
                <c:v>1912</c:v>
              </c:pt>
              <c:pt idx="2509">
                <c:v>0</c:v>
              </c:pt>
              <c:pt idx="2510">
                <c:v>0</c:v>
              </c:pt>
              <c:pt idx="2511">
                <c:v>0</c:v>
              </c:pt>
              <c:pt idx="2512">
                <c:v>0</c:v>
              </c:pt>
              <c:pt idx="2513">
                <c:v>0</c:v>
              </c:pt>
              <c:pt idx="2514">
                <c:v>2002</c:v>
              </c:pt>
              <c:pt idx="2515">
                <c:v>0</c:v>
              </c:pt>
              <c:pt idx="2516">
                <c:v>0</c:v>
              </c:pt>
              <c:pt idx="2517">
                <c:v>0</c:v>
              </c:pt>
              <c:pt idx="2518">
                <c:v>0</c:v>
              </c:pt>
              <c:pt idx="2519">
                <c:v>2005</c:v>
              </c:pt>
              <c:pt idx="2520">
                <c:v>0</c:v>
              </c:pt>
              <c:pt idx="2521">
                <c:v>0</c:v>
              </c:pt>
              <c:pt idx="2522">
                <c:v>0</c:v>
              </c:pt>
              <c:pt idx="2523">
                <c:v>0</c:v>
              </c:pt>
              <c:pt idx="2524">
                <c:v>2001</c:v>
              </c:pt>
              <c:pt idx="2525">
                <c:v>2009</c:v>
              </c:pt>
              <c:pt idx="2526">
                <c:v>2001</c:v>
              </c:pt>
              <c:pt idx="2527">
                <c:v>2001</c:v>
              </c:pt>
              <c:pt idx="2528">
                <c:v>0</c:v>
              </c:pt>
              <c:pt idx="2529">
                <c:v>1985</c:v>
              </c:pt>
              <c:pt idx="2530">
                <c:v>2004</c:v>
              </c:pt>
              <c:pt idx="2531">
                <c:v>0</c:v>
              </c:pt>
              <c:pt idx="2532">
                <c:v>2000</c:v>
              </c:pt>
              <c:pt idx="2533">
                <c:v>1993</c:v>
              </c:pt>
              <c:pt idx="2534">
                <c:v>2001</c:v>
              </c:pt>
              <c:pt idx="2535">
                <c:v>1989</c:v>
              </c:pt>
              <c:pt idx="2536">
                <c:v>1994</c:v>
              </c:pt>
              <c:pt idx="2537">
                <c:v>2001</c:v>
              </c:pt>
              <c:pt idx="2538">
                <c:v>2010</c:v>
              </c:pt>
              <c:pt idx="2539">
                <c:v>2012</c:v>
              </c:pt>
              <c:pt idx="2540">
                <c:v>2012</c:v>
              </c:pt>
              <c:pt idx="2541">
                <c:v>0</c:v>
              </c:pt>
              <c:pt idx="2542">
                <c:v>0</c:v>
              </c:pt>
              <c:pt idx="2543">
                <c:v>0</c:v>
              </c:pt>
              <c:pt idx="2544">
                <c:v>2000</c:v>
              </c:pt>
              <c:pt idx="2545">
                <c:v>0</c:v>
              </c:pt>
              <c:pt idx="2546">
                <c:v>0</c:v>
              </c:pt>
              <c:pt idx="2547">
                <c:v>0</c:v>
              </c:pt>
              <c:pt idx="2548">
                <c:v>0</c:v>
              </c:pt>
              <c:pt idx="2549">
                <c:v>0</c:v>
              </c:pt>
              <c:pt idx="2550">
                <c:v>0</c:v>
              </c:pt>
              <c:pt idx="2551">
                <c:v>2003</c:v>
              </c:pt>
              <c:pt idx="2552">
                <c:v>2014</c:v>
              </c:pt>
              <c:pt idx="2553">
                <c:v>0</c:v>
              </c:pt>
              <c:pt idx="2554">
                <c:v>1983</c:v>
              </c:pt>
              <c:pt idx="2555">
                <c:v>0</c:v>
              </c:pt>
              <c:pt idx="2556">
                <c:v>1988</c:v>
              </c:pt>
              <c:pt idx="2557">
                <c:v>0</c:v>
              </c:pt>
              <c:pt idx="2558">
                <c:v>2000</c:v>
              </c:pt>
              <c:pt idx="2559">
                <c:v>0</c:v>
              </c:pt>
              <c:pt idx="2560">
                <c:v>1988</c:v>
              </c:pt>
              <c:pt idx="2561">
                <c:v>0</c:v>
              </c:pt>
              <c:pt idx="2562">
                <c:v>0</c:v>
              </c:pt>
              <c:pt idx="2563">
                <c:v>0</c:v>
              </c:pt>
              <c:pt idx="2564">
                <c:v>0</c:v>
              </c:pt>
              <c:pt idx="2565">
                <c:v>0</c:v>
              </c:pt>
              <c:pt idx="2566">
                <c:v>2001</c:v>
              </c:pt>
              <c:pt idx="2567">
                <c:v>0</c:v>
              </c:pt>
              <c:pt idx="2568">
                <c:v>0</c:v>
              </c:pt>
              <c:pt idx="2569">
                <c:v>0</c:v>
              </c:pt>
              <c:pt idx="2570">
                <c:v>1993</c:v>
              </c:pt>
              <c:pt idx="2571">
                <c:v>0</c:v>
              </c:pt>
              <c:pt idx="2572">
                <c:v>1985</c:v>
              </c:pt>
              <c:pt idx="2573">
                <c:v>0</c:v>
              </c:pt>
              <c:pt idx="2574">
                <c:v>0</c:v>
              </c:pt>
              <c:pt idx="2575">
                <c:v>0</c:v>
              </c:pt>
              <c:pt idx="2576">
                <c:v>2005</c:v>
              </c:pt>
              <c:pt idx="2577">
                <c:v>2009</c:v>
              </c:pt>
              <c:pt idx="2578">
                <c:v>2006</c:v>
              </c:pt>
              <c:pt idx="2579">
                <c:v>2004</c:v>
              </c:pt>
              <c:pt idx="2580">
                <c:v>0</c:v>
              </c:pt>
              <c:pt idx="2581">
                <c:v>0</c:v>
              </c:pt>
              <c:pt idx="2582">
                <c:v>0</c:v>
              </c:pt>
              <c:pt idx="2583">
                <c:v>1985</c:v>
              </c:pt>
              <c:pt idx="2584">
                <c:v>2000</c:v>
              </c:pt>
              <c:pt idx="2585">
                <c:v>2013</c:v>
              </c:pt>
              <c:pt idx="2586">
                <c:v>0</c:v>
              </c:pt>
              <c:pt idx="2587">
                <c:v>1989</c:v>
              </c:pt>
              <c:pt idx="2588">
                <c:v>0</c:v>
              </c:pt>
              <c:pt idx="2589">
                <c:v>1992</c:v>
              </c:pt>
              <c:pt idx="2590">
                <c:v>0</c:v>
              </c:pt>
              <c:pt idx="2591">
                <c:v>1993</c:v>
              </c:pt>
              <c:pt idx="2592">
                <c:v>0</c:v>
              </c:pt>
              <c:pt idx="2593">
                <c:v>2002</c:v>
              </c:pt>
              <c:pt idx="2594">
                <c:v>1945</c:v>
              </c:pt>
              <c:pt idx="2595">
                <c:v>0</c:v>
              </c:pt>
              <c:pt idx="2596">
                <c:v>0</c:v>
              </c:pt>
              <c:pt idx="2597">
                <c:v>2014</c:v>
              </c:pt>
              <c:pt idx="2598">
                <c:v>0</c:v>
              </c:pt>
              <c:pt idx="2599">
                <c:v>2001</c:v>
              </c:pt>
              <c:pt idx="2600">
                <c:v>2001</c:v>
              </c:pt>
              <c:pt idx="2601">
                <c:v>0</c:v>
              </c:pt>
              <c:pt idx="2602">
                <c:v>2003</c:v>
              </c:pt>
              <c:pt idx="2603">
                <c:v>1979</c:v>
              </c:pt>
              <c:pt idx="2604">
                <c:v>0</c:v>
              </c:pt>
              <c:pt idx="2605">
                <c:v>0</c:v>
              </c:pt>
              <c:pt idx="2606">
                <c:v>2000</c:v>
              </c:pt>
              <c:pt idx="2607">
                <c:v>1983</c:v>
              </c:pt>
              <c:pt idx="2608">
                <c:v>0</c:v>
              </c:pt>
              <c:pt idx="2609">
                <c:v>0</c:v>
              </c:pt>
              <c:pt idx="2610">
                <c:v>0</c:v>
              </c:pt>
              <c:pt idx="2611">
                <c:v>0</c:v>
              </c:pt>
              <c:pt idx="2612">
                <c:v>1923</c:v>
              </c:pt>
              <c:pt idx="2613">
                <c:v>0</c:v>
              </c:pt>
              <c:pt idx="2614">
                <c:v>0</c:v>
              </c:pt>
              <c:pt idx="2615">
                <c:v>0</c:v>
              </c:pt>
              <c:pt idx="2616">
                <c:v>0</c:v>
              </c:pt>
              <c:pt idx="2617">
                <c:v>0</c:v>
              </c:pt>
              <c:pt idx="2618">
                <c:v>0</c:v>
              </c:pt>
              <c:pt idx="2619">
                <c:v>0</c:v>
              </c:pt>
              <c:pt idx="2620">
                <c:v>0</c:v>
              </c:pt>
              <c:pt idx="2621">
                <c:v>0</c:v>
              </c:pt>
              <c:pt idx="2622">
                <c:v>0</c:v>
              </c:pt>
              <c:pt idx="2623">
                <c:v>2000</c:v>
              </c:pt>
              <c:pt idx="2624">
                <c:v>0</c:v>
              </c:pt>
              <c:pt idx="2625">
                <c:v>1994</c:v>
              </c:pt>
              <c:pt idx="2626">
                <c:v>0</c:v>
              </c:pt>
              <c:pt idx="2627">
                <c:v>1993</c:v>
              </c:pt>
              <c:pt idx="2628">
                <c:v>0</c:v>
              </c:pt>
              <c:pt idx="2629">
                <c:v>0</c:v>
              </c:pt>
              <c:pt idx="2630">
                <c:v>0</c:v>
              </c:pt>
              <c:pt idx="2631">
                <c:v>0</c:v>
              </c:pt>
              <c:pt idx="2632">
                <c:v>1989</c:v>
              </c:pt>
              <c:pt idx="2633">
                <c:v>1997</c:v>
              </c:pt>
              <c:pt idx="2634">
                <c:v>1996</c:v>
              </c:pt>
              <c:pt idx="2635">
                <c:v>0</c:v>
              </c:pt>
              <c:pt idx="2636">
                <c:v>2006</c:v>
              </c:pt>
              <c:pt idx="2637">
                <c:v>0</c:v>
              </c:pt>
              <c:pt idx="2638">
                <c:v>0</c:v>
              </c:pt>
              <c:pt idx="2639">
                <c:v>0</c:v>
              </c:pt>
              <c:pt idx="2640">
                <c:v>0</c:v>
              </c:pt>
              <c:pt idx="2641">
                <c:v>0</c:v>
              </c:pt>
              <c:pt idx="2642">
                <c:v>0</c:v>
              </c:pt>
              <c:pt idx="2643">
                <c:v>0</c:v>
              </c:pt>
              <c:pt idx="2644">
                <c:v>2009</c:v>
              </c:pt>
              <c:pt idx="2645">
                <c:v>0</c:v>
              </c:pt>
              <c:pt idx="2646">
                <c:v>0</c:v>
              </c:pt>
              <c:pt idx="2647">
                <c:v>2006</c:v>
              </c:pt>
              <c:pt idx="2648">
                <c:v>2004</c:v>
              </c:pt>
              <c:pt idx="2649">
                <c:v>1993</c:v>
              </c:pt>
              <c:pt idx="2650">
                <c:v>0</c:v>
              </c:pt>
              <c:pt idx="2651">
                <c:v>0</c:v>
              </c:pt>
              <c:pt idx="2652">
                <c:v>0</c:v>
              </c:pt>
              <c:pt idx="2653">
                <c:v>1994</c:v>
              </c:pt>
              <c:pt idx="2654">
                <c:v>2009</c:v>
              </c:pt>
              <c:pt idx="2655">
                <c:v>0</c:v>
              </c:pt>
              <c:pt idx="2656">
                <c:v>2009</c:v>
              </c:pt>
              <c:pt idx="2657">
                <c:v>1994</c:v>
              </c:pt>
              <c:pt idx="2658">
                <c:v>0</c:v>
              </c:pt>
              <c:pt idx="2659">
                <c:v>0</c:v>
              </c:pt>
              <c:pt idx="2660">
                <c:v>0</c:v>
              </c:pt>
              <c:pt idx="2661">
                <c:v>0</c:v>
              </c:pt>
              <c:pt idx="2662">
                <c:v>0</c:v>
              </c:pt>
              <c:pt idx="2663">
                <c:v>0</c:v>
              </c:pt>
              <c:pt idx="2664">
                <c:v>0</c:v>
              </c:pt>
              <c:pt idx="2665">
                <c:v>0</c:v>
              </c:pt>
              <c:pt idx="2666">
                <c:v>0</c:v>
              </c:pt>
              <c:pt idx="2667">
                <c:v>2011</c:v>
              </c:pt>
              <c:pt idx="2668">
                <c:v>2009</c:v>
              </c:pt>
              <c:pt idx="2669">
                <c:v>2000</c:v>
              </c:pt>
              <c:pt idx="2670">
                <c:v>0</c:v>
              </c:pt>
              <c:pt idx="2671">
                <c:v>2003</c:v>
              </c:pt>
              <c:pt idx="2672">
                <c:v>2003</c:v>
              </c:pt>
              <c:pt idx="2673">
                <c:v>0</c:v>
              </c:pt>
              <c:pt idx="2674">
                <c:v>0</c:v>
              </c:pt>
              <c:pt idx="2675">
                <c:v>0</c:v>
              </c:pt>
              <c:pt idx="2676">
                <c:v>2004</c:v>
              </c:pt>
              <c:pt idx="2677">
                <c:v>0</c:v>
              </c:pt>
              <c:pt idx="2678">
                <c:v>2000</c:v>
              </c:pt>
              <c:pt idx="2679">
                <c:v>0</c:v>
              </c:pt>
              <c:pt idx="2680">
                <c:v>0</c:v>
              </c:pt>
              <c:pt idx="2681">
                <c:v>0</c:v>
              </c:pt>
              <c:pt idx="2682">
                <c:v>1997</c:v>
              </c:pt>
              <c:pt idx="2683">
                <c:v>0</c:v>
              </c:pt>
              <c:pt idx="2684">
                <c:v>0</c:v>
              </c:pt>
              <c:pt idx="2685">
                <c:v>0</c:v>
              </c:pt>
              <c:pt idx="2686">
                <c:v>1994</c:v>
              </c:pt>
              <c:pt idx="2687">
                <c:v>2006</c:v>
              </c:pt>
              <c:pt idx="2688">
                <c:v>1988</c:v>
              </c:pt>
              <c:pt idx="2689">
                <c:v>0</c:v>
              </c:pt>
              <c:pt idx="2690">
                <c:v>1997</c:v>
              </c:pt>
              <c:pt idx="2691">
                <c:v>0</c:v>
              </c:pt>
              <c:pt idx="2692">
                <c:v>0</c:v>
              </c:pt>
              <c:pt idx="2693">
                <c:v>0</c:v>
              </c:pt>
              <c:pt idx="2694">
                <c:v>2000</c:v>
              </c:pt>
              <c:pt idx="2695">
                <c:v>0</c:v>
              </c:pt>
              <c:pt idx="2696">
                <c:v>2001</c:v>
              </c:pt>
              <c:pt idx="2697">
                <c:v>1954</c:v>
              </c:pt>
              <c:pt idx="2698">
                <c:v>0</c:v>
              </c:pt>
              <c:pt idx="2699">
                <c:v>2002</c:v>
              </c:pt>
              <c:pt idx="2700">
                <c:v>0</c:v>
              </c:pt>
              <c:pt idx="2701">
                <c:v>0</c:v>
              </c:pt>
              <c:pt idx="2702">
                <c:v>0</c:v>
              </c:pt>
              <c:pt idx="2703">
                <c:v>1923</c:v>
              </c:pt>
              <c:pt idx="2704">
                <c:v>0</c:v>
              </c:pt>
              <c:pt idx="2705">
                <c:v>0</c:v>
              </c:pt>
              <c:pt idx="2706">
                <c:v>0</c:v>
              </c:pt>
              <c:pt idx="2707">
                <c:v>0</c:v>
              </c:pt>
              <c:pt idx="2708">
                <c:v>0</c:v>
              </c:pt>
              <c:pt idx="2709">
                <c:v>0</c:v>
              </c:pt>
              <c:pt idx="2710">
                <c:v>0</c:v>
              </c:pt>
              <c:pt idx="2711">
                <c:v>1979</c:v>
              </c:pt>
              <c:pt idx="2712">
                <c:v>0</c:v>
              </c:pt>
              <c:pt idx="2713">
                <c:v>1992</c:v>
              </c:pt>
              <c:pt idx="2714">
                <c:v>0</c:v>
              </c:pt>
              <c:pt idx="2715">
                <c:v>1983</c:v>
              </c:pt>
              <c:pt idx="2716">
                <c:v>2000</c:v>
              </c:pt>
              <c:pt idx="2717">
                <c:v>2000</c:v>
              </c:pt>
              <c:pt idx="2718">
                <c:v>0</c:v>
              </c:pt>
              <c:pt idx="2719">
                <c:v>0</c:v>
              </c:pt>
              <c:pt idx="2720">
                <c:v>0</c:v>
              </c:pt>
              <c:pt idx="2721">
                <c:v>0</c:v>
              </c:pt>
              <c:pt idx="2722">
                <c:v>0</c:v>
              </c:pt>
              <c:pt idx="2723">
                <c:v>0</c:v>
              </c:pt>
              <c:pt idx="2724">
                <c:v>0</c:v>
              </c:pt>
              <c:pt idx="2725">
                <c:v>1923</c:v>
              </c:pt>
              <c:pt idx="2726">
                <c:v>0</c:v>
              </c:pt>
              <c:pt idx="2727">
                <c:v>2009</c:v>
              </c:pt>
              <c:pt idx="2728">
                <c:v>0</c:v>
              </c:pt>
              <c:pt idx="2729">
                <c:v>0</c:v>
              </c:pt>
              <c:pt idx="2730">
                <c:v>0</c:v>
              </c:pt>
              <c:pt idx="2731">
                <c:v>0</c:v>
              </c:pt>
              <c:pt idx="2732">
                <c:v>2004</c:v>
              </c:pt>
              <c:pt idx="2733">
                <c:v>1982</c:v>
              </c:pt>
              <c:pt idx="2734">
                <c:v>0</c:v>
              </c:pt>
              <c:pt idx="2735">
                <c:v>0</c:v>
              </c:pt>
              <c:pt idx="2736">
                <c:v>0</c:v>
              </c:pt>
              <c:pt idx="2737">
                <c:v>0</c:v>
              </c:pt>
              <c:pt idx="2738">
                <c:v>0</c:v>
              </c:pt>
              <c:pt idx="2739">
                <c:v>0</c:v>
              </c:pt>
              <c:pt idx="2740">
                <c:v>1985</c:v>
              </c:pt>
              <c:pt idx="2741">
                <c:v>0</c:v>
              </c:pt>
              <c:pt idx="2742">
                <c:v>0</c:v>
              </c:pt>
              <c:pt idx="2743">
                <c:v>2012</c:v>
              </c:pt>
              <c:pt idx="2744">
                <c:v>0</c:v>
              </c:pt>
              <c:pt idx="2745">
                <c:v>0</c:v>
              </c:pt>
              <c:pt idx="2746">
                <c:v>2014</c:v>
              </c:pt>
              <c:pt idx="2747">
                <c:v>0</c:v>
              </c:pt>
              <c:pt idx="2748">
                <c:v>0</c:v>
              </c:pt>
              <c:pt idx="2749">
                <c:v>0</c:v>
              </c:pt>
              <c:pt idx="2750">
                <c:v>0</c:v>
              </c:pt>
              <c:pt idx="2751">
                <c:v>0</c:v>
              </c:pt>
              <c:pt idx="2752">
                <c:v>2003</c:v>
              </c:pt>
              <c:pt idx="2753">
                <c:v>0</c:v>
              </c:pt>
              <c:pt idx="2754">
                <c:v>2005</c:v>
              </c:pt>
              <c:pt idx="2755">
                <c:v>0</c:v>
              </c:pt>
              <c:pt idx="2756">
                <c:v>0</c:v>
              </c:pt>
              <c:pt idx="2757">
                <c:v>0</c:v>
              </c:pt>
              <c:pt idx="2758">
                <c:v>2008</c:v>
              </c:pt>
              <c:pt idx="2759">
                <c:v>0</c:v>
              </c:pt>
              <c:pt idx="2760">
                <c:v>0</c:v>
              </c:pt>
              <c:pt idx="2761">
                <c:v>0</c:v>
              </c:pt>
              <c:pt idx="2762">
                <c:v>0</c:v>
              </c:pt>
              <c:pt idx="2763">
                <c:v>0</c:v>
              </c:pt>
              <c:pt idx="2764">
                <c:v>2001</c:v>
              </c:pt>
              <c:pt idx="2765">
                <c:v>1996</c:v>
              </c:pt>
              <c:pt idx="2766">
                <c:v>0</c:v>
              </c:pt>
              <c:pt idx="2767">
                <c:v>1999</c:v>
              </c:pt>
              <c:pt idx="2768">
                <c:v>2004</c:v>
              </c:pt>
              <c:pt idx="2769">
                <c:v>2013</c:v>
              </c:pt>
              <c:pt idx="2770">
                <c:v>0</c:v>
              </c:pt>
              <c:pt idx="2771">
                <c:v>0</c:v>
              </c:pt>
              <c:pt idx="2772">
                <c:v>0</c:v>
              </c:pt>
              <c:pt idx="2773">
                <c:v>2005</c:v>
              </c:pt>
              <c:pt idx="2774">
                <c:v>0</c:v>
              </c:pt>
              <c:pt idx="2775">
                <c:v>0</c:v>
              </c:pt>
              <c:pt idx="2776">
                <c:v>0</c:v>
              </c:pt>
              <c:pt idx="2777">
                <c:v>2004</c:v>
              </c:pt>
              <c:pt idx="2778">
                <c:v>0</c:v>
              </c:pt>
              <c:pt idx="2779">
                <c:v>1963</c:v>
              </c:pt>
              <c:pt idx="2780">
                <c:v>0</c:v>
              </c:pt>
              <c:pt idx="2781">
                <c:v>0</c:v>
              </c:pt>
              <c:pt idx="2782">
                <c:v>0</c:v>
              </c:pt>
              <c:pt idx="2783">
                <c:v>1999</c:v>
              </c:pt>
              <c:pt idx="2784">
                <c:v>0</c:v>
              </c:pt>
              <c:pt idx="2785">
                <c:v>2011</c:v>
              </c:pt>
              <c:pt idx="2786">
                <c:v>0</c:v>
              </c:pt>
              <c:pt idx="2787">
                <c:v>0</c:v>
              </c:pt>
              <c:pt idx="2788">
                <c:v>0</c:v>
              </c:pt>
              <c:pt idx="2789">
                <c:v>0</c:v>
              </c:pt>
              <c:pt idx="2790">
                <c:v>0</c:v>
              </c:pt>
              <c:pt idx="2791">
                <c:v>2009</c:v>
              </c:pt>
              <c:pt idx="2792">
                <c:v>2002</c:v>
              </c:pt>
              <c:pt idx="2793">
                <c:v>0</c:v>
              </c:pt>
              <c:pt idx="2794">
                <c:v>2000</c:v>
              </c:pt>
              <c:pt idx="2795">
                <c:v>0</c:v>
              </c:pt>
              <c:pt idx="2796">
                <c:v>0</c:v>
              </c:pt>
              <c:pt idx="2797">
                <c:v>2000</c:v>
              </c:pt>
              <c:pt idx="2798">
                <c:v>0</c:v>
              </c:pt>
              <c:pt idx="2799">
                <c:v>2001</c:v>
              </c:pt>
              <c:pt idx="2800">
                <c:v>2013</c:v>
              </c:pt>
              <c:pt idx="2801">
                <c:v>0</c:v>
              </c:pt>
              <c:pt idx="2802">
                <c:v>0</c:v>
              </c:pt>
              <c:pt idx="2803">
                <c:v>0</c:v>
              </c:pt>
              <c:pt idx="2804">
                <c:v>1994</c:v>
              </c:pt>
              <c:pt idx="2805">
                <c:v>2011</c:v>
              </c:pt>
              <c:pt idx="2806">
                <c:v>0</c:v>
              </c:pt>
              <c:pt idx="2807">
                <c:v>2003</c:v>
              </c:pt>
              <c:pt idx="2808">
                <c:v>0</c:v>
              </c:pt>
              <c:pt idx="2809">
                <c:v>0</c:v>
              </c:pt>
              <c:pt idx="2810">
                <c:v>0</c:v>
              </c:pt>
              <c:pt idx="2811">
                <c:v>1923</c:v>
              </c:pt>
              <c:pt idx="2812">
                <c:v>0</c:v>
              </c:pt>
              <c:pt idx="2813">
                <c:v>1912</c:v>
              </c:pt>
              <c:pt idx="2814">
                <c:v>0</c:v>
              </c:pt>
              <c:pt idx="2815">
                <c:v>0</c:v>
              </c:pt>
              <c:pt idx="2816">
                <c:v>0</c:v>
              </c:pt>
              <c:pt idx="2817">
                <c:v>0</c:v>
              </c:pt>
              <c:pt idx="2818">
                <c:v>0</c:v>
              </c:pt>
              <c:pt idx="2819">
                <c:v>1923</c:v>
              </c:pt>
              <c:pt idx="2820">
                <c:v>0</c:v>
              </c:pt>
              <c:pt idx="2821">
                <c:v>2011</c:v>
              </c:pt>
              <c:pt idx="2822">
                <c:v>0</c:v>
              </c:pt>
              <c:pt idx="2823">
                <c:v>2009</c:v>
              </c:pt>
              <c:pt idx="2824">
                <c:v>2000</c:v>
              </c:pt>
              <c:pt idx="2825">
                <c:v>0</c:v>
              </c:pt>
              <c:pt idx="2826">
                <c:v>2003</c:v>
              </c:pt>
              <c:pt idx="2827">
                <c:v>1988</c:v>
              </c:pt>
              <c:pt idx="2828">
                <c:v>2005</c:v>
              </c:pt>
              <c:pt idx="2829">
                <c:v>2008</c:v>
              </c:pt>
              <c:pt idx="2830">
                <c:v>2006</c:v>
              </c:pt>
              <c:pt idx="2831">
                <c:v>2010</c:v>
              </c:pt>
              <c:pt idx="2832">
                <c:v>2005</c:v>
              </c:pt>
              <c:pt idx="2833">
                <c:v>2003</c:v>
              </c:pt>
              <c:pt idx="2834">
                <c:v>0</c:v>
              </c:pt>
              <c:pt idx="2835">
                <c:v>2012</c:v>
              </c:pt>
              <c:pt idx="2836">
                <c:v>0</c:v>
              </c:pt>
              <c:pt idx="2837">
                <c:v>0</c:v>
              </c:pt>
              <c:pt idx="2838">
                <c:v>0</c:v>
              </c:pt>
              <c:pt idx="2839">
                <c:v>0</c:v>
              </c:pt>
              <c:pt idx="2840">
                <c:v>0</c:v>
              </c:pt>
              <c:pt idx="2841">
                <c:v>0</c:v>
              </c:pt>
              <c:pt idx="2842">
                <c:v>0</c:v>
              </c:pt>
              <c:pt idx="2843">
                <c:v>2000</c:v>
              </c:pt>
              <c:pt idx="2844">
                <c:v>0</c:v>
              </c:pt>
              <c:pt idx="2845">
                <c:v>0</c:v>
              </c:pt>
              <c:pt idx="2846">
                <c:v>0</c:v>
              </c:pt>
              <c:pt idx="2847">
                <c:v>0</c:v>
              </c:pt>
              <c:pt idx="2848">
                <c:v>0</c:v>
              </c:pt>
              <c:pt idx="2849">
                <c:v>0</c:v>
              </c:pt>
              <c:pt idx="2850">
                <c:v>2008</c:v>
              </c:pt>
              <c:pt idx="2851">
                <c:v>0</c:v>
              </c:pt>
              <c:pt idx="2852">
                <c:v>0</c:v>
              </c:pt>
              <c:pt idx="2853">
                <c:v>0</c:v>
              </c:pt>
              <c:pt idx="2854">
                <c:v>0</c:v>
              </c:pt>
              <c:pt idx="2855">
                <c:v>0</c:v>
              </c:pt>
              <c:pt idx="2856">
                <c:v>0</c:v>
              </c:pt>
              <c:pt idx="2857">
                <c:v>0</c:v>
              </c:pt>
              <c:pt idx="2858">
                <c:v>0</c:v>
              </c:pt>
              <c:pt idx="2859">
                <c:v>1993</c:v>
              </c:pt>
              <c:pt idx="2860">
                <c:v>0</c:v>
              </c:pt>
              <c:pt idx="2861">
                <c:v>2005</c:v>
              </c:pt>
              <c:pt idx="2862">
                <c:v>0</c:v>
              </c:pt>
              <c:pt idx="2863">
                <c:v>2006</c:v>
              </c:pt>
              <c:pt idx="2864">
                <c:v>0</c:v>
              </c:pt>
              <c:pt idx="2865">
                <c:v>2003</c:v>
              </c:pt>
              <c:pt idx="2866">
                <c:v>0</c:v>
              </c:pt>
              <c:pt idx="2867">
                <c:v>0</c:v>
              </c:pt>
              <c:pt idx="2868">
                <c:v>1989</c:v>
              </c:pt>
              <c:pt idx="2869">
                <c:v>0</c:v>
              </c:pt>
              <c:pt idx="2870">
                <c:v>2000</c:v>
              </c:pt>
              <c:pt idx="2871">
                <c:v>0</c:v>
              </c:pt>
              <c:pt idx="2872">
                <c:v>0</c:v>
              </c:pt>
              <c:pt idx="2873">
                <c:v>0</c:v>
              </c:pt>
              <c:pt idx="2874">
                <c:v>2004</c:v>
              </c:pt>
              <c:pt idx="2875">
                <c:v>1998</c:v>
              </c:pt>
              <c:pt idx="2876">
                <c:v>2001</c:v>
              </c:pt>
              <c:pt idx="2877">
                <c:v>2009</c:v>
              </c:pt>
              <c:pt idx="2878">
                <c:v>1984</c:v>
              </c:pt>
              <c:pt idx="2879">
                <c:v>0</c:v>
              </c:pt>
              <c:pt idx="2880">
                <c:v>0</c:v>
              </c:pt>
              <c:pt idx="2881">
                <c:v>0</c:v>
              </c:pt>
              <c:pt idx="2882">
                <c:v>1990</c:v>
              </c:pt>
              <c:pt idx="2883">
                <c:v>2009</c:v>
              </c:pt>
              <c:pt idx="2884">
                <c:v>0</c:v>
              </c:pt>
              <c:pt idx="2885">
                <c:v>2003</c:v>
              </c:pt>
              <c:pt idx="2886">
                <c:v>2011</c:v>
              </c:pt>
              <c:pt idx="2887">
                <c:v>2002</c:v>
              </c:pt>
              <c:pt idx="2888">
                <c:v>0</c:v>
              </c:pt>
              <c:pt idx="2889">
                <c:v>0</c:v>
              </c:pt>
              <c:pt idx="2890">
                <c:v>0</c:v>
              </c:pt>
              <c:pt idx="2891">
                <c:v>0</c:v>
              </c:pt>
              <c:pt idx="2892">
                <c:v>0</c:v>
              </c:pt>
              <c:pt idx="2893">
                <c:v>0</c:v>
              </c:pt>
              <c:pt idx="2894">
                <c:v>0</c:v>
              </c:pt>
              <c:pt idx="2895">
                <c:v>0</c:v>
              </c:pt>
              <c:pt idx="2896">
                <c:v>0</c:v>
              </c:pt>
              <c:pt idx="2897">
                <c:v>1963</c:v>
              </c:pt>
              <c:pt idx="2898">
                <c:v>0</c:v>
              </c:pt>
              <c:pt idx="2899">
                <c:v>0</c:v>
              </c:pt>
              <c:pt idx="2900">
                <c:v>0</c:v>
              </c:pt>
              <c:pt idx="2901">
                <c:v>1969</c:v>
              </c:pt>
              <c:pt idx="2902">
                <c:v>2003</c:v>
              </c:pt>
              <c:pt idx="2903">
                <c:v>0</c:v>
              </c:pt>
              <c:pt idx="2904">
                <c:v>2014</c:v>
              </c:pt>
              <c:pt idx="2905">
                <c:v>0</c:v>
              </c:pt>
              <c:pt idx="2906">
                <c:v>0</c:v>
              </c:pt>
              <c:pt idx="2907">
                <c:v>1992</c:v>
              </c:pt>
              <c:pt idx="2908">
                <c:v>0</c:v>
              </c:pt>
              <c:pt idx="2909">
                <c:v>0</c:v>
              </c:pt>
              <c:pt idx="2910">
                <c:v>1912</c:v>
              </c:pt>
              <c:pt idx="2911">
                <c:v>0</c:v>
              </c:pt>
              <c:pt idx="2912">
                <c:v>1912</c:v>
              </c:pt>
              <c:pt idx="2913">
                <c:v>0</c:v>
              </c:pt>
              <c:pt idx="2914">
                <c:v>0</c:v>
              </c:pt>
              <c:pt idx="2915">
                <c:v>2014</c:v>
              </c:pt>
              <c:pt idx="2916">
                <c:v>0</c:v>
              </c:pt>
              <c:pt idx="2917">
                <c:v>2003</c:v>
              </c:pt>
              <c:pt idx="2918">
                <c:v>2002</c:v>
              </c:pt>
              <c:pt idx="2919">
                <c:v>2008</c:v>
              </c:pt>
              <c:pt idx="2920">
                <c:v>0</c:v>
              </c:pt>
              <c:pt idx="2921">
                <c:v>0</c:v>
              </c:pt>
              <c:pt idx="2922">
                <c:v>0</c:v>
              </c:pt>
              <c:pt idx="2923">
                <c:v>1980</c:v>
              </c:pt>
              <c:pt idx="2924">
                <c:v>0</c:v>
              </c:pt>
              <c:pt idx="2925">
                <c:v>0</c:v>
              </c:pt>
              <c:pt idx="2926">
                <c:v>0</c:v>
              </c:pt>
              <c:pt idx="2927">
                <c:v>0</c:v>
              </c:pt>
              <c:pt idx="2928">
                <c:v>0</c:v>
              </c:pt>
              <c:pt idx="2929">
                <c:v>2012</c:v>
              </c:pt>
              <c:pt idx="2930">
                <c:v>0</c:v>
              </c:pt>
              <c:pt idx="2931">
                <c:v>1994</c:v>
              </c:pt>
              <c:pt idx="2932">
                <c:v>0</c:v>
              </c:pt>
              <c:pt idx="2933">
                <c:v>0</c:v>
              </c:pt>
              <c:pt idx="2934">
                <c:v>1998</c:v>
              </c:pt>
              <c:pt idx="2935">
                <c:v>1979</c:v>
              </c:pt>
              <c:pt idx="2936">
                <c:v>0</c:v>
              </c:pt>
              <c:pt idx="2937">
                <c:v>1993</c:v>
              </c:pt>
              <c:pt idx="2938">
                <c:v>0</c:v>
              </c:pt>
              <c:pt idx="2939">
                <c:v>1983</c:v>
              </c:pt>
              <c:pt idx="2940">
                <c:v>0</c:v>
              </c:pt>
              <c:pt idx="2941">
                <c:v>0</c:v>
              </c:pt>
              <c:pt idx="2942">
                <c:v>2000</c:v>
              </c:pt>
              <c:pt idx="2943">
                <c:v>0</c:v>
              </c:pt>
              <c:pt idx="2944">
                <c:v>0</c:v>
              </c:pt>
              <c:pt idx="2945">
                <c:v>1979</c:v>
              </c:pt>
              <c:pt idx="2946">
                <c:v>0</c:v>
              </c:pt>
              <c:pt idx="2947">
                <c:v>0</c:v>
              </c:pt>
              <c:pt idx="2948">
                <c:v>2009</c:v>
              </c:pt>
              <c:pt idx="2949">
                <c:v>2003</c:v>
              </c:pt>
              <c:pt idx="2950">
                <c:v>2014</c:v>
              </c:pt>
              <c:pt idx="2951">
                <c:v>0</c:v>
              </c:pt>
              <c:pt idx="2952">
                <c:v>2014</c:v>
              </c:pt>
              <c:pt idx="2953">
                <c:v>2000</c:v>
              </c:pt>
              <c:pt idx="2954">
                <c:v>2012</c:v>
              </c:pt>
              <c:pt idx="2955">
                <c:v>2002</c:v>
              </c:pt>
              <c:pt idx="2956">
                <c:v>1983</c:v>
              </c:pt>
              <c:pt idx="2957">
                <c:v>0</c:v>
              </c:pt>
              <c:pt idx="2958">
                <c:v>0</c:v>
              </c:pt>
              <c:pt idx="2959">
                <c:v>0</c:v>
              </c:pt>
              <c:pt idx="2960">
                <c:v>0</c:v>
              </c:pt>
              <c:pt idx="2961">
                <c:v>0</c:v>
              </c:pt>
              <c:pt idx="2962">
                <c:v>2004</c:v>
              </c:pt>
              <c:pt idx="2963">
                <c:v>2009</c:v>
              </c:pt>
              <c:pt idx="2964">
                <c:v>0</c:v>
              </c:pt>
              <c:pt idx="2965">
                <c:v>0</c:v>
              </c:pt>
              <c:pt idx="2966">
                <c:v>0</c:v>
              </c:pt>
              <c:pt idx="2967">
                <c:v>0</c:v>
              </c:pt>
              <c:pt idx="2968">
                <c:v>2002</c:v>
              </c:pt>
              <c:pt idx="2969">
                <c:v>2000</c:v>
              </c:pt>
              <c:pt idx="2970">
                <c:v>0</c:v>
              </c:pt>
              <c:pt idx="2971">
                <c:v>1999</c:v>
              </c:pt>
              <c:pt idx="2972">
                <c:v>0</c:v>
              </c:pt>
              <c:pt idx="2973">
                <c:v>2006</c:v>
              </c:pt>
              <c:pt idx="2974">
                <c:v>0</c:v>
              </c:pt>
              <c:pt idx="2975">
                <c:v>2011</c:v>
              </c:pt>
              <c:pt idx="2976">
                <c:v>2000</c:v>
              </c:pt>
              <c:pt idx="2977">
                <c:v>0</c:v>
              </c:pt>
              <c:pt idx="2978">
                <c:v>0</c:v>
              </c:pt>
              <c:pt idx="2979">
                <c:v>0</c:v>
              </c:pt>
              <c:pt idx="2980">
                <c:v>0</c:v>
              </c:pt>
              <c:pt idx="2981">
                <c:v>2006</c:v>
              </c:pt>
              <c:pt idx="2982">
                <c:v>0</c:v>
              </c:pt>
              <c:pt idx="2983">
                <c:v>0</c:v>
              </c:pt>
              <c:pt idx="2984">
                <c:v>0</c:v>
              </c:pt>
              <c:pt idx="2985">
                <c:v>2001</c:v>
              </c:pt>
              <c:pt idx="2986">
                <c:v>0</c:v>
              </c:pt>
              <c:pt idx="2987">
                <c:v>0</c:v>
              </c:pt>
              <c:pt idx="2988">
                <c:v>1923</c:v>
              </c:pt>
              <c:pt idx="2989">
                <c:v>0</c:v>
              </c:pt>
              <c:pt idx="2990">
                <c:v>0</c:v>
              </c:pt>
              <c:pt idx="2991">
                <c:v>0</c:v>
              </c:pt>
              <c:pt idx="2992">
                <c:v>2002</c:v>
              </c:pt>
              <c:pt idx="2993">
                <c:v>0</c:v>
              </c:pt>
              <c:pt idx="2994">
                <c:v>1989</c:v>
              </c:pt>
              <c:pt idx="2995">
                <c:v>0</c:v>
              </c:pt>
              <c:pt idx="2996">
                <c:v>2003</c:v>
              </c:pt>
              <c:pt idx="2997">
                <c:v>2000</c:v>
              </c:pt>
              <c:pt idx="2998">
                <c:v>2009</c:v>
              </c:pt>
              <c:pt idx="2999">
                <c:v>2006</c:v>
              </c:pt>
              <c:pt idx="3000">
                <c:v>1994</c:v>
              </c:pt>
              <c:pt idx="3001">
                <c:v>1992</c:v>
              </c:pt>
              <c:pt idx="3002">
                <c:v>0</c:v>
              </c:pt>
              <c:pt idx="3003">
                <c:v>2001</c:v>
              </c:pt>
              <c:pt idx="3004">
                <c:v>2003</c:v>
              </c:pt>
              <c:pt idx="3005">
                <c:v>0</c:v>
              </c:pt>
              <c:pt idx="3006">
                <c:v>2013</c:v>
              </c:pt>
              <c:pt idx="3007">
                <c:v>0</c:v>
              </c:pt>
              <c:pt idx="3008">
                <c:v>1912</c:v>
              </c:pt>
              <c:pt idx="3009">
                <c:v>0</c:v>
              </c:pt>
              <c:pt idx="3010">
                <c:v>0</c:v>
              </c:pt>
              <c:pt idx="3011">
                <c:v>0</c:v>
              </c:pt>
              <c:pt idx="3012">
                <c:v>1923</c:v>
              </c:pt>
              <c:pt idx="3013">
                <c:v>0</c:v>
              </c:pt>
              <c:pt idx="3014">
                <c:v>0</c:v>
              </c:pt>
              <c:pt idx="3015">
                <c:v>0</c:v>
              </c:pt>
              <c:pt idx="3016">
                <c:v>2008</c:v>
              </c:pt>
              <c:pt idx="3017">
                <c:v>0</c:v>
              </c:pt>
              <c:pt idx="3018">
                <c:v>0</c:v>
              </c:pt>
              <c:pt idx="3019">
                <c:v>2001</c:v>
              </c:pt>
              <c:pt idx="3020">
                <c:v>0</c:v>
              </c:pt>
              <c:pt idx="3021">
                <c:v>1978</c:v>
              </c:pt>
              <c:pt idx="3022">
                <c:v>0</c:v>
              </c:pt>
              <c:pt idx="3023">
                <c:v>1945</c:v>
              </c:pt>
              <c:pt idx="3024">
                <c:v>2000</c:v>
              </c:pt>
              <c:pt idx="3025">
                <c:v>2009</c:v>
              </c:pt>
              <c:pt idx="3026">
                <c:v>2008</c:v>
              </c:pt>
              <c:pt idx="3027">
                <c:v>0</c:v>
              </c:pt>
              <c:pt idx="3028">
                <c:v>0</c:v>
              </c:pt>
              <c:pt idx="3029">
                <c:v>0</c:v>
              </c:pt>
              <c:pt idx="3030">
                <c:v>0</c:v>
              </c:pt>
              <c:pt idx="3031">
                <c:v>0</c:v>
              </c:pt>
              <c:pt idx="3032">
                <c:v>2003</c:v>
              </c:pt>
              <c:pt idx="3033">
                <c:v>0</c:v>
              </c:pt>
              <c:pt idx="3034">
                <c:v>0</c:v>
              </c:pt>
              <c:pt idx="3035">
                <c:v>1983</c:v>
              </c:pt>
              <c:pt idx="3036">
                <c:v>0</c:v>
              </c:pt>
              <c:pt idx="3037">
                <c:v>1968</c:v>
              </c:pt>
              <c:pt idx="3038">
                <c:v>0</c:v>
              </c:pt>
              <c:pt idx="3039">
                <c:v>0</c:v>
              </c:pt>
              <c:pt idx="3040">
                <c:v>1999</c:v>
              </c:pt>
              <c:pt idx="3041">
                <c:v>2009</c:v>
              </c:pt>
              <c:pt idx="3042">
                <c:v>0</c:v>
              </c:pt>
              <c:pt idx="3043">
                <c:v>0</c:v>
              </c:pt>
              <c:pt idx="3044">
                <c:v>0</c:v>
              </c:pt>
              <c:pt idx="3045">
                <c:v>2006</c:v>
              </c:pt>
              <c:pt idx="3046">
                <c:v>2008</c:v>
              </c:pt>
              <c:pt idx="3047">
                <c:v>2014</c:v>
              </c:pt>
              <c:pt idx="3048">
                <c:v>0</c:v>
              </c:pt>
              <c:pt idx="3049">
                <c:v>2009</c:v>
              </c:pt>
              <c:pt idx="3050">
                <c:v>0</c:v>
              </c:pt>
              <c:pt idx="3051">
                <c:v>1985</c:v>
              </c:pt>
              <c:pt idx="3052">
                <c:v>1985</c:v>
              </c:pt>
              <c:pt idx="3053">
                <c:v>2000</c:v>
              </c:pt>
              <c:pt idx="3054">
                <c:v>0</c:v>
              </c:pt>
              <c:pt idx="3055">
                <c:v>0</c:v>
              </c:pt>
              <c:pt idx="3056">
                <c:v>1985</c:v>
              </c:pt>
              <c:pt idx="3057">
                <c:v>2013</c:v>
              </c:pt>
              <c:pt idx="3058">
                <c:v>0</c:v>
              </c:pt>
              <c:pt idx="3059">
                <c:v>1999</c:v>
              </c:pt>
              <c:pt idx="3060">
                <c:v>0</c:v>
              </c:pt>
              <c:pt idx="3061">
                <c:v>0</c:v>
              </c:pt>
              <c:pt idx="3062">
                <c:v>0</c:v>
              </c:pt>
              <c:pt idx="3063">
                <c:v>0</c:v>
              </c:pt>
              <c:pt idx="3064">
                <c:v>1989</c:v>
              </c:pt>
              <c:pt idx="3065">
                <c:v>2000</c:v>
              </c:pt>
              <c:pt idx="3066">
                <c:v>0</c:v>
              </c:pt>
              <c:pt idx="3067">
                <c:v>0</c:v>
              </c:pt>
              <c:pt idx="3068">
                <c:v>1912</c:v>
              </c:pt>
              <c:pt idx="3069">
                <c:v>2005</c:v>
              </c:pt>
              <c:pt idx="3070">
                <c:v>0</c:v>
              </c:pt>
              <c:pt idx="3071">
                <c:v>0</c:v>
              </c:pt>
              <c:pt idx="3072">
                <c:v>1974</c:v>
              </c:pt>
              <c:pt idx="3073">
                <c:v>0</c:v>
              </c:pt>
              <c:pt idx="3074">
                <c:v>2000</c:v>
              </c:pt>
              <c:pt idx="3075">
                <c:v>0</c:v>
              </c:pt>
              <c:pt idx="3076">
                <c:v>2006</c:v>
              </c:pt>
              <c:pt idx="3077">
                <c:v>2005</c:v>
              </c:pt>
              <c:pt idx="3078">
                <c:v>0</c:v>
              </c:pt>
              <c:pt idx="3079">
                <c:v>0</c:v>
              </c:pt>
              <c:pt idx="3080">
                <c:v>0</c:v>
              </c:pt>
              <c:pt idx="3081">
                <c:v>0</c:v>
              </c:pt>
              <c:pt idx="3082">
                <c:v>2001</c:v>
              </c:pt>
              <c:pt idx="3083">
                <c:v>1992</c:v>
              </c:pt>
              <c:pt idx="3084">
                <c:v>0</c:v>
              </c:pt>
              <c:pt idx="3085">
                <c:v>0</c:v>
              </c:pt>
              <c:pt idx="3086">
                <c:v>2004</c:v>
              </c:pt>
              <c:pt idx="3087">
                <c:v>2003</c:v>
              </c:pt>
              <c:pt idx="3088">
                <c:v>1989</c:v>
              </c:pt>
              <c:pt idx="3089">
                <c:v>2005</c:v>
              </c:pt>
              <c:pt idx="3090">
                <c:v>0</c:v>
              </c:pt>
              <c:pt idx="3091">
                <c:v>2009</c:v>
              </c:pt>
              <c:pt idx="3092">
                <c:v>1958</c:v>
              </c:pt>
              <c:pt idx="3093">
                <c:v>1996</c:v>
              </c:pt>
              <c:pt idx="3094">
                <c:v>0</c:v>
              </c:pt>
              <c:pt idx="3095">
                <c:v>0</c:v>
              </c:pt>
              <c:pt idx="3096">
                <c:v>0</c:v>
              </c:pt>
              <c:pt idx="3097">
                <c:v>2000</c:v>
              </c:pt>
              <c:pt idx="3098">
                <c:v>2009</c:v>
              </c:pt>
              <c:pt idx="3099">
                <c:v>0</c:v>
              </c:pt>
              <c:pt idx="3100">
                <c:v>0</c:v>
              </c:pt>
              <c:pt idx="3101">
                <c:v>0</c:v>
              </c:pt>
              <c:pt idx="3102">
                <c:v>0</c:v>
              </c:pt>
              <c:pt idx="3103">
                <c:v>2010</c:v>
              </c:pt>
              <c:pt idx="3104">
                <c:v>2005</c:v>
              </c:pt>
              <c:pt idx="3105">
                <c:v>0</c:v>
              </c:pt>
              <c:pt idx="3106">
                <c:v>0</c:v>
              </c:pt>
              <c:pt idx="3107">
                <c:v>0</c:v>
              </c:pt>
              <c:pt idx="3108">
                <c:v>1954</c:v>
              </c:pt>
              <c:pt idx="3109">
                <c:v>2004</c:v>
              </c:pt>
              <c:pt idx="3110">
                <c:v>2013</c:v>
              </c:pt>
              <c:pt idx="3111">
                <c:v>2011</c:v>
              </c:pt>
              <c:pt idx="3112">
                <c:v>2005</c:v>
              </c:pt>
              <c:pt idx="3113">
                <c:v>2000</c:v>
              </c:pt>
              <c:pt idx="3114">
                <c:v>0</c:v>
              </c:pt>
              <c:pt idx="3115">
                <c:v>0</c:v>
              </c:pt>
              <c:pt idx="3116">
                <c:v>0</c:v>
              </c:pt>
              <c:pt idx="3117">
                <c:v>1985</c:v>
              </c:pt>
              <c:pt idx="3118">
                <c:v>0</c:v>
              </c:pt>
              <c:pt idx="3119">
                <c:v>0</c:v>
              </c:pt>
              <c:pt idx="3120">
                <c:v>1982</c:v>
              </c:pt>
              <c:pt idx="3121">
                <c:v>1985</c:v>
              </c:pt>
              <c:pt idx="3122">
                <c:v>0</c:v>
              </c:pt>
              <c:pt idx="3123">
                <c:v>0</c:v>
              </c:pt>
              <c:pt idx="3124">
                <c:v>1993</c:v>
              </c:pt>
              <c:pt idx="3125">
                <c:v>0</c:v>
              </c:pt>
              <c:pt idx="3126">
                <c:v>0</c:v>
              </c:pt>
              <c:pt idx="3127">
                <c:v>0</c:v>
              </c:pt>
              <c:pt idx="3128">
                <c:v>2010</c:v>
              </c:pt>
              <c:pt idx="3129">
                <c:v>1983</c:v>
              </c:pt>
              <c:pt idx="3130">
                <c:v>0</c:v>
              </c:pt>
              <c:pt idx="3131">
                <c:v>2003</c:v>
              </c:pt>
              <c:pt idx="3132">
                <c:v>0</c:v>
              </c:pt>
              <c:pt idx="3133">
                <c:v>0</c:v>
              </c:pt>
              <c:pt idx="3134">
                <c:v>0</c:v>
              </c:pt>
              <c:pt idx="3135">
                <c:v>1998</c:v>
              </c:pt>
              <c:pt idx="3136">
                <c:v>0</c:v>
              </c:pt>
              <c:pt idx="3137">
                <c:v>0</c:v>
              </c:pt>
              <c:pt idx="3138">
                <c:v>2002</c:v>
              </c:pt>
              <c:pt idx="3139">
                <c:v>0</c:v>
              </c:pt>
              <c:pt idx="3140">
                <c:v>1956</c:v>
              </c:pt>
              <c:pt idx="3141">
                <c:v>0</c:v>
              </c:pt>
              <c:pt idx="3142">
                <c:v>2005</c:v>
              </c:pt>
              <c:pt idx="3143">
                <c:v>2001</c:v>
              </c:pt>
              <c:pt idx="3144">
                <c:v>0</c:v>
              </c:pt>
              <c:pt idx="3145">
                <c:v>2009</c:v>
              </c:pt>
              <c:pt idx="3146">
                <c:v>2002</c:v>
              </c:pt>
              <c:pt idx="3147">
                <c:v>2000</c:v>
              </c:pt>
              <c:pt idx="3148">
                <c:v>2002</c:v>
              </c:pt>
              <c:pt idx="3149">
                <c:v>0</c:v>
              </c:pt>
              <c:pt idx="3150">
                <c:v>2012</c:v>
              </c:pt>
              <c:pt idx="3151">
                <c:v>2003</c:v>
              </c:pt>
              <c:pt idx="3152">
                <c:v>0</c:v>
              </c:pt>
              <c:pt idx="3153">
                <c:v>0</c:v>
              </c:pt>
              <c:pt idx="3154">
                <c:v>0</c:v>
              </c:pt>
              <c:pt idx="3155">
                <c:v>0</c:v>
              </c:pt>
              <c:pt idx="3156">
                <c:v>0</c:v>
              </c:pt>
              <c:pt idx="3157">
                <c:v>0</c:v>
              </c:pt>
              <c:pt idx="3158">
                <c:v>0</c:v>
              </c:pt>
              <c:pt idx="3159">
                <c:v>0</c:v>
              </c:pt>
              <c:pt idx="3160">
                <c:v>1912</c:v>
              </c:pt>
              <c:pt idx="3161">
                <c:v>0</c:v>
              </c:pt>
              <c:pt idx="3162">
                <c:v>1923</c:v>
              </c:pt>
              <c:pt idx="3163">
                <c:v>1923</c:v>
              </c:pt>
              <c:pt idx="3164">
                <c:v>0</c:v>
              </c:pt>
              <c:pt idx="3165">
                <c:v>1923</c:v>
              </c:pt>
              <c:pt idx="3166">
                <c:v>0</c:v>
              </c:pt>
              <c:pt idx="3167">
                <c:v>0</c:v>
              </c:pt>
              <c:pt idx="3168">
                <c:v>0</c:v>
              </c:pt>
              <c:pt idx="3169">
                <c:v>1994</c:v>
              </c:pt>
              <c:pt idx="3170">
                <c:v>0</c:v>
              </c:pt>
              <c:pt idx="3171">
                <c:v>0</c:v>
              </c:pt>
              <c:pt idx="3172">
                <c:v>2004</c:v>
              </c:pt>
              <c:pt idx="3173">
                <c:v>0</c:v>
              </c:pt>
              <c:pt idx="3174">
                <c:v>0</c:v>
              </c:pt>
              <c:pt idx="3175">
                <c:v>2006</c:v>
              </c:pt>
              <c:pt idx="3176">
                <c:v>0</c:v>
              </c:pt>
              <c:pt idx="3177">
                <c:v>0</c:v>
              </c:pt>
              <c:pt idx="3178">
                <c:v>0</c:v>
              </c:pt>
              <c:pt idx="3179">
                <c:v>2000</c:v>
              </c:pt>
              <c:pt idx="3180">
                <c:v>2000</c:v>
              </c:pt>
              <c:pt idx="3181">
                <c:v>2005</c:v>
              </c:pt>
              <c:pt idx="3182">
                <c:v>1992</c:v>
              </c:pt>
              <c:pt idx="3183">
                <c:v>1994</c:v>
              </c:pt>
              <c:pt idx="3184">
                <c:v>0</c:v>
              </c:pt>
              <c:pt idx="3185">
                <c:v>1998</c:v>
              </c:pt>
              <c:pt idx="3186">
                <c:v>0</c:v>
              </c:pt>
              <c:pt idx="3187">
                <c:v>0</c:v>
              </c:pt>
              <c:pt idx="3188">
                <c:v>2004</c:v>
              </c:pt>
              <c:pt idx="3189">
                <c:v>2005</c:v>
              </c:pt>
              <c:pt idx="3190">
                <c:v>1997</c:v>
              </c:pt>
              <c:pt idx="3191">
                <c:v>0</c:v>
              </c:pt>
              <c:pt idx="3192">
                <c:v>0</c:v>
              </c:pt>
              <c:pt idx="3193">
                <c:v>0</c:v>
              </c:pt>
              <c:pt idx="3194">
                <c:v>0</c:v>
              </c:pt>
              <c:pt idx="3195">
                <c:v>0</c:v>
              </c:pt>
              <c:pt idx="3196">
                <c:v>0</c:v>
              </c:pt>
              <c:pt idx="3197">
                <c:v>0</c:v>
              </c:pt>
              <c:pt idx="3198">
                <c:v>0</c:v>
              </c:pt>
              <c:pt idx="3199">
                <c:v>0</c:v>
              </c:pt>
              <c:pt idx="3200">
                <c:v>1992</c:v>
              </c:pt>
              <c:pt idx="3201">
                <c:v>0</c:v>
              </c:pt>
              <c:pt idx="3202">
                <c:v>1996</c:v>
              </c:pt>
              <c:pt idx="3203">
                <c:v>1988</c:v>
              </c:pt>
              <c:pt idx="3204">
                <c:v>0</c:v>
              </c:pt>
              <c:pt idx="3205">
                <c:v>2003</c:v>
              </c:pt>
              <c:pt idx="3206">
                <c:v>0</c:v>
              </c:pt>
              <c:pt idx="3207">
                <c:v>0</c:v>
              </c:pt>
              <c:pt idx="3208">
                <c:v>0</c:v>
              </c:pt>
              <c:pt idx="3209">
                <c:v>2009</c:v>
              </c:pt>
              <c:pt idx="3210">
                <c:v>0</c:v>
              </c:pt>
              <c:pt idx="3211">
                <c:v>0</c:v>
              </c:pt>
              <c:pt idx="3212">
                <c:v>1982</c:v>
              </c:pt>
              <c:pt idx="3213">
                <c:v>2010</c:v>
              </c:pt>
              <c:pt idx="3214">
                <c:v>1923</c:v>
              </c:pt>
              <c:pt idx="3215">
                <c:v>0</c:v>
              </c:pt>
              <c:pt idx="3216">
                <c:v>0</c:v>
              </c:pt>
              <c:pt idx="3217">
                <c:v>0</c:v>
              </c:pt>
              <c:pt idx="3218">
                <c:v>0</c:v>
              </c:pt>
              <c:pt idx="3219">
                <c:v>2001</c:v>
              </c:pt>
              <c:pt idx="3220">
                <c:v>0</c:v>
              </c:pt>
              <c:pt idx="3221">
                <c:v>0</c:v>
              </c:pt>
              <c:pt idx="3222">
                <c:v>1983</c:v>
              </c:pt>
              <c:pt idx="3223">
                <c:v>1982</c:v>
              </c:pt>
              <c:pt idx="3224">
                <c:v>0</c:v>
              </c:pt>
              <c:pt idx="3225">
                <c:v>2008</c:v>
              </c:pt>
              <c:pt idx="3226">
                <c:v>0</c:v>
              </c:pt>
              <c:pt idx="3227">
                <c:v>2009</c:v>
              </c:pt>
              <c:pt idx="3228">
                <c:v>1998</c:v>
              </c:pt>
              <c:pt idx="3229">
                <c:v>0</c:v>
              </c:pt>
              <c:pt idx="3230">
                <c:v>0</c:v>
              </c:pt>
              <c:pt idx="3231">
                <c:v>2013</c:v>
              </c:pt>
              <c:pt idx="3232">
                <c:v>2009</c:v>
              </c:pt>
              <c:pt idx="3233">
                <c:v>0</c:v>
              </c:pt>
              <c:pt idx="3234">
                <c:v>0</c:v>
              </c:pt>
              <c:pt idx="3235">
                <c:v>0</c:v>
              </c:pt>
              <c:pt idx="3236">
                <c:v>1983</c:v>
              </c:pt>
              <c:pt idx="3237">
                <c:v>1994</c:v>
              </c:pt>
              <c:pt idx="3238">
                <c:v>0</c:v>
              </c:pt>
              <c:pt idx="3239">
                <c:v>0</c:v>
              </c:pt>
              <c:pt idx="3240">
                <c:v>0</c:v>
              </c:pt>
              <c:pt idx="3241">
                <c:v>1996</c:v>
              </c:pt>
              <c:pt idx="3242">
                <c:v>0</c:v>
              </c:pt>
              <c:pt idx="3243">
                <c:v>0</c:v>
              </c:pt>
              <c:pt idx="3244">
                <c:v>0</c:v>
              </c:pt>
              <c:pt idx="3245">
                <c:v>0</c:v>
              </c:pt>
              <c:pt idx="3246">
                <c:v>2000</c:v>
              </c:pt>
              <c:pt idx="3247">
                <c:v>0</c:v>
              </c:pt>
              <c:pt idx="3248">
                <c:v>2003</c:v>
              </c:pt>
              <c:pt idx="3249">
                <c:v>1992</c:v>
              </c:pt>
              <c:pt idx="3250">
                <c:v>2012</c:v>
              </c:pt>
              <c:pt idx="3251">
                <c:v>0</c:v>
              </c:pt>
              <c:pt idx="3252">
                <c:v>1992</c:v>
              </c:pt>
              <c:pt idx="3253">
                <c:v>0</c:v>
              </c:pt>
              <c:pt idx="3254">
                <c:v>0</c:v>
              </c:pt>
              <c:pt idx="3255">
                <c:v>0</c:v>
              </c:pt>
              <c:pt idx="3256">
                <c:v>2000</c:v>
              </c:pt>
              <c:pt idx="3257">
                <c:v>0</c:v>
              </c:pt>
              <c:pt idx="3258">
                <c:v>2003</c:v>
              </c:pt>
              <c:pt idx="3259">
                <c:v>0</c:v>
              </c:pt>
              <c:pt idx="3260">
                <c:v>0</c:v>
              </c:pt>
              <c:pt idx="3261">
                <c:v>2004</c:v>
              </c:pt>
              <c:pt idx="3262">
                <c:v>0</c:v>
              </c:pt>
              <c:pt idx="3263">
                <c:v>0</c:v>
              </c:pt>
              <c:pt idx="3264">
                <c:v>2001</c:v>
              </c:pt>
              <c:pt idx="3265">
                <c:v>0</c:v>
              </c:pt>
              <c:pt idx="3266">
                <c:v>2005</c:v>
              </c:pt>
              <c:pt idx="3267">
                <c:v>1993</c:v>
              </c:pt>
              <c:pt idx="3268">
                <c:v>0</c:v>
              </c:pt>
              <c:pt idx="3269">
                <c:v>0</c:v>
              </c:pt>
              <c:pt idx="3270">
                <c:v>1912</c:v>
              </c:pt>
              <c:pt idx="3271">
                <c:v>0</c:v>
              </c:pt>
              <c:pt idx="3272">
                <c:v>1923</c:v>
              </c:pt>
              <c:pt idx="3273">
                <c:v>0</c:v>
              </c:pt>
              <c:pt idx="3274">
                <c:v>0</c:v>
              </c:pt>
              <c:pt idx="3275">
                <c:v>2010</c:v>
              </c:pt>
              <c:pt idx="3276">
                <c:v>0</c:v>
              </c:pt>
              <c:pt idx="3277">
                <c:v>0</c:v>
              </c:pt>
              <c:pt idx="3278">
                <c:v>0</c:v>
              </c:pt>
              <c:pt idx="3279">
                <c:v>0</c:v>
              </c:pt>
              <c:pt idx="3280">
                <c:v>1963</c:v>
              </c:pt>
              <c:pt idx="3281">
                <c:v>0</c:v>
              </c:pt>
              <c:pt idx="3282">
                <c:v>1972</c:v>
              </c:pt>
              <c:pt idx="3283">
                <c:v>1990</c:v>
              </c:pt>
              <c:pt idx="3284">
                <c:v>2003</c:v>
              </c:pt>
              <c:pt idx="3285">
                <c:v>0</c:v>
              </c:pt>
              <c:pt idx="3286">
                <c:v>0</c:v>
              </c:pt>
              <c:pt idx="3287">
                <c:v>2002</c:v>
              </c:pt>
              <c:pt idx="3288">
                <c:v>1923</c:v>
              </c:pt>
              <c:pt idx="3289">
                <c:v>2005</c:v>
              </c:pt>
              <c:pt idx="3290">
                <c:v>0</c:v>
              </c:pt>
              <c:pt idx="3291">
                <c:v>0</c:v>
              </c:pt>
              <c:pt idx="3292">
                <c:v>0</c:v>
              </c:pt>
              <c:pt idx="3293">
                <c:v>0</c:v>
              </c:pt>
              <c:pt idx="3294">
                <c:v>0</c:v>
              </c:pt>
              <c:pt idx="3295">
                <c:v>1956</c:v>
              </c:pt>
              <c:pt idx="3296">
                <c:v>1996</c:v>
              </c:pt>
              <c:pt idx="3297">
                <c:v>0</c:v>
              </c:pt>
              <c:pt idx="3298">
                <c:v>1999</c:v>
              </c:pt>
              <c:pt idx="3299">
                <c:v>2014</c:v>
              </c:pt>
              <c:pt idx="3300">
                <c:v>0</c:v>
              </c:pt>
              <c:pt idx="3301">
                <c:v>1998</c:v>
              </c:pt>
              <c:pt idx="3302">
                <c:v>0</c:v>
              </c:pt>
              <c:pt idx="3303">
                <c:v>0</c:v>
              </c:pt>
              <c:pt idx="3304">
                <c:v>0</c:v>
              </c:pt>
              <c:pt idx="3305">
                <c:v>0</c:v>
              </c:pt>
              <c:pt idx="3306">
                <c:v>0</c:v>
              </c:pt>
              <c:pt idx="3307">
                <c:v>2004</c:v>
              </c:pt>
              <c:pt idx="3308">
                <c:v>0</c:v>
              </c:pt>
              <c:pt idx="3309">
                <c:v>1993</c:v>
              </c:pt>
              <c:pt idx="3310">
                <c:v>1993</c:v>
              </c:pt>
              <c:pt idx="3311">
                <c:v>0</c:v>
              </c:pt>
              <c:pt idx="3312">
                <c:v>2011</c:v>
              </c:pt>
              <c:pt idx="3313">
                <c:v>0</c:v>
              </c:pt>
              <c:pt idx="3314">
                <c:v>0</c:v>
              </c:pt>
              <c:pt idx="3315">
                <c:v>0</c:v>
              </c:pt>
              <c:pt idx="3316">
                <c:v>1996</c:v>
              </c:pt>
              <c:pt idx="3317">
                <c:v>1994</c:v>
              </c:pt>
              <c:pt idx="3318">
                <c:v>0</c:v>
              </c:pt>
              <c:pt idx="3319">
                <c:v>2005</c:v>
              </c:pt>
              <c:pt idx="3320">
                <c:v>0</c:v>
              </c:pt>
              <c:pt idx="3321">
                <c:v>0</c:v>
              </c:pt>
              <c:pt idx="3322">
                <c:v>0</c:v>
              </c:pt>
              <c:pt idx="3323">
                <c:v>1983</c:v>
              </c:pt>
              <c:pt idx="3324">
                <c:v>0</c:v>
              </c:pt>
              <c:pt idx="3325">
                <c:v>0</c:v>
              </c:pt>
              <c:pt idx="3326">
                <c:v>1994</c:v>
              </c:pt>
              <c:pt idx="3327">
                <c:v>2003</c:v>
              </c:pt>
              <c:pt idx="3328">
                <c:v>2005</c:v>
              </c:pt>
              <c:pt idx="3329">
                <c:v>2009</c:v>
              </c:pt>
              <c:pt idx="3330">
                <c:v>2007</c:v>
              </c:pt>
              <c:pt idx="3331">
                <c:v>1999</c:v>
              </c:pt>
              <c:pt idx="3332">
                <c:v>0</c:v>
              </c:pt>
              <c:pt idx="3333">
                <c:v>0</c:v>
              </c:pt>
              <c:pt idx="3334">
                <c:v>0</c:v>
              </c:pt>
              <c:pt idx="3335">
                <c:v>0</c:v>
              </c:pt>
              <c:pt idx="3336">
                <c:v>0</c:v>
              </c:pt>
              <c:pt idx="3337">
                <c:v>0</c:v>
              </c:pt>
              <c:pt idx="3338">
                <c:v>2006</c:v>
              </c:pt>
              <c:pt idx="3339">
                <c:v>0</c:v>
              </c:pt>
              <c:pt idx="3340">
                <c:v>0</c:v>
              </c:pt>
              <c:pt idx="3341">
                <c:v>1997</c:v>
              </c:pt>
              <c:pt idx="3342">
                <c:v>1979</c:v>
              </c:pt>
              <c:pt idx="3343">
                <c:v>2001</c:v>
              </c:pt>
              <c:pt idx="3344">
                <c:v>2003</c:v>
              </c:pt>
              <c:pt idx="3345">
                <c:v>1983</c:v>
              </c:pt>
              <c:pt idx="3346">
                <c:v>0</c:v>
              </c:pt>
              <c:pt idx="3347">
                <c:v>0</c:v>
              </c:pt>
              <c:pt idx="3348">
                <c:v>0</c:v>
              </c:pt>
              <c:pt idx="3349">
                <c:v>2000</c:v>
              </c:pt>
              <c:pt idx="3350">
                <c:v>2003</c:v>
              </c:pt>
              <c:pt idx="3351">
                <c:v>0</c:v>
              </c:pt>
              <c:pt idx="3352">
                <c:v>1988</c:v>
              </c:pt>
              <c:pt idx="3353">
                <c:v>1956</c:v>
              </c:pt>
              <c:pt idx="3354">
                <c:v>0</c:v>
              </c:pt>
              <c:pt idx="3355">
                <c:v>0</c:v>
              </c:pt>
              <c:pt idx="3356">
                <c:v>0</c:v>
              </c:pt>
              <c:pt idx="3357">
                <c:v>1972</c:v>
              </c:pt>
              <c:pt idx="3358">
                <c:v>0</c:v>
              </c:pt>
              <c:pt idx="3359">
                <c:v>0</c:v>
              </c:pt>
              <c:pt idx="3360">
                <c:v>2012</c:v>
              </c:pt>
              <c:pt idx="3361">
                <c:v>0</c:v>
              </c:pt>
              <c:pt idx="3362">
                <c:v>0</c:v>
              </c:pt>
              <c:pt idx="3363">
                <c:v>0</c:v>
              </c:pt>
              <c:pt idx="3364">
                <c:v>1994</c:v>
              </c:pt>
              <c:pt idx="3365">
                <c:v>1963</c:v>
              </c:pt>
              <c:pt idx="3366">
                <c:v>0</c:v>
              </c:pt>
              <c:pt idx="3367">
                <c:v>2005</c:v>
              </c:pt>
              <c:pt idx="3368">
                <c:v>2005</c:v>
              </c:pt>
              <c:pt idx="3369">
                <c:v>0</c:v>
              </c:pt>
              <c:pt idx="3370">
                <c:v>0</c:v>
              </c:pt>
              <c:pt idx="3371">
                <c:v>1993</c:v>
              </c:pt>
              <c:pt idx="3372">
                <c:v>0</c:v>
              </c:pt>
              <c:pt idx="3373">
                <c:v>2009</c:v>
              </c:pt>
              <c:pt idx="3374">
                <c:v>0</c:v>
              </c:pt>
              <c:pt idx="3375">
                <c:v>1999</c:v>
              </c:pt>
              <c:pt idx="3376">
                <c:v>0</c:v>
              </c:pt>
              <c:pt idx="3377">
                <c:v>0</c:v>
              </c:pt>
              <c:pt idx="3378">
                <c:v>0</c:v>
              </c:pt>
              <c:pt idx="3379">
                <c:v>0</c:v>
              </c:pt>
              <c:pt idx="3380">
                <c:v>0</c:v>
              </c:pt>
              <c:pt idx="3381">
                <c:v>2014</c:v>
              </c:pt>
              <c:pt idx="3382">
                <c:v>0</c:v>
              </c:pt>
              <c:pt idx="3383">
                <c:v>1958</c:v>
              </c:pt>
              <c:pt idx="3384">
                <c:v>2013</c:v>
              </c:pt>
              <c:pt idx="3385">
                <c:v>2004</c:v>
              </c:pt>
              <c:pt idx="3386">
                <c:v>0</c:v>
              </c:pt>
              <c:pt idx="3387">
                <c:v>0</c:v>
              </c:pt>
              <c:pt idx="3388">
                <c:v>0</c:v>
              </c:pt>
              <c:pt idx="3389">
                <c:v>0</c:v>
              </c:pt>
              <c:pt idx="3390">
                <c:v>0</c:v>
              </c:pt>
              <c:pt idx="3391">
                <c:v>0</c:v>
              </c:pt>
              <c:pt idx="3392">
                <c:v>1912</c:v>
              </c:pt>
              <c:pt idx="3393">
                <c:v>0</c:v>
              </c:pt>
              <c:pt idx="3394">
                <c:v>0</c:v>
              </c:pt>
              <c:pt idx="3395">
                <c:v>0</c:v>
              </c:pt>
              <c:pt idx="3396">
                <c:v>1912</c:v>
              </c:pt>
              <c:pt idx="3397">
                <c:v>0</c:v>
              </c:pt>
              <c:pt idx="3398">
                <c:v>0</c:v>
              </c:pt>
              <c:pt idx="3399">
                <c:v>0</c:v>
              </c:pt>
              <c:pt idx="3400">
                <c:v>0</c:v>
              </c:pt>
              <c:pt idx="3401">
                <c:v>0</c:v>
              </c:pt>
              <c:pt idx="3402">
                <c:v>2000</c:v>
              </c:pt>
              <c:pt idx="3403">
                <c:v>0</c:v>
              </c:pt>
              <c:pt idx="3404">
                <c:v>0</c:v>
              </c:pt>
              <c:pt idx="3405">
                <c:v>0</c:v>
              </c:pt>
              <c:pt idx="3406">
                <c:v>0</c:v>
              </c:pt>
              <c:pt idx="3407">
                <c:v>1982</c:v>
              </c:pt>
              <c:pt idx="3408">
                <c:v>0</c:v>
              </c:pt>
              <c:pt idx="3409">
                <c:v>1997</c:v>
              </c:pt>
              <c:pt idx="3410">
                <c:v>0</c:v>
              </c:pt>
              <c:pt idx="3411">
                <c:v>1997</c:v>
              </c:pt>
              <c:pt idx="3412">
                <c:v>0</c:v>
              </c:pt>
              <c:pt idx="3413">
                <c:v>2010</c:v>
              </c:pt>
              <c:pt idx="3414">
                <c:v>2000</c:v>
              </c:pt>
              <c:pt idx="3415">
                <c:v>0</c:v>
              </c:pt>
              <c:pt idx="3416">
                <c:v>0</c:v>
              </c:pt>
              <c:pt idx="3417">
                <c:v>0</c:v>
              </c:pt>
              <c:pt idx="3418">
                <c:v>2000</c:v>
              </c:pt>
              <c:pt idx="3419">
                <c:v>0</c:v>
              </c:pt>
              <c:pt idx="3420">
                <c:v>1990</c:v>
              </c:pt>
              <c:pt idx="3421">
                <c:v>2012</c:v>
              </c:pt>
              <c:pt idx="3422">
                <c:v>0</c:v>
              </c:pt>
              <c:pt idx="3423">
                <c:v>1994</c:v>
              </c:pt>
              <c:pt idx="3424">
                <c:v>0</c:v>
              </c:pt>
              <c:pt idx="3425">
                <c:v>2014</c:v>
              </c:pt>
              <c:pt idx="3426">
                <c:v>0</c:v>
              </c:pt>
              <c:pt idx="3427">
                <c:v>0</c:v>
              </c:pt>
              <c:pt idx="3428">
                <c:v>0</c:v>
              </c:pt>
              <c:pt idx="3429">
                <c:v>0</c:v>
              </c:pt>
              <c:pt idx="3430">
                <c:v>2011</c:v>
              </c:pt>
              <c:pt idx="3431">
                <c:v>0</c:v>
              </c:pt>
              <c:pt idx="3432">
                <c:v>0</c:v>
              </c:pt>
              <c:pt idx="3433">
                <c:v>1992</c:v>
              </c:pt>
              <c:pt idx="3434">
                <c:v>0</c:v>
              </c:pt>
              <c:pt idx="3435">
                <c:v>0</c:v>
              </c:pt>
              <c:pt idx="3436">
                <c:v>0</c:v>
              </c:pt>
              <c:pt idx="3437">
                <c:v>2003</c:v>
              </c:pt>
              <c:pt idx="3438">
                <c:v>2003</c:v>
              </c:pt>
              <c:pt idx="3439">
                <c:v>2001</c:v>
              </c:pt>
              <c:pt idx="3440">
                <c:v>0</c:v>
              </c:pt>
              <c:pt idx="3441">
                <c:v>0</c:v>
              </c:pt>
              <c:pt idx="3442">
                <c:v>0</c:v>
              </c:pt>
              <c:pt idx="3443">
                <c:v>2000</c:v>
              </c:pt>
              <c:pt idx="3444">
                <c:v>1984</c:v>
              </c:pt>
              <c:pt idx="3445">
                <c:v>0</c:v>
              </c:pt>
              <c:pt idx="3446">
                <c:v>0</c:v>
              </c:pt>
              <c:pt idx="3447">
                <c:v>0</c:v>
              </c:pt>
              <c:pt idx="3448">
                <c:v>0</c:v>
              </c:pt>
              <c:pt idx="3449">
                <c:v>2012</c:v>
              </c:pt>
              <c:pt idx="3450">
                <c:v>0</c:v>
              </c:pt>
              <c:pt idx="3451">
                <c:v>0</c:v>
              </c:pt>
              <c:pt idx="3452">
                <c:v>1992</c:v>
              </c:pt>
              <c:pt idx="3453">
                <c:v>1993</c:v>
              </c:pt>
              <c:pt idx="3454">
                <c:v>2000</c:v>
              </c:pt>
              <c:pt idx="3455">
                <c:v>0</c:v>
              </c:pt>
              <c:pt idx="3456">
                <c:v>2003</c:v>
              </c:pt>
              <c:pt idx="3457">
                <c:v>2008</c:v>
              </c:pt>
              <c:pt idx="3458">
                <c:v>0</c:v>
              </c:pt>
              <c:pt idx="3459">
                <c:v>2009</c:v>
              </c:pt>
              <c:pt idx="3460">
                <c:v>0</c:v>
              </c:pt>
              <c:pt idx="3461">
                <c:v>0</c:v>
              </c:pt>
              <c:pt idx="3462">
                <c:v>0</c:v>
              </c:pt>
              <c:pt idx="3463">
                <c:v>0</c:v>
              </c:pt>
              <c:pt idx="3464">
                <c:v>1994</c:v>
              </c:pt>
              <c:pt idx="3465">
                <c:v>0</c:v>
              </c:pt>
              <c:pt idx="3466">
                <c:v>0</c:v>
              </c:pt>
              <c:pt idx="3467">
                <c:v>2000</c:v>
              </c:pt>
              <c:pt idx="3468">
                <c:v>1998</c:v>
              </c:pt>
              <c:pt idx="3469">
                <c:v>0</c:v>
              </c:pt>
              <c:pt idx="3470">
                <c:v>2009</c:v>
              </c:pt>
              <c:pt idx="3471">
                <c:v>1985</c:v>
              </c:pt>
              <c:pt idx="3472">
                <c:v>2004</c:v>
              </c:pt>
              <c:pt idx="3473">
                <c:v>1956</c:v>
              </c:pt>
              <c:pt idx="3474">
                <c:v>2009</c:v>
              </c:pt>
              <c:pt idx="3475">
                <c:v>0</c:v>
              </c:pt>
              <c:pt idx="3476">
                <c:v>2003</c:v>
              </c:pt>
              <c:pt idx="3477">
                <c:v>0</c:v>
              </c:pt>
              <c:pt idx="3478">
                <c:v>2005</c:v>
              </c:pt>
              <c:pt idx="3479">
                <c:v>0</c:v>
              </c:pt>
              <c:pt idx="3480">
                <c:v>0</c:v>
              </c:pt>
              <c:pt idx="3481">
                <c:v>1988</c:v>
              </c:pt>
              <c:pt idx="3482">
                <c:v>2002</c:v>
              </c:pt>
              <c:pt idx="3483">
                <c:v>0</c:v>
              </c:pt>
              <c:pt idx="3484">
                <c:v>1979</c:v>
              </c:pt>
              <c:pt idx="3485">
                <c:v>2003</c:v>
              </c:pt>
              <c:pt idx="3486">
                <c:v>1985</c:v>
              </c:pt>
              <c:pt idx="3487">
                <c:v>1982</c:v>
              </c:pt>
              <c:pt idx="3488">
                <c:v>2009</c:v>
              </c:pt>
              <c:pt idx="3489">
                <c:v>0</c:v>
              </c:pt>
              <c:pt idx="3490">
                <c:v>0</c:v>
              </c:pt>
              <c:pt idx="3491">
                <c:v>2001</c:v>
              </c:pt>
              <c:pt idx="3492">
                <c:v>0</c:v>
              </c:pt>
              <c:pt idx="3493">
                <c:v>2013</c:v>
              </c:pt>
              <c:pt idx="3494">
                <c:v>1979</c:v>
              </c:pt>
              <c:pt idx="3495">
                <c:v>0</c:v>
              </c:pt>
              <c:pt idx="3496">
                <c:v>0</c:v>
              </c:pt>
              <c:pt idx="3497">
                <c:v>2009</c:v>
              </c:pt>
              <c:pt idx="3498">
                <c:v>2011</c:v>
              </c:pt>
              <c:pt idx="3499">
                <c:v>2005</c:v>
              </c:pt>
              <c:pt idx="3500">
                <c:v>2011</c:v>
              </c:pt>
              <c:pt idx="3501">
                <c:v>1983</c:v>
              </c:pt>
              <c:pt idx="3502">
                <c:v>2014</c:v>
              </c:pt>
              <c:pt idx="3503">
                <c:v>1956</c:v>
              </c:pt>
              <c:pt idx="3504">
                <c:v>2004</c:v>
              </c:pt>
              <c:pt idx="3505">
                <c:v>2014</c:v>
              </c:pt>
              <c:pt idx="3506">
                <c:v>0</c:v>
              </c:pt>
              <c:pt idx="3507">
                <c:v>1983</c:v>
              </c:pt>
              <c:pt idx="3508">
                <c:v>0</c:v>
              </c:pt>
              <c:pt idx="3509">
                <c:v>2001</c:v>
              </c:pt>
              <c:pt idx="3510">
                <c:v>1970</c:v>
              </c:pt>
              <c:pt idx="3511">
                <c:v>1923</c:v>
              </c:pt>
              <c:pt idx="3512">
                <c:v>0</c:v>
              </c:pt>
              <c:pt idx="3513">
                <c:v>0</c:v>
              </c:pt>
              <c:pt idx="3514">
                <c:v>0</c:v>
              </c:pt>
              <c:pt idx="3515">
                <c:v>1912</c:v>
              </c:pt>
              <c:pt idx="3516">
                <c:v>1912</c:v>
              </c:pt>
              <c:pt idx="3517">
                <c:v>0</c:v>
              </c:pt>
              <c:pt idx="3518">
                <c:v>0</c:v>
              </c:pt>
              <c:pt idx="3519">
                <c:v>0</c:v>
              </c:pt>
              <c:pt idx="3520">
                <c:v>0</c:v>
              </c:pt>
              <c:pt idx="3521">
                <c:v>0</c:v>
              </c:pt>
              <c:pt idx="3522">
                <c:v>0</c:v>
              </c:pt>
              <c:pt idx="3523">
                <c:v>2002</c:v>
              </c:pt>
              <c:pt idx="3524">
                <c:v>2006</c:v>
              </c:pt>
              <c:pt idx="3525">
                <c:v>0</c:v>
              </c:pt>
              <c:pt idx="3526">
                <c:v>0</c:v>
              </c:pt>
              <c:pt idx="3527">
                <c:v>1989</c:v>
              </c:pt>
              <c:pt idx="3528">
                <c:v>1989</c:v>
              </c:pt>
              <c:pt idx="3529">
                <c:v>2002</c:v>
              </c:pt>
              <c:pt idx="3530">
                <c:v>0</c:v>
              </c:pt>
              <c:pt idx="3531">
                <c:v>1989</c:v>
              </c:pt>
              <c:pt idx="3532">
                <c:v>0</c:v>
              </c:pt>
              <c:pt idx="3533">
                <c:v>0</c:v>
              </c:pt>
              <c:pt idx="3534">
                <c:v>0</c:v>
              </c:pt>
              <c:pt idx="3535">
                <c:v>2000</c:v>
              </c:pt>
              <c:pt idx="3536">
                <c:v>0</c:v>
              </c:pt>
              <c:pt idx="3537">
                <c:v>1989</c:v>
              </c:pt>
              <c:pt idx="3538">
                <c:v>0</c:v>
              </c:pt>
              <c:pt idx="3539">
                <c:v>0</c:v>
              </c:pt>
              <c:pt idx="3540">
                <c:v>0</c:v>
              </c:pt>
              <c:pt idx="3541">
                <c:v>0</c:v>
              </c:pt>
              <c:pt idx="3542">
                <c:v>2003</c:v>
              </c:pt>
              <c:pt idx="3543">
                <c:v>2008</c:v>
              </c:pt>
              <c:pt idx="3544">
                <c:v>0</c:v>
              </c:pt>
              <c:pt idx="3545">
                <c:v>0</c:v>
              </c:pt>
              <c:pt idx="3546">
                <c:v>0</c:v>
              </c:pt>
              <c:pt idx="3547">
                <c:v>0</c:v>
              </c:pt>
              <c:pt idx="3548">
                <c:v>0</c:v>
              </c:pt>
              <c:pt idx="3549">
                <c:v>0</c:v>
              </c:pt>
              <c:pt idx="3550">
                <c:v>0</c:v>
              </c:pt>
              <c:pt idx="3551">
                <c:v>0</c:v>
              </c:pt>
              <c:pt idx="3552">
                <c:v>2006</c:v>
              </c:pt>
              <c:pt idx="3553">
                <c:v>0</c:v>
              </c:pt>
              <c:pt idx="3554">
                <c:v>0</c:v>
              </c:pt>
              <c:pt idx="3555">
                <c:v>2009</c:v>
              </c:pt>
              <c:pt idx="3556">
                <c:v>0</c:v>
              </c:pt>
              <c:pt idx="3557">
                <c:v>0</c:v>
              </c:pt>
              <c:pt idx="3558">
                <c:v>0</c:v>
              </c:pt>
              <c:pt idx="3559">
                <c:v>0</c:v>
              </c:pt>
              <c:pt idx="3560">
                <c:v>1963</c:v>
              </c:pt>
              <c:pt idx="3561">
                <c:v>2000</c:v>
              </c:pt>
              <c:pt idx="3562">
                <c:v>2006</c:v>
              </c:pt>
              <c:pt idx="3563">
                <c:v>0</c:v>
              </c:pt>
              <c:pt idx="3564">
                <c:v>0</c:v>
              </c:pt>
              <c:pt idx="3565">
                <c:v>1983</c:v>
              </c:pt>
              <c:pt idx="3566">
                <c:v>2001</c:v>
              </c:pt>
              <c:pt idx="3567">
                <c:v>2014</c:v>
              </c:pt>
              <c:pt idx="3568">
                <c:v>0</c:v>
              </c:pt>
              <c:pt idx="3569">
                <c:v>0</c:v>
              </c:pt>
              <c:pt idx="3570">
                <c:v>0</c:v>
              </c:pt>
              <c:pt idx="3571">
                <c:v>0</c:v>
              </c:pt>
              <c:pt idx="3572">
                <c:v>0</c:v>
              </c:pt>
              <c:pt idx="3573">
                <c:v>2014</c:v>
              </c:pt>
              <c:pt idx="3574">
                <c:v>0</c:v>
              </c:pt>
              <c:pt idx="3575">
                <c:v>2013</c:v>
              </c:pt>
              <c:pt idx="3576">
                <c:v>0</c:v>
              </c:pt>
              <c:pt idx="3577">
                <c:v>0</c:v>
              </c:pt>
              <c:pt idx="3578">
                <c:v>0</c:v>
              </c:pt>
              <c:pt idx="3579">
                <c:v>2005</c:v>
              </c:pt>
              <c:pt idx="3580">
                <c:v>0</c:v>
              </c:pt>
              <c:pt idx="3581">
                <c:v>0</c:v>
              </c:pt>
              <c:pt idx="3582">
                <c:v>1983</c:v>
              </c:pt>
              <c:pt idx="3583">
                <c:v>0</c:v>
              </c:pt>
              <c:pt idx="3584">
                <c:v>0</c:v>
              </c:pt>
              <c:pt idx="3585">
                <c:v>0</c:v>
              </c:pt>
              <c:pt idx="3586">
                <c:v>0</c:v>
              </c:pt>
              <c:pt idx="3587">
                <c:v>2008</c:v>
              </c:pt>
              <c:pt idx="3588">
                <c:v>1996</c:v>
              </c:pt>
              <c:pt idx="3589">
                <c:v>0</c:v>
              </c:pt>
              <c:pt idx="3590">
                <c:v>0</c:v>
              </c:pt>
              <c:pt idx="3591">
                <c:v>0</c:v>
              </c:pt>
              <c:pt idx="3592">
                <c:v>2012</c:v>
              </c:pt>
              <c:pt idx="3593">
                <c:v>1912</c:v>
              </c:pt>
              <c:pt idx="3594">
                <c:v>2013</c:v>
              </c:pt>
              <c:pt idx="3595">
                <c:v>0</c:v>
              </c:pt>
              <c:pt idx="3596">
                <c:v>0</c:v>
              </c:pt>
              <c:pt idx="3597">
                <c:v>0</c:v>
              </c:pt>
              <c:pt idx="3598">
                <c:v>0</c:v>
              </c:pt>
              <c:pt idx="3599">
                <c:v>0</c:v>
              </c:pt>
              <c:pt idx="3600">
                <c:v>0</c:v>
              </c:pt>
              <c:pt idx="3601">
                <c:v>0</c:v>
              </c:pt>
              <c:pt idx="3602">
                <c:v>1923</c:v>
              </c:pt>
              <c:pt idx="3603">
                <c:v>0</c:v>
              </c:pt>
              <c:pt idx="3604">
                <c:v>0</c:v>
              </c:pt>
              <c:pt idx="3605">
                <c:v>0</c:v>
              </c:pt>
              <c:pt idx="3606">
                <c:v>0</c:v>
              </c:pt>
              <c:pt idx="3607">
                <c:v>0</c:v>
              </c:pt>
              <c:pt idx="3608">
                <c:v>0</c:v>
              </c:pt>
              <c:pt idx="3609">
                <c:v>0</c:v>
              </c:pt>
              <c:pt idx="3610">
                <c:v>2009</c:v>
              </c:pt>
              <c:pt idx="3611">
                <c:v>0</c:v>
              </c:pt>
              <c:pt idx="3612">
                <c:v>1998</c:v>
              </c:pt>
              <c:pt idx="3613">
                <c:v>0</c:v>
              </c:pt>
              <c:pt idx="3614">
                <c:v>0</c:v>
              </c:pt>
              <c:pt idx="3615">
                <c:v>0</c:v>
              </c:pt>
              <c:pt idx="3616">
                <c:v>0</c:v>
              </c:pt>
              <c:pt idx="3617">
                <c:v>0</c:v>
              </c:pt>
              <c:pt idx="3618">
                <c:v>0</c:v>
              </c:pt>
              <c:pt idx="3619">
                <c:v>2006</c:v>
              </c:pt>
              <c:pt idx="3620">
                <c:v>0</c:v>
              </c:pt>
              <c:pt idx="3621">
                <c:v>0</c:v>
              </c:pt>
              <c:pt idx="3622">
                <c:v>0</c:v>
              </c:pt>
              <c:pt idx="3623">
                <c:v>0</c:v>
              </c:pt>
              <c:pt idx="3624">
                <c:v>0</c:v>
              </c:pt>
              <c:pt idx="3625">
                <c:v>0</c:v>
              </c:pt>
              <c:pt idx="3626">
                <c:v>0</c:v>
              </c:pt>
              <c:pt idx="3627">
                <c:v>0</c:v>
              </c:pt>
              <c:pt idx="3628">
                <c:v>1993</c:v>
              </c:pt>
              <c:pt idx="3629">
                <c:v>2010</c:v>
              </c:pt>
              <c:pt idx="3630">
                <c:v>0</c:v>
              </c:pt>
              <c:pt idx="3631">
                <c:v>2012</c:v>
              </c:pt>
              <c:pt idx="3632">
                <c:v>0</c:v>
              </c:pt>
              <c:pt idx="3633">
                <c:v>1948</c:v>
              </c:pt>
              <c:pt idx="3634">
                <c:v>0</c:v>
              </c:pt>
              <c:pt idx="3635">
                <c:v>0</c:v>
              </c:pt>
              <c:pt idx="3636">
                <c:v>1997</c:v>
              </c:pt>
              <c:pt idx="3637">
                <c:v>2001</c:v>
              </c:pt>
              <c:pt idx="3638">
                <c:v>2004</c:v>
              </c:pt>
              <c:pt idx="3639">
                <c:v>2003</c:v>
              </c:pt>
              <c:pt idx="3640">
                <c:v>2013</c:v>
              </c:pt>
              <c:pt idx="3641">
                <c:v>0</c:v>
              </c:pt>
              <c:pt idx="3642">
                <c:v>2012</c:v>
              </c:pt>
              <c:pt idx="3643">
                <c:v>0</c:v>
              </c:pt>
              <c:pt idx="3644">
                <c:v>0</c:v>
              </c:pt>
              <c:pt idx="3645">
                <c:v>0</c:v>
              </c:pt>
              <c:pt idx="3646">
                <c:v>0</c:v>
              </c:pt>
              <c:pt idx="3647">
                <c:v>0</c:v>
              </c:pt>
              <c:pt idx="3648">
                <c:v>2002</c:v>
              </c:pt>
              <c:pt idx="3649">
                <c:v>0</c:v>
              </c:pt>
              <c:pt idx="3650">
                <c:v>0</c:v>
              </c:pt>
              <c:pt idx="3651">
                <c:v>2004</c:v>
              </c:pt>
              <c:pt idx="3652">
                <c:v>1958</c:v>
              </c:pt>
              <c:pt idx="3653">
                <c:v>2009</c:v>
              </c:pt>
              <c:pt idx="3654">
                <c:v>0</c:v>
              </c:pt>
              <c:pt idx="3655">
                <c:v>0</c:v>
              </c:pt>
              <c:pt idx="3656">
                <c:v>2001</c:v>
              </c:pt>
              <c:pt idx="3657">
                <c:v>1988</c:v>
              </c:pt>
              <c:pt idx="3658">
                <c:v>2009</c:v>
              </c:pt>
              <c:pt idx="3659">
                <c:v>0</c:v>
              </c:pt>
              <c:pt idx="3660">
                <c:v>0</c:v>
              </c:pt>
              <c:pt idx="3661">
                <c:v>1945</c:v>
              </c:pt>
              <c:pt idx="3662">
                <c:v>2014</c:v>
              </c:pt>
              <c:pt idx="3663">
                <c:v>2013</c:v>
              </c:pt>
              <c:pt idx="3664">
                <c:v>0</c:v>
              </c:pt>
              <c:pt idx="3665">
                <c:v>1979</c:v>
              </c:pt>
              <c:pt idx="3666">
                <c:v>0</c:v>
              </c:pt>
              <c:pt idx="3667">
                <c:v>0</c:v>
              </c:pt>
              <c:pt idx="3668">
                <c:v>0</c:v>
              </c:pt>
              <c:pt idx="3669">
                <c:v>0</c:v>
              </c:pt>
              <c:pt idx="3670">
                <c:v>0</c:v>
              </c:pt>
              <c:pt idx="3671">
                <c:v>0</c:v>
              </c:pt>
              <c:pt idx="3672">
                <c:v>2001</c:v>
              </c:pt>
              <c:pt idx="3673">
                <c:v>0</c:v>
              </c:pt>
              <c:pt idx="3674">
                <c:v>1979</c:v>
              </c:pt>
              <c:pt idx="3675">
                <c:v>2008</c:v>
              </c:pt>
              <c:pt idx="3676">
                <c:v>1972</c:v>
              </c:pt>
              <c:pt idx="3677">
                <c:v>0</c:v>
              </c:pt>
              <c:pt idx="3678">
                <c:v>0</c:v>
              </c:pt>
              <c:pt idx="3679">
                <c:v>0</c:v>
              </c:pt>
              <c:pt idx="3680">
                <c:v>2014</c:v>
              </c:pt>
              <c:pt idx="3681">
                <c:v>2013</c:v>
              </c:pt>
              <c:pt idx="3682">
                <c:v>2001</c:v>
              </c:pt>
              <c:pt idx="3683">
                <c:v>0</c:v>
              </c:pt>
              <c:pt idx="3684">
                <c:v>0</c:v>
              </c:pt>
              <c:pt idx="3685">
                <c:v>2013</c:v>
              </c:pt>
              <c:pt idx="3686">
                <c:v>0</c:v>
              </c:pt>
              <c:pt idx="3687">
                <c:v>0</c:v>
              </c:pt>
              <c:pt idx="3688">
                <c:v>0</c:v>
              </c:pt>
              <c:pt idx="3689">
                <c:v>0</c:v>
              </c:pt>
              <c:pt idx="3690">
                <c:v>2000</c:v>
              </c:pt>
              <c:pt idx="3691">
                <c:v>2011</c:v>
              </c:pt>
              <c:pt idx="3692">
                <c:v>0</c:v>
              </c:pt>
              <c:pt idx="3693">
                <c:v>0</c:v>
              </c:pt>
              <c:pt idx="3694">
                <c:v>0</c:v>
              </c:pt>
              <c:pt idx="3695">
                <c:v>0</c:v>
              </c:pt>
              <c:pt idx="3696">
                <c:v>0</c:v>
              </c:pt>
              <c:pt idx="3697">
                <c:v>0</c:v>
              </c:pt>
              <c:pt idx="3698">
                <c:v>0</c:v>
              </c:pt>
              <c:pt idx="3699">
                <c:v>1923</c:v>
              </c:pt>
              <c:pt idx="3700">
                <c:v>0</c:v>
              </c:pt>
              <c:pt idx="3701">
                <c:v>0</c:v>
              </c:pt>
              <c:pt idx="3702">
                <c:v>0</c:v>
              </c:pt>
              <c:pt idx="3703">
                <c:v>2003</c:v>
              </c:pt>
              <c:pt idx="3704">
                <c:v>2008</c:v>
              </c:pt>
              <c:pt idx="3705">
                <c:v>0</c:v>
              </c:pt>
              <c:pt idx="3706">
                <c:v>1989</c:v>
              </c:pt>
              <c:pt idx="3707">
                <c:v>0</c:v>
              </c:pt>
              <c:pt idx="3708">
                <c:v>1989</c:v>
              </c:pt>
              <c:pt idx="3709">
                <c:v>0</c:v>
              </c:pt>
              <c:pt idx="3710">
                <c:v>2003</c:v>
              </c:pt>
              <c:pt idx="3711">
                <c:v>0</c:v>
              </c:pt>
              <c:pt idx="3712">
                <c:v>2000</c:v>
              </c:pt>
              <c:pt idx="3713">
                <c:v>0</c:v>
              </c:pt>
              <c:pt idx="3714">
                <c:v>2002</c:v>
              </c:pt>
              <c:pt idx="3715">
                <c:v>0</c:v>
              </c:pt>
              <c:pt idx="3716">
                <c:v>1993</c:v>
              </c:pt>
              <c:pt idx="3717">
                <c:v>0</c:v>
              </c:pt>
              <c:pt idx="3718">
                <c:v>2011</c:v>
              </c:pt>
              <c:pt idx="3719">
                <c:v>0</c:v>
              </c:pt>
              <c:pt idx="3720">
                <c:v>0</c:v>
              </c:pt>
              <c:pt idx="3721">
                <c:v>0</c:v>
              </c:pt>
              <c:pt idx="3722">
                <c:v>0</c:v>
              </c:pt>
              <c:pt idx="3723">
                <c:v>0</c:v>
              </c:pt>
              <c:pt idx="3724">
                <c:v>0</c:v>
              </c:pt>
              <c:pt idx="3725">
                <c:v>2000</c:v>
              </c:pt>
              <c:pt idx="3726">
                <c:v>0</c:v>
              </c:pt>
              <c:pt idx="3727">
                <c:v>0</c:v>
              </c:pt>
              <c:pt idx="3728">
                <c:v>2004</c:v>
              </c:pt>
              <c:pt idx="3729">
                <c:v>2000</c:v>
              </c:pt>
              <c:pt idx="3730">
                <c:v>0</c:v>
              </c:pt>
              <c:pt idx="3731">
                <c:v>0</c:v>
              </c:pt>
              <c:pt idx="3732">
                <c:v>2006</c:v>
              </c:pt>
              <c:pt idx="3733">
                <c:v>0</c:v>
              </c:pt>
              <c:pt idx="3734">
                <c:v>2005</c:v>
              </c:pt>
              <c:pt idx="3735">
                <c:v>0</c:v>
              </c:pt>
              <c:pt idx="3736">
                <c:v>2008</c:v>
              </c:pt>
              <c:pt idx="3737">
                <c:v>0</c:v>
              </c:pt>
              <c:pt idx="3738">
                <c:v>0</c:v>
              </c:pt>
              <c:pt idx="3739">
                <c:v>2003</c:v>
              </c:pt>
              <c:pt idx="3740">
                <c:v>2009</c:v>
              </c:pt>
              <c:pt idx="3741">
                <c:v>2008</c:v>
              </c:pt>
              <c:pt idx="3742">
                <c:v>0</c:v>
              </c:pt>
              <c:pt idx="3743">
                <c:v>1978</c:v>
              </c:pt>
              <c:pt idx="3744">
                <c:v>2000</c:v>
              </c:pt>
              <c:pt idx="3745">
                <c:v>2010</c:v>
              </c:pt>
              <c:pt idx="3746">
                <c:v>0</c:v>
              </c:pt>
              <c:pt idx="3747">
                <c:v>1984</c:v>
              </c:pt>
              <c:pt idx="3748">
                <c:v>1956</c:v>
              </c:pt>
              <c:pt idx="3749">
                <c:v>0</c:v>
              </c:pt>
              <c:pt idx="3750">
                <c:v>1988</c:v>
              </c:pt>
              <c:pt idx="3751">
                <c:v>1956</c:v>
              </c:pt>
              <c:pt idx="3752">
                <c:v>0</c:v>
              </c:pt>
              <c:pt idx="3753">
                <c:v>0</c:v>
              </c:pt>
              <c:pt idx="3754">
                <c:v>2009</c:v>
              </c:pt>
              <c:pt idx="3755">
                <c:v>2000</c:v>
              </c:pt>
              <c:pt idx="3756">
                <c:v>2012</c:v>
              </c:pt>
              <c:pt idx="3757">
                <c:v>2013</c:v>
              </c:pt>
              <c:pt idx="3758">
                <c:v>2003</c:v>
              </c:pt>
              <c:pt idx="3759">
                <c:v>0</c:v>
              </c:pt>
              <c:pt idx="3760">
                <c:v>0</c:v>
              </c:pt>
              <c:pt idx="3761">
                <c:v>2014</c:v>
              </c:pt>
              <c:pt idx="3762">
                <c:v>0</c:v>
              </c:pt>
              <c:pt idx="3763">
                <c:v>2004</c:v>
              </c:pt>
              <c:pt idx="3764">
                <c:v>2005</c:v>
              </c:pt>
              <c:pt idx="3765">
                <c:v>0</c:v>
              </c:pt>
              <c:pt idx="3766">
                <c:v>0</c:v>
              </c:pt>
              <c:pt idx="3767">
                <c:v>0</c:v>
              </c:pt>
              <c:pt idx="3768">
                <c:v>0</c:v>
              </c:pt>
              <c:pt idx="3769">
                <c:v>1999</c:v>
              </c:pt>
              <c:pt idx="3770">
                <c:v>0</c:v>
              </c:pt>
              <c:pt idx="3771">
                <c:v>0</c:v>
              </c:pt>
              <c:pt idx="3772">
                <c:v>2005</c:v>
              </c:pt>
              <c:pt idx="3773">
                <c:v>0</c:v>
              </c:pt>
              <c:pt idx="3774">
                <c:v>1985</c:v>
              </c:pt>
              <c:pt idx="3775">
                <c:v>2009</c:v>
              </c:pt>
              <c:pt idx="3776">
                <c:v>0</c:v>
              </c:pt>
              <c:pt idx="3777">
                <c:v>0</c:v>
              </c:pt>
              <c:pt idx="3778">
                <c:v>0</c:v>
              </c:pt>
              <c:pt idx="3779">
                <c:v>0</c:v>
              </c:pt>
              <c:pt idx="3780">
                <c:v>0</c:v>
              </c:pt>
              <c:pt idx="3781">
                <c:v>0</c:v>
              </c:pt>
              <c:pt idx="3782">
                <c:v>2001</c:v>
              </c:pt>
              <c:pt idx="3783">
                <c:v>1986</c:v>
              </c:pt>
              <c:pt idx="3784">
                <c:v>0</c:v>
              </c:pt>
              <c:pt idx="3785">
                <c:v>0</c:v>
              </c:pt>
              <c:pt idx="3786">
                <c:v>0</c:v>
              </c:pt>
              <c:pt idx="3787">
                <c:v>0</c:v>
              </c:pt>
              <c:pt idx="3788">
                <c:v>0</c:v>
              </c:pt>
              <c:pt idx="3789">
                <c:v>0</c:v>
              </c:pt>
              <c:pt idx="3790">
                <c:v>0</c:v>
              </c:pt>
              <c:pt idx="3791">
                <c:v>1993</c:v>
              </c:pt>
              <c:pt idx="3792">
                <c:v>0</c:v>
              </c:pt>
              <c:pt idx="3793">
                <c:v>2000</c:v>
              </c:pt>
              <c:pt idx="3794">
                <c:v>0</c:v>
              </c:pt>
              <c:pt idx="3795">
                <c:v>0</c:v>
              </c:pt>
              <c:pt idx="3796">
                <c:v>2013</c:v>
              </c:pt>
              <c:pt idx="3797">
                <c:v>0</c:v>
              </c:pt>
              <c:pt idx="3798">
                <c:v>0</c:v>
              </c:pt>
              <c:pt idx="3799">
                <c:v>0</c:v>
              </c:pt>
              <c:pt idx="3800">
                <c:v>0</c:v>
              </c:pt>
              <c:pt idx="3801">
                <c:v>0</c:v>
              </c:pt>
              <c:pt idx="3802">
                <c:v>0</c:v>
              </c:pt>
              <c:pt idx="3803">
                <c:v>0</c:v>
              </c:pt>
              <c:pt idx="3804">
                <c:v>0</c:v>
              </c:pt>
              <c:pt idx="3805">
                <c:v>0</c:v>
              </c:pt>
              <c:pt idx="3806">
                <c:v>1912</c:v>
              </c:pt>
              <c:pt idx="3807">
                <c:v>1923</c:v>
              </c:pt>
              <c:pt idx="3808">
                <c:v>0</c:v>
              </c:pt>
              <c:pt idx="3809">
                <c:v>0</c:v>
              </c:pt>
              <c:pt idx="3810">
                <c:v>1979</c:v>
              </c:pt>
              <c:pt idx="3811">
                <c:v>1974</c:v>
              </c:pt>
              <c:pt idx="3812">
                <c:v>2014</c:v>
              </c:pt>
              <c:pt idx="3813">
                <c:v>2012</c:v>
              </c:pt>
              <c:pt idx="3814">
                <c:v>0</c:v>
              </c:pt>
              <c:pt idx="3815">
                <c:v>2009</c:v>
              </c:pt>
              <c:pt idx="3816">
                <c:v>0</c:v>
              </c:pt>
              <c:pt idx="3817">
                <c:v>1999</c:v>
              </c:pt>
              <c:pt idx="3818">
                <c:v>0</c:v>
              </c:pt>
              <c:pt idx="3819">
                <c:v>0</c:v>
              </c:pt>
              <c:pt idx="3820">
                <c:v>0</c:v>
              </c:pt>
              <c:pt idx="3821">
                <c:v>2012</c:v>
              </c:pt>
              <c:pt idx="3822">
                <c:v>1992</c:v>
              </c:pt>
              <c:pt idx="3823">
                <c:v>2009</c:v>
              </c:pt>
              <c:pt idx="3824">
                <c:v>0</c:v>
              </c:pt>
              <c:pt idx="3825">
                <c:v>1993</c:v>
              </c:pt>
              <c:pt idx="3826">
                <c:v>2010</c:v>
              </c:pt>
              <c:pt idx="3827">
                <c:v>0</c:v>
              </c:pt>
              <c:pt idx="3828">
                <c:v>0</c:v>
              </c:pt>
              <c:pt idx="3829">
                <c:v>0</c:v>
              </c:pt>
              <c:pt idx="3830">
                <c:v>0</c:v>
              </c:pt>
              <c:pt idx="3831">
                <c:v>0</c:v>
              </c:pt>
              <c:pt idx="3832">
                <c:v>0</c:v>
              </c:pt>
              <c:pt idx="3833">
                <c:v>0</c:v>
              </c:pt>
              <c:pt idx="3834">
                <c:v>0</c:v>
              </c:pt>
              <c:pt idx="3835">
                <c:v>0</c:v>
              </c:pt>
              <c:pt idx="3836">
                <c:v>1999</c:v>
              </c:pt>
              <c:pt idx="3837">
                <c:v>2000</c:v>
              </c:pt>
              <c:pt idx="3838">
                <c:v>2008</c:v>
              </c:pt>
              <c:pt idx="3839">
                <c:v>0</c:v>
              </c:pt>
              <c:pt idx="3840">
                <c:v>0</c:v>
              </c:pt>
              <c:pt idx="3841">
                <c:v>0</c:v>
              </c:pt>
              <c:pt idx="3842">
                <c:v>0</c:v>
              </c:pt>
              <c:pt idx="3843">
                <c:v>0</c:v>
              </c:pt>
              <c:pt idx="3844">
                <c:v>2000</c:v>
              </c:pt>
              <c:pt idx="3845">
                <c:v>0</c:v>
              </c:pt>
              <c:pt idx="3846">
                <c:v>0</c:v>
              </c:pt>
              <c:pt idx="3847">
                <c:v>0</c:v>
              </c:pt>
              <c:pt idx="3848">
                <c:v>0</c:v>
              </c:pt>
              <c:pt idx="3849">
                <c:v>0</c:v>
              </c:pt>
              <c:pt idx="3850">
                <c:v>0</c:v>
              </c:pt>
              <c:pt idx="3851">
                <c:v>0</c:v>
              </c:pt>
              <c:pt idx="3852">
                <c:v>0</c:v>
              </c:pt>
              <c:pt idx="3853">
                <c:v>2000</c:v>
              </c:pt>
              <c:pt idx="3854">
                <c:v>1997</c:v>
              </c:pt>
              <c:pt idx="3855">
                <c:v>1990</c:v>
              </c:pt>
              <c:pt idx="3856">
                <c:v>0</c:v>
              </c:pt>
              <c:pt idx="3857">
                <c:v>2003</c:v>
              </c:pt>
              <c:pt idx="3858">
                <c:v>0</c:v>
              </c:pt>
              <c:pt idx="3859">
                <c:v>0</c:v>
              </c:pt>
              <c:pt idx="3860">
                <c:v>2012</c:v>
              </c:pt>
              <c:pt idx="3861">
                <c:v>0</c:v>
              </c:pt>
              <c:pt idx="3862">
                <c:v>1954</c:v>
              </c:pt>
              <c:pt idx="3863">
                <c:v>1979</c:v>
              </c:pt>
              <c:pt idx="3864">
                <c:v>2006</c:v>
              </c:pt>
              <c:pt idx="3865">
                <c:v>0</c:v>
              </c:pt>
              <c:pt idx="3866">
                <c:v>0</c:v>
              </c:pt>
              <c:pt idx="3867">
                <c:v>0</c:v>
              </c:pt>
              <c:pt idx="3868">
                <c:v>0</c:v>
              </c:pt>
              <c:pt idx="3869">
                <c:v>0</c:v>
              </c:pt>
              <c:pt idx="3870">
                <c:v>0</c:v>
              </c:pt>
              <c:pt idx="3871">
                <c:v>0</c:v>
              </c:pt>
              <c:pt idx="3872">
                <c:v>2003</c:v>
              </c:pt>
              <c:pt idx="3873">
                <c:v>1988</c:v>
              </c:pt>
              <c:pt idx="3874">
                <c:v>0</c:v>
              </c:pt>
              <c:pt idx="3875">
                <c:v>0</c:v>
              </c:pt>
              <c:pt idx="3876">
                <c:v>0</c:v>
              </c:pt>
              <c:pt idx="3877">
                <c:v>2005</c:v>
              </c:pt>
              <c:pt idx="3878">
                <c:v>2003</c:v>
              </c:pt>
              <c:pt idx="3879">
                <c:v>0</c:v>
              </c:pt>
              <c:pt idx="3880">
                <c:v>0</c:v>
              </c:pt>
              <c:pt idx="3881">
                <c:v>0</c:v>
              </c:pt>
              <c:pt idx="3882">
                <c:v>1923</c:v>
              </c:pt>
              <c:pt idx="3883">
                <c:v>0</c:v>
              </c:pt>
              <c:pt idx="3884">
                <c:v>0</c:v>
              </c:pt>
              <c:pt idx="3885">
                <c:v>0</c:v>
              </c:pt>
              <c:pt idx="3886">
                <c:v>0</c:v>
              </c:pt>
              <c:pt idx="3887">
                <c:v>0</c:v>
              </c:pt>
              <c:pt idx="3888">
                <c:v>1923</c:v>
              </c:pt>
              <c:pt idx="3889">
                <c:v>0</c:v>
              </c:pt>
              <c:pt idx="3890">
                <c:v>0</c:v>
              </c:pt>
              <c:pt idx="3891">
                <c:v>0</c:v>
              </c:pt>
              <c:pt idx="3892">
                <c:v>0</c:v>
              </c:pt>
              <c:pt idx="3893">
                <c:v>0</c:v>
              </c:pt>
              <c:pt idx="3894">
                <c:v>0</c:v>
              </c:pt>
              <c:pt idx="3895">
                <c:v>2011</c:v>
              </c:pt>
              <c:pt idx="3896">
                <c:v>0</c:v>
              </c:pt>
              <c:pt idx="3897">
                <c:v>0</c:v>
              </c:pt>
              <c:pt idx="3898">
                <c:v>0</c:v>
              </c:pt>
              <c:pt idx="3899">
                <c:v>0</c:v>
              </c:pt>
              <c:pt idx="3900">
                <c:v>2008</c:v>
              </c:pt>
              <c:pt idx="3901">
                <c:v>0</c:v>
              </c:pt>
              <c:pt idx="3902">
                <c:v>2005</c:v>
              </c:pt>
              <c:pt idx="3903">
                <c:v>1979</c:v>
              </c:pt>
              <c:pt idx="3904">
                <c:v>0</c:v>
              </c:pt>
              <c:pt idx="3905">
                <c:v>0</c:v>
              </c:pt>
              <c:pt idx="3906">
                <c:v>0</c:v>
              </c:pt>
              <c:pt idx="3907">
                <c:v>2012</c:v>
              </c:pt>
              <c:pt idx="3908">
                <c:v>0</c:v>
              </c:pt>
              <c:pt idx="3909">
                <c:v>0</c:v>
              </c:pt>
              <c:pt idx="3910">
                <c:v>2005</c:v>
              </c:pt>
              <c:pt idx="3911">
                <c:v>2004</c:v>
              </c:pt>
              <c:pt idx="3912">
                <c:v>0</c:v>
              </c:pt>
              <c:pt idx="3913">
                <c:v>0</c:v>
              </c:pt>
              <c:pt idx="3914">
                <c:v>0</c:v>
              </c:pt>
              <c:pt idx="3915">
                <c:v>0</c:v>
              </c:pt>
              <c:pt idx="3916">
                <c:v>2003</c:v>
              </c:pt>
              <c:pt idx="3917">
                <c:v>0</c:v>
              </c:pt>
              <c:pt idx="3918">
                <c:v>0</c:v>
              </c:pt>
              <c:pt idx="3919">
                <c:v>0</c:v>
              </c:pt>
              <c:pt idx="3920">
                <c:v>0</c:v>
              </c:pt>
              <c:pt idx="3921">
                <c:v>1988</c:v>
              </c:pt>
              <c:pt idx="3922">
                <c:v>0</c:v>
              </c:pt>
              <c:pt idx="3923">
                <c:v>2014</c:v>
              </c:pt>
              <c:pt idx="3924">
                <c:v>0</c:v>
              </c:pt>
              <c:pt idx="3925">
                <c:v>2005</c:v>
              </c:pt>
              <c:pt idx="3926">
                <c:v>0</c:v>
              </c:pt>
              <c:pt idx="3927">
                <c:v>1994</c:v>
              </c:pt>
              <c:pt idx="3928">
                <c:v>1988</c:v>
              </c:pt>
              <c:pt idx="3929">
                <c:v>0</c:v>
              </c:pt>
              <c:pt idx="3930">
                <c:v>2008</c:v>
              </c:pt>
              <c:pt idx="3931">
                <c:v>1989</c:v>
              </c:pt>
              <c:pt idx="3932">
                <c:v>2004</c:v>
              </c:pt>
              <c:pt idx="3933">
                <c:v>0</c:v>
              </c:pt>
              <c:pt idx="3934">
                <c:v>1998</c:v>
              </c:pt>
              <c:pt idx="3935">
                <c:v>0</c:v>
              </c:pt>
              <c:pt idx="3936">
                <c:v>0</c:v>
              </c:pt>
              <c:pt idx="3937">
                <c:v>2004</c:v>
              </c:pt>
              <c:pt idx="3938">
                <c:v>1994</c:v>
              </c:pt>
              <c:pt idx="3939">
                <c:v>2000</c:v>
              </c:pt>
              <c:pt idx="3940">
                <c:v>2014</c:v>
              </c:pt>
              <c:pt idx="3941">
                <c:v>0</c:v>
              </c:pt>
              <c:pt idx="3942">
                <c:v>0</c:v>
              </c:pt>
              <c:pt idx="3943">
                <c:v>2001</c:v>
              </c:pt>
              <c:pt idx="3944">
                <c:v>2003</c:v>
              </c:pt>
              <c:pt idx="3945">
                <c:v>1989</c:v>
              </c:pt>
              <c:pt idx="3946">
                <c:v>0</c:v>
              </c:pt>
              <c:pt idx="3947">
                <c:v>0</c:v>
              </c:pt>
              <c:pt idx="3948">
                <c:v>0</c:v>
              </c:pt>
              <c:pt idx="3949">
                <c:v>0</c:v>
              </c:pt>
              <c:pt idx="3950">
                <c:v>2005</c:v>
              </c:pt>
              <c:pt idx="3951">
                <c:v>2004</c:v>
              </c:pt>
              <c:pt idx="3952">
                <c:v>0</c:v>
              </c:pt>
              <c:pt idx="3953">
                <c:v>0</c:v>
              </c:pt>
              <c:pt idx="3954">
                <c:v>0</c:v>
              </c:pt>
              <c:pt idx="3955">
                <c:v>0</c:v>
              </c:pt>
              <c:pt idx="3956">
                <c:v>0</c:v>
              </c:pt>
              <c:pt idx="3957">
                <c:v>0</c:v>
              </c:pt>
              <c:pt idx="3958">
                <c:v>0</c:v>
              </c:pt>
              <c:pt idx="3959">
                <c:v>0</c:v>
              </c:pt>
              <c:pt idx="3960">
                <c:v>0</c:v>
              </c:pt>
              <c:pt idx="3961">
                <c:v>0</c:v>
              </c:pt>
              <c:pt idx="3962">
                <c:v>0</c:v>
              </c:pt>
              <c:pt idx="3963">
                <c:v>2003</c:v>
              </c:pt>
              <c:pt idx="3964">
                <c:v>0</c:v>
              </c:pt>
              <c:pt idx="3965">
                <c:v>0</c:v>
              </c:pt>
              <c:pt idx="3966">
                <c:v>0</c:v>
              </c:pt>
              <c:pt idx="3967">
                <c:v>0</c:v>
              </c:pt>
              <c:pt idx="3968">
                <c:v>2005</c:v>
              </c:pt>
              <c:pt idx="3969">
                <c:v>0</c:v>
              </c:pt>
              <c:pt idx="3970">
                <c:v>0</c:v>
              </c:pt>
              <c:pt idx="3971">
                <c:v>2013</c:v>
              </c:pt>
              <c:pt idx="3972">
                <c:v>2011</c:v>
              </c:pt>
              <c:pt idx="3973">
                <c:v>0</c:v>
              </c:pt>
              <c:pt idx="3974">
                <c:v>0</c:v>
              </c:pt>
              <c:pt idx="3975">
                <c:v>0</c:v>
              </c:pt>
              <c:pt idx="3976">
                <c:v>2004</c:v>
              </c:pt>
              <c:pt idx="3977">
                <c:v>1997</c:v>
              </c:pt>
              <c:pt idx="3978">
                <c:v>2014</c:v>
              </c:pt>
              <c:pt idx="3979">
                <c:v>0</c:v>
              </c:pt>
              <c:pt idx="3980">
                <c:v>2013</c:v>
              </c:pt>
              <c:pt idx="3981">
                <c:v>0</c:v>
              </c:pt>
              <c:pt idx="3982">
                <c:v>0</c:v>
              </c:pt>
              <c:pt idx="3983">
                <c:v>2012</c:v>
              </c:pt>
              <c:pt idx="3984">
                <c:v>0</c:v>
              </c:pt>
              <c:pt idx="3985">
                <c:v>1934</c:v>
              </c:pt>
              <c:pt idx="3986">
                <c:v>0</c:v>
              </c:pt>
              <c:pt idx="3987">
                <c:v>2014</c:v>
              </c:pt>
              <c:pt idx="3988">
                <c:v>0</c:v>
              </c:pt>
              <c:pt idx="3989">
                <c:v>0</c:v>
              </c:pt>
              <c:pt idx="3990">
                <c:v>2003</c:v>
              </c:pt>
              <c:pt idx="3991">
                <c:v>0</c:v>
              </c:pt>
              <c:pt idx="3992">
                <c:v>0</c:v>
              </c:pt>
              <c:pt idx="3993">
                <c:v>0</c:v>
              </c:pt>
              <c:pt idx="3994">
                <c:v>2005</c:v>
              </c:pt>
              <c:pt idx="3995">
                <c:v>1985</c:v>
              </c:pt>
              <c:pt idx="3996">
                <c:v>0</c:v>
              </c:pt>
              <c:pt idx="3997">
                <c:v>0</c:v>
              </c:pt>
              <c:pt idx="3998">
                <c:v>0</c:v>
              </c:pt>
              <c:pt idx="3999">
                <c:v>1985</c:v>
              </c:pt>
              <c:pt idx="4000">
                <c:v>0</c:v>
              </c:pt>
              <c:pt idx="4001">
                <c:v>2009</c:v>
              </c:pt>
              <c:pt idx="4002">
                <c:v>2003</c:v>
              </c:pt>
              <c:pt idx="4003">
                <c:v>0</c:v>
              </c:pt>
              <c:pt idx="4004">
                <c:v>0</c:v>
              </c:pt>
              <c:pt idx="4005">
                <c:v>0</c:v>
              </c:pt>
              <c:pt idx="4006">
                <c:v>2001</c:v>
              </c:pt>
              <c:pt idx="4007">
                <c:v>0</c:v>
              </c:pt>
              <c:pt idx="4008">
                <c:v>0</c:v>
              </c:pt>
              <c:pt idx="4009">
                <c:v>0</c:v>
              </c:pt>
              <c:pt idx="4010">
                <c:v>2005</c:v>
              </c:pt>
              <c:pt idx="4011">
                <c:v>0</c:v>
              </c:pt>
              <c:pt idx="4012">
                <c:v>0</c:v>
              </c:pt>
              <c:pt idx="4013">
                <c:v>0</c:v>
              </c:pt>
              <c:pt idx="4014">
                <c:v>0</c:v>
              </c:pt>
              <c:pt idx="4015">
                <c:v>0</c:v>
              </c:pt>
              <c:pt idx="4016">
                <c:v>0</c:v>
              </c:pt>
              <c:pt idx="4017">
                <c:v>1989</c:v>
              </c:pt>
              <c:pt idx="4018">
                <c:v>0</c:v>
              </c:pt>
              <c:pt idx="4019">
                <c:v>0</c:v>
              </c:pt>
              <c:pt idx="4020">
                <c:v>0</c:v>
              </c:pt>
              <c:pt idx="4021">
                <c:v>2003</c:v>
              </c:pt>
              <c:pt idx="4022">
                <c:v>0</c:v>
              </c:pt>
              <c:pt idx="4023">
                <c:v>0</c:v>
              </c:pt>
              <c:pt idx="4024">
                <c:v>0</c:v>
              </c:pt>
              <c:pt idx="4025">
                <c:v>2000</c:v>
              </c:pt>
              <c:pt idx="4026">
                <c:v>0</c:v>
              </c:pt>
              <c:pt idx="4027">
                <c:v>2013</c:v>
              </c:pt>
              <c:pt idx="4028">
                <c:v>0</c:v>
              </c:pt>
              <c:pt idx="4029">
                <c:v>2003</c:v>
              </c:pt>
              <c:pt idx="4030">
                <c:v>0</c:v>
              </c:pt>
              <c:pt idx="4031">
                <c:v>0</c:v>
              </c:pt>
              <c:pt idx="4032">
                <c:v>0</c:v>
              </c:pt>
              <c:pt idx="4033">
                <c:v>2006</c:v>
              </c:pt>
              <c:pt idx="4034">
                <c:v>0</c:v>
              </c:pt>
              <c:pt idx="4035">
                <c:v>0</c:v>
              </c:pt>
              <c:pt idx="4036">
                <c:v>0</c:v>
              </c:pt>
              <c:pt idx="4037">
                <c:v>0</c:v>
              </c:pt>
              <c:pt idx="4038">
                <c:v>0</c:v>
              </c:pt>
              <c:pt idx="4039">
                <c:v>0</c:v>
              </c:pt>
              <c:pt idx="4040">
                <c:v>0</c:v>
              </c:pt>
              <c:pt idx="4041">
                <c:v>0</c:v>
              </c:pt>
              <c:pt idx="4042">
                <c:v>1923</c:v>
              </c:pt>
              <c:pt idx="4043">
                <c:v>0</c:v>
              </c:pt>
              <c:pt idx="4044">
                <c:v>0</c:v>
              </c:pt>
              <c:pt idx="4045">
                <c:v>0</c:v>
              </c:pt>
              <c:pt idx="4046">
                <c:v>0</c:v>
              </c:pt>
              <c:pt idx="4047">
                <c:v>0</c:v>
              </c:pt>
              <c:pt idx="4048">
                <c:v>2000</c:v>
              </c:pt>
              <c:pt idx="4049">
                <c:v>0</c:v>
              </c:pt>
              <c:pt idx="4050">
                <c:v>0</c:v>
              </c:pt>
              <c:pt idx="4051">
                <c:v>1985</c:v>
              </c:pt>
              <c:pt idx="4052">
                <c:v>2003</c:v>
              </c:pt>
              <c:pt idx="4053">
                <c:v>2014</c:v>
              </c:pt>
              <c:pt idx="4054">
                <c:v>0</c:v>
              </c:pt>
              <c:pt idx="4055">
                <c:v>0</c:v>
              </c:pt>
              <c:pt idx="4056">
                <c:v>0</c:v>
              </c:pt>
              <c:pt idx="4057">
                <c:v>2000</c:v>
              </c:pt>
              <c:pt idx="4058">
                <c:v>0</c:v>
              </c:pt>
              <c:pt idx="4059">
                <c:v>0</c:v>
              </c:pt>
              <c:pt idx="4060">
                <c:v>0</c:v>
              </c:pt>
              <c:pt idx="4061">
                <c:v>0</c:v>
              </c:pt>
              <c:pt idx="4062">
                <c:v>2009</c:v>
              </c:pt>
              <c:pt idx="4063">
                <c:v>0</c:v>
              </c:pt>
              <c:pt idx="4064">
                <c:v>2014</c:v>
              </c:pt>
              <c:pt idx="4065">
                <c:v>0</c:v>
              </c:pt>
              <c:pt idx="4066">
                <c:v>2011</c:v>
              </c:pt>
              <c:pt idx="4067">
                <c:v>0</c:v>
              </c:pt>
              <c:pt idx="4068">
                <c:v>1999</c:v>
              </c:pt>
              <c:pt idx="4069">
                <c:v>0</c:v>
              </c:pt>
              <c:pt idx="4070">
                <c:v>0</c:v>
              </c:pt>
              <c:pt idx="4071">
                <c:v>0</c:v>
              </c:pt>
              <c:pt idx="4072">
                <c:v>2006</c:v>
              </c:pt>
              <c:pt idx="4073">
                <c:v>0</c:v>
              </c:pt>
              <c:pt idx="4074">
                <c:v>0</c:v>
              </c:pt>
              <c:pt idx="4075">
                <c:v>2006</c:v>
              </c:pt>
              <c:pt idx="4076">
                <c:v>0</c:v>
              </c:pt>
              <c:pt idx="4077">
                <c:v>0</c:v>
              </c:pt>
              <c:pt idx="4078">
                <c:v>0</c:v>
              </c:pt>
              <c:pt idx="4079">
                <c:v>0</c:v>
              </c:pt>
              <c:pt idx="4080">
                <c:v>2010</c:v>
              </c:pt>
              <c:pt idx="4081">
                <c:v>1997</c:v>
              </c:pt>
              <c:pt idx="4082">
                <c:v>0</c:v>
              </c:pt>
              <c:pt idx="4083">
                <c:v>2013</c:v>
              </c:pt>
              <c:pt idx="4084">
                <c:v>1979</c:v>
              </c:pt>
              <c:pt idx="4085">
                <c:v>2000</c:v>
              </c:pt>
              <c:pt idx="4086">
                <c:v>0</c:v>
              </c:pt>
              <c:pt idx="4087">
                <c:v>0</c:v>
              </c:pt>
              <c:pt idx="4088">
                <c:v>2006</c:v>
              </c:pt>
              <c:pt idx="4089">
                <c:v>0</c:v>
              </c:pt>
              <c:pt idx="4090">
                <c:v>0</c:v>
              </c:pt>
              <c:pt idx="4091">
                <c:v>2003</c:v>
              </c:pt>
              <c:pt idx="4092">
                <c:v>0</c:v>
              </c:pt>
              <c:pt idx="4093">
                <c:v>0</c:v>
              </c:pt>
              <c:pt idx="4094">
                <c:v>1996</c:v>
              </c:pt>
              <c:pt idx="4095">
                <c:v>1969</c:v>
              </c:pt>
              <c:pt idx="4096">
                <c:v>1998</c:v>
              </c:pt>
              <c:pt idx="4097">
                <c:v>2004</c:v>
              </c:pt>
              <c:pt idx="4098">
                <c:v>0</c:v>
              </c:pt>
              <c:pt idx="4099">
                <c:v>2006</c:v>
              </c:pt>
              <c:pt idx="4100">
                <c:v>2012</c:v>
              </c:pt>
              <c:pt idx="4101">
                <c:v>0</c:v>
              </c:pt>
              <c:pt idx="4102">
                <c:v>1998</c:v>
              </c:pt>
              <c:pt idx="4103">
                <c:v>2013</c:v>
              </c:pt>
              <c:pt idx="4104">
                <c:v>1968</c:v>
              </c:pt>
              <c:pt idx="4105">
                <c:v>0</c:v>
              </c:pt>
              <c:pt idx="4106">
                <c:v>0</c:v>
              </c:pt>
              <c:pt idx="4107">
                <c:v>0</c:v>
              </c:pt>
              <c:pt idx="4108">
                <c:v>0</c:v>
              </c:pt>
              <c:pt idx="4109">
                <c:v>0</c:v>
              </c:pt>
              <c:pt idx="4110">
                <c:v>0</c:v>
              </c:pt>
              <c:pt idx="4111">
                <c:v>1963</c:v>
              </c:pt>
              <c:pt idx="4112">
                <c:v>0</c:v>
              </c:pt>
              <c:pt idx="4113">
                <c:v>0</c:v>
              </c:pt>
              <c:pt idx="4114">
                <c:v>2000</c:v>
              </c:pt>
              <c:pt idx="4115">
                <c:v>0</c:v>
              </c:pt>
              <c:pt idx="4116">
                <c:v>2000</c:v>
              </c:pt>
              <c:pt idx="4117">
                <c:v>0</c:v>
              </c:pt>
              <c:pt idx="4118">
                <c:v>0</c:v>
              </c:pt>
              <c:pt idx="4119">
                <c:v>2004</c:v>
              </c:pt>
              <c:pt idx="4120">
                <c:v>0</c:v>
              </c:pt>
              <c:pt idx="4121">
                <c:v>1994</c:v>
              </c:pt>
              <c:pt idx="4122">
                <c:v>0</c:v>
              </c:pt>
              <c:pt idx="4123">
                <c:v>0</c:v>
              </c:pt>
              <c:pt idx="4124">
                <c:v>0</c:v>
              </c:pt>
              <c:pt idx="4125">
                <c:v>0</c:v>
              </c:pt>
              <c:pt idx="4126">
                <c:v>0</c:v>
              </c:pt>
              <c:pt idx="4127">
                <c:v>0</c:v>
              </c:pt>
              <c:pt idx="4128">
                <c:v>0</c:v>
              </c:pt>
              <c:pt idx="4129">
                <c:v>0</c:v>
              </c:pt>
              <c:pt idx="4130">
                <c:v>0</c:v>
              </c:pt>
              <c:pt idx="4131">
                <c:v>0</c:v>
              </c:pt>
              <c:pt idx="4132">
                <c:v>2007</c:v>
              </c:pt>
              <c:pt idx="4133">
                <c:v>2000</c:v>
              </c:pt>
              <c:pt idx="4134">
                <c:v>0</c:v>
              </c:pt>
              <c:pt idx="4135">
                <c:v>0</c:v>
              </c:pt>
              <c:pt idx="4136">
                <c:v>0</c:v>
              </c:pt>
              <c:pt idx="4137">
                <c:v>1998</c:v>
              </c:pt>
              <c:pt idx="4138">
                <c:v>0</c:v>
              </c:pt>
              <c:pt idx="4139">
                <c:v>2001</c:v>
              </c:pt>
              <c:pt idx="4140">
                <c:v>1989</c:v>
              </c:pt>
              <c:pt idx="4141">
                <c:v>0</c:v>
              </c:pt>
              <c:pt idx="4142">
                <c:v>1991</c:v>
              </c:pt>
              <c:pt idx="4143">
                <c:v>0</c:v>
              </c:pt>
              <c:pt idx="4144">
                <c:v>0</c:v>
              </c:pt>
              <c:pt idx="4145">
                <c:v>0</c:v>
              </c:pt>
              <c:pt idx="4146">
                <c:v>0</c:v>
              </c:pt>
              <c:pt idx="4147">
                <c:v>1997</c:v>
              </c:pt>
              <c:pt idx="4148">
                <c:v>1998</c:v>
              </c:pt>
              <c:pt idx="4149">
                <c:v>0</c:v>
              </c:pt>
              <c:pt idx="4150">
                <c:v>0</c:v>
              </c:pt>
              <c:pt idx="4151">
                <c:v>0</c:v>
              </c:pt>
              <c:pt idx="4152">
                <c:v>0</c:v>
              </c:pt>
              <c:pt idx="4153">
                <c:v>0</c:v>
              </c:pt>
              <c:pt idx="4154">
                <c:v>1912</c:v>
              </c:pt>
              <c:pt idx="4155">
                <c:v>1923</c:v>
              </c:pt>
              <c:pt idx="4156">
                <c:v>0</c:v>
              </c:pt>
              <c:pt idx="4157">
                <c:v>2003</c:v>
              </c:pt>
              <c:pt idx="4158">
                <c:v>0</c:v>
              </c:pt>
              <c:pt idx="4159">
                <c:v>0</c:v>
              </c:pt>
              <c:pt idx="4160">
                <c:v>0</c:v>
              </c:pt>
              <c:pt idx="4161">
                <c:v>0</c:v>
              </c:pt>
              <c:pt idx="4162">
                <c:v>1923</c:v>
              </c:pt>
              <c:pt idx="4163">
                <c:v>1923</c:v>
              </c:pt>
              <c:pt idx="4164">
                <c:v>0</c:v>
              </c:pt>
              <c:pt idx="4165">
                <c:v>0</c:v>
              </c:pt>
              <c:pt idx="4166">
                <c:v>0</c:v>
              </c:pt>
              <c:pt idx="4167">
                <c:v>0</c:v>
              </c:pt>
              <c:pt idx="4168">
                <c:v>0</c:v>
              </c:pt>
              <c:pt idx="4169">
                <c:v>0</c:v>
              </c:pt>
              <c:pt idx="4170">
                <c:v>2009</c:v>
              </c:pt>
              <c:pt idx="4171">
                <c:v>1995</c:v>
              </c:pt>
              <c:pt idx="4172">
                <c:v>0</c:v>
              </c:pt>
              <c:pt idx="4173">
                <c:v>0</c:v>
              </c:pt>
              <c:pt idx="4174">
                <c:v>0</c:v>
              </c:pt>
              <c:pt idx="4175">
                <c:v>0</c:v>
              </c:pt>
              <c:pt idx="4176">
                <c:v>2008</c:v>
              </c:pt>
              <c:pt idx="4177">
                <c:v>2012</c:v>
              </c:pt>
              <c:pt idx="4178">
                <c:v>1974</c:v>
              </c:pt>
              <c:pt idx="4179">
                <c:v>0</c:v>
              </c:pt>
              <c:pt idx="4180">
                <c:v>0</c:v>
              </c:pt>
              <c:pt idx="4181">
                <c:v>0</c:v>
              </c:pt>
              <c:pt idx="4182">
                <c:v>0</c:v>
              </c:pt>
              <c:pt idx="4183">
                <c:v>2003</c:v>
              </c:pt>
              <c:pt idx="4184">
                <c:v>0</c:v>
              </c:pt>
              <c:pt idx="4185">
                <c:v>0</c:v>
              </c:pt>
              <c:pt idx="4186">
                <c:v>0</c:v>
              </c:pt>
              <c:pt idx="4187">
                <c:v>0</c:v>
              </c:pt>
              <c:pt idx="4188">
                <c:v>2002</c:v>
              </c:pt>
              <c:pt idx="4189">
                <c:v>0</c:v>
              </c:pt>
              <c:pt idx="4190">
                <c:v>2001</c:v>
              </c:pt>
              <c:pt idx="4191">
                <c:v>0</c:v>
              </c:pt>
              <c:pt idx="4192">
                <c:v>1983</c:v>
              </c:pt>
              <c:pt idx="4193">
                <c:v>0</c:v>
              </c:pt>
              <c:pt idx="4194">
                <c:v>0</c:v>
              </c:pt>
              <c:pt idx="4195">
                <c:v>2003</c:v>
              </c:pt>
              <c:pt idx="4196">
                <c:v>1972</c:v>
              </c:pt>
              <c:pt idx="4197">
                <c:v>0</c:v>
              </c:pt>
              <c:pt idx="4198">
                <c:v>2009</c:v>
              </c:pt>
              <c:pt idx="4199">
                <c:v>1979</c:v>
              </c:pt>
              <c:pt idx="4200">
                <c:v>2006</c:v>
              </c:pt>
              <c:pt idx="4201">
                <c:v>0</c:v>
              </c:pt>
              <c:pt idx="4202">
                <c:v>0</c:v>
              </c:pt>
              <c:pt idx="4203">
                <c:v>0</c:v>
              </c:pt>
              <c:pt idx="4204">
                <c:v>0</c:v>
              </c:pt>
              <c:pt idx="4205">
                <c:v>0</c:v>
              </c:pt>
              <c:pt idx="4206">
                <c:v>2010</c:v>
              </c:pt>
              <c:pt idx="4207">
                <c:v>0</c:v>
              </c:pt>
              <c:pt idx="4208">
                <c:v>0</c:v>
              </c:pt>
              <c:pt idx="4209">
                <c:v>2000</c:v>
              </c:pt>
              <c:pt idx="4210">
                <c:v>0</c:v>
              </c:pt>
              <c:pt idx="4211">
                <c:v>1969</c:v>
              </c:pt>
              <c:pt idx="4212">
                <c:v>1989</c:v>
              </c:pt>
              <c:pt idx="4213">
                <c:v>0</c:v>
              </c:pt>
              <c:pt idx="4214">
                <c:v>0</c:v>
              </c:pt>
              <c:pt idx="4215">
                <c:v>2003</c:v>
              </c:pt>
              <c:pt idx="4216">
                <c:v>0</c:v>
              </c:pt>
              <c:pt idx="4217">
                <c:v>1999</c:v>
              </c:pt>
              <c:pt idx="4218">
                <c:v>0</c:v>
              </c:pt>
              <c:pt idx="4219">
                <c:v>0</c:v>
              </c:pt>
              <c:pt idx="4220">
                <c:v>0</c:v>
              </c:pt>
              <c:pt idx="4221">
                <c:v>0</c:v>
              </c:pt>
              <c:pt idx="4222">
                <c:v>0</c:v>
              </c:pt>
              <c:pt idx="4223">
                <c:v>0</c:v>
              </c:pt>
              <c:pt idx="4224">
                <c:v>0</c:v>
              </c:pt>
              <c:pt idx="4225">
                <c:v>2014</c:v>
              </c:pt>
              <c:pt idx="4226">
                <c:v>0</c:v>
              </c:pt>
              <c:pt idx="4227">
                <c:v>0</c:v>
              </c:pt>
              <c:pt idx="4228">
                <c:v>0</c:v>
              </c:pt>
              <c:pt idx="4229">
                <c:v>0</c:v>
              </c:pt>
              <c:pt idx="4230">
                <c:v>0</c:v>
              </c:pt>
              <c:pt idx="4231">
                <c:v>1997</c:v>
              </c:pt>
              <c:pt idx="4232">
                <c:v>2000</c:v>
              </c:pt>
              <c:pt idx="4233">
                <c:v>0</c:v>
              </c:pt>
              <c:pt idx="4234">
                <c:v>1968</c:v>
              </c:pt>
              <c:pt idx="4235">
                <c:v>0</c:v>
              </c:pt>
              <c:pt idx="4236">
                <c:v>1992</c:v>
              </c:pt>
              <c:pt idx="4237">
                <c:v>0</c:v>
              </c:pt>
              <c:pt idx="4238">
                <c:v>0</c:v>
              </c:pt>
              <c:pt idx="4239">
                <c:v>1972</c:v>
              </c:pt>
              <c:pt idx="4240">
                <c:v>2014</c:v>
              </c:pt>
              <c:pt idx="4241">
                <c:v>0</c:v>
              </c:pt>
              <c:pt idx="4242">
                <c:v>1983</c:v>
              </c:pt>
              <c:pt idx="4243">
                <c:v>0</c:v>
              </c:pt>
              <c:pt idx="4244">
                <c:v>0</c:v>
              </c:pt>
              <c:pt idx="4245">
                <c:v>1993</c:v>
              </c:pt>
              <c:pt idx="4246">
                <c:v>1998</c:v>
              </c:pt>
              <c:pt idx="4247">
                <c:v>0</c:v>
              </c:pt>
              <c:pt idx="4248">
                <c:v>0</c:v>
              </c:pt>
              <c:pt idx="4249">
                <c:v>2001</c:v>
              </c:pt>
              <c:pt idx="4250">
                <c:v>2000</c:v>
              </c:pt>
              <c:pt idx="4251">
                <c:v>2008</c:v>
              </c:pt>
              <c:pt idx="4252">
                <c:v>0</c:v>
              </c:pt>
              <c:pt idx="4253">
                <c:v>2001</c:v>
              </c:pt>
              <c:pt idx="4254">
                <c:v>0</c:v>
              </c:pt>
              <c:pt idx="4255">
                <c:v>0</c:v>
              </c:pt>
              <c:pt idx="4256">
                <c:v>1989</c:v>
              </c:pt>
              <c:pt idx="4257">
                <c:v>0</c:v>
              </c:pt>
              <c:pt idx="4258">
                <c:v>2001</c:v>
              </c:pt>
              <c:pt idx="4259">
                <c:v>2001</c:v>
              </c:pt>
              <c:pt idx="4260">
                <c:v>0</c:v>
              </c:pt>
              <c:pt idx="4261">
                <c:v>0</c:v>
              </c:pt>
              <c:pt idx="4262">
                <c:v>2000</c:v>
              </c:pt>
              <c:pt idx="4263">
                <c:v>2004</c:v>
              </c:pt>
              <c:pt idx="4264">
                <c:v>0</c:v>
              </c:pt>
              <c:pt idx="4265">
                <c:v>2009</c:v>
              </c:pt>
              <c:pt idx="4266">
                <c:v>0</c:v>
              </c:pt>
              <c:pt idx="4267">
                <c:v>0</c:v>
              </c:pt>
              <c:pt idx="4268">
                <c:v>0</c:v>
              </c:pt>
              <c:pt idx="4269">
                <c:v>0</c:v>
              </c:pt>
              <c:pt idx="4270">
                <c:v>0</c:v>
              </c:pt>
              <c:pt idx="4271">
                <c:v>0</c:v>
              </c:pt>
              <c:pt idx="4272">
                <c:v>0</c:v>
              </c:pt>
              <c:pt idx="4273">
                <c:v>0</c:v>
              </c:pt>
              <c:pt idx="4274">
                <c:v>1923</c:v>
              </c:pt>
              <c:pt idx="4275">
                <c:v>0</c:v>
              </c:pt>
              <c:pt idx="4276">
                <c:v>0</c:v>
              </c:pt>
              <c:pt idx="4277">
                <c:v>0</c:v>
              </c:pt>
              <c:pt idx="4278">
                <c:v>0</c:v>
              </c:pt>
              <c:pt idx="4279">
                <c:v>0</c:v>
              </c:pt>
              <c:pt idx="4280">
                <c:v>0</c:v>
              </c:pt>
              <c:pt idx="4281">
                <c:v>0</c:v>
              </c:pt>
              <c:pt idx="4282">
                <c:v>0</c:v>
              </c:pt>
              <c:pt idx="4283">
                <c:v>0</c:v>
              </c:pt>
              <c:pt idx="4284">
                <c:v>2003</c:v>
              </c:pt>
              <c:pt idx="4285">
                <c:v>0</c:v>
              </c:pt>
              <c:pt idx="4286">
                <c:v>1989</c:v>
              </c:pt>
              <c:pt idx="4287">
                <c:v>1986</c:v>
              </c:pt>
              <c:pt idx="4288">
                <c:v>1934</c:v>
              </c:pt>
              <c:pt idx="4289">
                <c:v>0</c:v>
              </c:pt>
              <c:pt idx="4290">
                <c:v>1989</c:v>
              </c:pt>
              <c:pt idx="4291">
                <c:v>1983</c:v>
              </c:pt>
              <c:pt idx="4292">
                <c:v>1982</c:v>
              </c:pt>
              <c:pt idx="4293">
                <c:v>0</c:v>
              </c:pt>
              <c:pt idx="4294">
                <c:v>0</c:v>
              </c:pt>
              <c:pt idx="4295">
                <c:v>2000</c:v>
              </c:pt>
              <c:pt idx="4296">
                <c:v>0</c:v>
              </c:pt>
              <c:pt idx="4297">
                <c:v>0</c:v>
              </c:pt>
              <c:pt idx="4298">
                <c:v>2009</c:v>
              </c:pt>
              <c:pt idx="4299">
                <c:v>0</c:v>
              </c:pt>
              <c:pt idx="4300">
                <c:v>0</c:v>
              </c:pt>
              <c:pt idx="4301">
                <c:v>1956</c:v>
              </c:pt>
              <c:pt idx="4302">
                <c:v>2006</c:v>
              </c:pt>
              <c:pt idx="4303">
                <c:v>2003</c:v>
              </c:pt>
              <c:pt idx="4304">
                <c:v>0</c:v>
              </c:pt>
              <c:pt idx="4305">
                <c:v>0</c:v>
              </c:pt>
              <c:pt idx="4306">
                <c:v>2006</c:v>
              </c:pt>
              <c:pt idx="4307">
                <c:v>2001</c:v>
              </c:pt>
              <c:pt idx="4308">
                <c:v>0</c:v>
              </c:pt>
              <c:pt idx="4309">
                <c:v>0</c:v>
              </c:pt>
              <c:pt idx="4310">
                <c:v>0</c:v>
              </c:pt>
              <c:pt idx="4311">
                <c:v>2005</c:v>
              </c:pt>
              <c:pt idx="4312">
                <c:v>2005</c:v>
              </c:pt>
              <c:pt idx="4313">
                <c:v>2003</c:v>
              </c:pt>
              <c:pt idx="4314">
                <c:v>1972</c:v>
              </c:pt>
              <c:pt idx="4315">
                <c:v>0</c:v>
              </c:pt>
              <c:pt idx="4316">
                <c:v>2006</c:v>
              </c:pt>
              <c:pt idx="4317">
                <c:v>2003</c:v>
              </c:pt>
              <c:pt idx="4318">
                <c:v>0</c:v>
              </c:pt>
              <c:pt idx="4319">
                <c:v>2009</c:v>
              </c:pt>
              <c:pt idx="4320">
                <c:v>0</c:v>
              </c:pt>
              <c:pt idx="4321">
                <c:v>2009</c:v>
              </c:pt>
              <c:pt idx="4322">
                <c:v>0</c:v>
              </c:pt>
              <c:pt idx="4323">
                <c:v>2011</c:v>
              </c:pt>
              <c:pt idx="4324">
                <c:v>0</c:v>
              </c:pt>
              <c:pt idx="4325">
                <c:v>1989</c:v>
              </c:pt>
              <c:pt idx="4326">
                <c:v>0</c:v>
              </c:pt>
              <c:pt idx="4327">
                <c:v>2013</c:v>
              </c:pt>
              <c:pt idx="4328">
                <c:v>0</c:v>
              </c:pt>
              <c:pt idx="4329">
                <c:v>0</c:v>
              </c:pt>
              <c:pt idx="4330">
                <c:v>0</c:v>
              </c:pt>
              <c:pt idx="4331">
                <c:v>0</c:v>
              </c:pt>
              <c:pt idx="4332">
                <c:v>2009</c:v>
              </c:pt>
              <c:pt idx="4333">
                <c:v>0</c:v>
              </c:pt>
              <c:pt idx="4334">
                <c:v>1979</c:v>
              </c:pt>
              <c:pt idx="4335">
                <c:v>0</c:v>
              </c:pt>
              <c:pt idx="4336">
                <c:v>0</c:v>
              </c:pt>
              <c:pt idx="4337">
                <c:v>0</c:v>
              </c:pt>
              <c:pt idx="4338">
                <c:v>1993</c:v>
              </c:pt>
              <c:pt idx="4339">
                <c:v>1913</c:v>
              </c:pt>
              <c:pt idx="4340">
                <c:v>2003</c:v>
              </c:pt>
              <c:pt idx="4341">
                <c:v>1912</c:v>
              </c:pt>
              <c:pt idx="4342">
                <c:v>2000</c:v>
              </c:pt>
              <c:pt idx="4343">
                <c:v>2001</c:v>
              </c:pt>
              <c:pt idx="4344">
                <c:v>1923</c:v>
              </c:pt>
              <c:pt idx="4345">
                <c:v>1983</c:v>
              </c:pt>
              <c:pt idx="4346">
                <c:v>2001</c:v>
              </c:pt>
              <c:pt idx="4347">
                <c:v>1989</c:v>
              </c:pt>
              <c:pt idx="4348">
                <c:v>2014</c:v>
              </c:pt>
              <c:pt idx="4349">
                <c:v>0</c:v>
              </c:pt>
              <c:pt idx="4350">
                <c:v>0</c:v>
              </c:pt>
              <c:pt idx="4351">
                <c:v>0</c:v>
              </c:pt>
              <c:pt idx="4352">
                <c:v>2000</c:v>
              </c:pt>
              <c:pt idx="4353">
                <c:v>0</c:v>
              </c:pt>
              <c:pt idx="4354">
                <c:v>0</c:v>
              </c:pt>
              <c:pt idx="4355">
                <c:v>2008</c:v>
              </c:pt>
              <c:pt idx="4356">
                <c:v>2001</c:v>
              </c:pt>
              <c:pt idx="4357">
                <c:v>1983</c:v>
              </c:pt>
              <c:pt idx="4358">
                <c:v>0</c:v>
              </c:pt>
              <c:pt idx="4359">
                <c:v>2004</c:v>
              </c:pt>
              <c:pt idx="4360">
                <c:v>0</c:v>
              </c:pt>
              <c:pt idx="4361">
                <c:v>0</c:v>
              </c:pt>
              <c:pt idx="4362">
                <c:v>2009</c:v>
              </c:pt>
              <c:pt idx="4363">
                <c:v>0</c:v>
              </c:pt>
              <c:pt idx="4364">
                <c:v>0</c:v>
              </c:pt>
              <c:pt idx="4365">
                <c:v>1923</c:v>
              </c:pt>
              <c:pt idx="4366">
                <c:v>0</c:v>
              </c:pt>
              <c:pt idx="4367">
                <c:v>0</c:v>
              </c:pt>
              <c:pt idx="4368">
                <c:v>0</c:v>
              </c:pt>
              <c:pt idx="4369">
                <c:v>2000</c:v>
              </c:pt>
              <c:pt idx="4370">
                <c:v>0</c:v>
              </c:pt>
              <c:pt idx="4371">
                <c:v>0</c:v>
              </c:pt>
              <c:pt idx="4372">
                <c:v>0</c:v>
              </c:pt>
              <c:pt idx="4373">
                <c:v>1977</c:v>
              </c:pt>
              <c:pt idx="4374">
                <c:v>0</c:v>
              </c:pt>
              <c:pt idx="4375">
                <c:v>0</c:v>
              </c:pt>
              <c:pt idx="4376">
                <c:v>2001</c:v>
              </c:pt>
              <c:pt idx="4377">
                <c:v>1989</c:v>
              </c:pt>
              <c:pt idx="4378">
                <c:v>1999</c:v>
              </c:pt>
              <c:pt idx="4379">
                <c:v>0</c:v>
              </c:pt>
              <c:pt idx="4380">
                <c:v>2000</c:v>
              </c:pt>
              <c:pt idx="4381">
                <c:v>0</c:v>
              </c:pt>
              <c:pt idx="4382">
                <c:v>0</c:v>
              </c:pt>
              <c:pt idx="4383">
                <c:v>1923</c:v>
              </c:pt>
              <c:pt idx="4384">
                <c:v>2003</c:v>
              </c:pt>
              <c:pt idx="4385">
                <c:v>0</c:v>
              </c:pt>
              <c:pt idx="4386">
                <c:v>1975</c:v>
              </c:pt>
              <c:pt idx="4387">
                <c:v>0</c:v>
              </c:pt>
              <c:pt idx="4388">
                <c:v>2013</c:v>
              </c:pt>
              <c:pt idx="4389">
                <c:v>0</c:v>
              </c:pt>
              <c:pt idx="4390">
                <c:v>0</c:v>
              </c:pt>
              <c:pt idx="4391">
                <c:v>2003</c:v>
              </c:pt>
              <c:pt idx="4392">
                <c:v>1989</c:v>
              </c:pt>
              <c:pt idx="4393">
                <c:v>1999</c:v>
              </c:pt>
              <c:pt idx="4394">
                <c:v>0</c:v>
              </c:pt>
              <c:pt idx="4395">
                <c:v>1994</c:v>
              </c:pt>
              <c:pt idx="4396">
                <c:v>0</c:v>
              </c:pt>
              <c:pt idx="4397">
                <c:v>2001</c:v>
              </c:pt>
              <c:pt idx="4398">
                <c:v>1989</c:v>
              </c:pt>
              <c:pt idx="4399">
                <c:v>2014</c:v>
              </c:pt>
              <c:pt idx="4400">
                <c:v>2000</c:v>
              </c:pt>
              <c:pt idx="4401">
                <c:v>0</c:v>
              </c:pt>
              <c:pt idx="4402">
                <c:v>0</c:v>
              </c:pt>
              <c:pt idx="4403">
                <c:v>1923</c:v>
              </c:pt>
              <c:pt idx="4404">
                <c:v>0</c:v>
              </c:pt>
              <c:pt idx="4405">
                <c:v>1999</c:v>
              </c:pt>
              <c:pt idx="4406">
                <c:v>0</c:v>
              </c:pt>
              <c:pt idx="4407">
                <c:v>0</c:v>
              </c:pt>
              <c:pt idx="4408">
                <c:v>0</c:v>
              </c:pt>
              <c:pt idx="4409">
                <c:v>2010</c:v>
              </c:pt>
              <c:pt idx="4410">
                <c:v>2000</c:v>
              </c:pt>
              <c:pt idx="4411">
                <c:v>0</c:v>
              </c:pt>
              <c:pt idx="4412">
                <c:v>0</c:v>
              </c:pt>
              <c:pt idx="4413">
                <c:v>2009</c:v>
              </c:pt>
              <c:pt idx="4414">
                <c:v>0</c:v>
              </c:pt>
              <c:pt idx="4415">
                <c:v>0</c:v>
              </c:pt>
              <c:pt idx="4416">
                <c:v>0</c:v>
              </c:pt>
              <c:pt idx="4417">
                <c:v>0</c:v>
              </c:pt>
              <c:pt idx="4418">
                <c:v>2004</c:v>
              </c:pt>
              <c:pt idx="4419">
                <c:v>0</c:v>
              </c:pt>
              <c:pt idx="4420">
                <c:v>2005</c:v>
              </c:pt>
              <c:pt idx="4421">
                <c:v>0</c:v>
              </c:pt>
              <c:pt idx="4422">
                <c:v>1982</c:v>
              </c:pt>
              <c:pt idx="4423">
                <c:v>0</c:v>
              </c:pt>
              <c:pt idx="4424">
                <c:v>1983</c:v>
              </c:pt>
              <c:pt idx="4425">
                <c:v>0</c:v>
              </c:pt>
              <c:pt idx="4426">
                <c:v>0</c:v>
              </c:pt>
              <c:pt idx="4427">
                <c:v>0</c:v>
              </c:pt>
              <c:pt idx="4428">
                <c:v>0</c:v>
              </c:pt>
              <c:pt idx="4429">
                <c:v>1983</c:v>
              </c:pt>
              <c:pt idx="4430">
                <c:v>0</c:v>
              </c:pt>
              <c:pt idx="4431">
                <c:v>1954</c:v>
              </c:pt>
              <c:pt idx="4432">
                <c:v>0</c:v>
              </c:pt>
              <c:pt idx="4433">
                <c:v>2001</c:v>
              </c:pt>
              <c:pt idx="4434">
                <c:v>1912</c:v>
              </c:pt>
              <c:pt idx="4435">
                <c:v>1982</c:v>
              </c:pt>
              <c:pt idx="4436">
                <c:v>1982</c:v>
              </c:pt>
              <c:pt idx="4437">
                <c:v>0</c:v>
              </c:pt>
              <c:pt idx="4438">
                <c:v>2000</c:v>
              </c:pt>
              <c:pt idx="4439">
                <c:v>0</c:v>
              </c:pt>
              <c:pt idx="4440">
                <c:v>0</c:v>
              </c:pt>
              <c:pt idx="4441">
                <c:v>1923</c:v>
              </c:pt>
              <c:pt idx="4442">
                <c:v>1996</c:v>
              </c:pt>
              <c:pt idx="4443">
                <c:v>2003</c:v>
              </c:pt>
              <c:pt idx="4444">
                <c:v>2004</c:v>
              </c:pt>
              <c:pt idx="4445">
                <c:v>0</c:v>
              </c:pt>
              <c:pt idx="4446">
                <c:v>0</c:v>
              </c:pt>
              <c:pt idx="4447">
                <c:v>0</c:v>
              </c:pt>
              <c:pt idx="4448">
                <c:v>0</c:v>
              </c:pt>
              <c:pt idx="4449">
                <c:v>1972</c:v>
              </c:pt>
              <c:pt idx="4450">
                <c:v>0</c:v>
              </c:pt>
              <c:pt idx="4451">
                <c:v>1993</c:v>
              </c:pt>
              <c:pt idx="4452">
                <c:v>1999</c:v>
              </c:pt>
              <c:pt idx="4453">
                <c:v>0</c:v>
              </c:pt>
              <c:pt idx="4454">
                <c:v>2006</c:v>
              </c:pt>
              <c:pt idx="4455">
                <c:v>0</c:v>
              </c:pt>
              <c:pt idx="4456">
                <c:v>0</c:v>
              </c:pt>
              <c:pt idx="4457">
                <c:v>0</c:v>
              </c:pt>
              <c:pt idx="4458">
                <c:v>0</c:v>
              </c:pt>
              <c:pt idx="4459">
                <c:v>0</c:v>
              </c:pt>
              <c:pt idx="4460">
                <c:v>0</c:v>
              </c:pt>
              <c:pt idx="4461">
                <c:v>0</c:v>
              </c:pt>
              <c:pt idx="4462">
                <c:v>0</c:v>
              </c:pt>
              <c:pt idx="4463">
                <c:v>1992</c:v>
              </c:pt>
              <c:pt idx="4464">
                <c:v>0</c:v>
              </c:pt>
              <c:pt idx="4465">
                <c:v>0</c:v>
              </c:pt>
              <c:pt idx="4466">
                <c:v>1998</c:v>
              </c:pt>
              <c:pt idx="4467">
                <c:v>0</c:v>
              </c:pt>
              <c:pt idx="4468">
                <c:v>2009</c:v>
              </c:pt>
              <c:pt idx="4469">
                <c:v>0</c:v>
              </c:pt>
              <c:pt idx="4470">
                <c:v>0</c:v>
              </c:pt>
              <c:pt idx="4471">
                <c:v>1992</c:v>
              </c:pt>
              <c:pt idx="4472">
                <c:v>0</c:v>
              </c:pt>
              <c:pt idx="4473">
                <c:v>0</c:v>
              </c:pt>
              <c:pt idx="4474">
                <c:v>0</c:v>
              </c:pt>
              <c:pt idx="4475">
                <c:v>1994</c:v>
              </c:pt>
              <c:pt idx="4476">
                <c:v>2000</c:v>
              </c:pt>
              <c:pt idx="4477">
                <c:v>0</c:v>
              </c:pt>
              <c:pt idx="4478">
                <c:v>0</c:v>
              </c:pt>
              <c:pt idx="4479">
                <c:v>1999</c:v>
              </c:pt>
              <c:pt idx="4480">
                <c:v>0</c:v>
              </c:pt>
              <c:pt idx="4481">
                <c:v>1923</c:v>
              </c:pt>
              <c:pt idx="4482">
                <c:v>0</c:v>
              </c:pt>
              <c:pt idx="4483">
                <c:v>0</c:v>
              </c:pt>
              <c:pt idx="4484">
                <c:v>0</c:v>
              </c:pt>
              <c:pt idx="4485">
                <c:v>0</c:v>
              </c:pt>
              <c:pt idx="4486">
                <c:v>1988</c:v>
              </c:pt>
              <c:pt idx="4487">
                <c:v>0</c:v>
              </c:pt>
              <c:pt idx="4488">
                <c:v>0</c:v>
              </c:pt>
              <c:pt idx="4489">
                <c:v>1984</c:v>
              </c:pt>
              <c:pt idx="4490">
                <c:v>0</c:v>
              </c:pt>
              <c:pt idx="4491">
                <c:v>2002</c:v>
              </c:pt>
              <c:pt idx="4492">
                <c:v>0</c:v>
              </c:pt>
              <c:pt idx="4493">
                <c:v>2001</c:v>
              </c:pt>
              <c:pt idx="4494">
                <c:v>2003</c:v>
              </c:pt>
              <c:pt idx="4495">
                <c:v>2012</c:v>
              </c:pt>
              <c:pt idx="4496">
                <c:v>2012</c:v>
              </c:pt>
              <c:pt idx="4497">
                <c:v>0</c:v>
              </c:pt>
              <c:pt idx="4498">
                <c:v>0</c:v>
              </c:pt>
              <c:pt idx="4499">
                <c:v>2006</c:v>
              </c:pt>
              <c:pt idx="4500">
                <c:v>0</c:v>
              </c:pt>
              <c:pt idx="4501">
                <c:v>0</c:v>
              </c:pt>
              <c:pt idx="4502">
                <c:v>1992</c:v>
              </c:pt>
              <c:pt idx="4503">
                <c:v>0</c:v>
              </c:pt>
              <c:pt idx="4504">
                <c:v>2003</c:v>
              </c:pt>
              <c:pt idx="4505">
                <c:v>0</c:v>
              </c:pt>
              <c:pt idx="4506">
                <c:v>2006</c:v>
              </c:pt>
              <c:pt idx="4507">
                <c:v>0</c:v>
              </c:pt>
              <c:pt idx="4508">
                <c:v>2004</c:v>
              </c:pt>
              <c:pt idx="4509">
                <c:v>2002</c:v>
              </c:pt>
              <c:pt idx="4510">
                <c:v>0</c:v>
              </c:pt>
              <c:pt idx="4511">
                <c:v>0</c:v>
              </c:pt>
              <c:pt idx="4512">
                <c:v>0</c:v>
              </c:pt>
              <c:pt idx="4513">
                <c:v>0</c:v>
              </c:pt>
              <c:pt idx="4514">
                <c:v>0</c:v>
              </c:pt>
              <c:pt idx="4515">
                <c:v>0</c:v>
              </c:pt>
              <c:pt idx="4516">
                <c:v>2012</c:v>
              </c:pt>
              <c:pt idx="4517">
                <c:v>0</c:v>
              </c:pt>
              <c:pt idx="4518">
                <c:v>0</c:v>
              </c:pt>
              <c:pt idx="4519">
                <c:v>0</c:v>
              </c:pt>
              <c:pt idx="4520">
                <c:v>0</c:v>
              </c:pt>
              <c:pt idx="4521">
                <c:v>0</c:v>
              </c:pt>
              <c:pt idx="4522">
                <c:v>2003</c:v>
              </c:pt>
              <c:pt idx="4523">
                <c:v>0</c:v>
              </c:pt>
              <c:pt idx="4524">
                <c:v>0</c:v>
              </c:pt>
              <c:pt idx="4525">
                <c:v>2005</c:v>
              </c:pt>
              <c:pt idx="4526">
                <c:v>1972</c:v>
              </c:pt>
              <c:pt idx="4527">
                <c:v>0</c:v>
              </c:pt>
              <c:pt idx="4528">
                <c:v>0</c:v>
              </c:pt>
              <c:pt idx="4529">
                <c:v>1980</c:v>
              </c:pt>
              <c:pt idx="4530">
                <c:v>2014</c:v>
              </c:pt>
              <c:pt idx="4531">
                <c:v>0</c:v>
              </c:pt>
              <c:pt idx="4532">
                <c:v>0</c:v>
              </c:pt>
              <c:pt idx="4533">
                <c:v>0</c:v>
              </c:pt>
              <c:pt idx="4534">
                <c:v>2000</c:v>
              </c:pt>
              <c:pt idx="4535">
                <c:v>1999</c:v>
              </c:pt>
              <c:pt idx="4536">
                <c:v>1997</c:v>
              </c:pt>
              <c:pt idx="4537">
                <c:v>0</c:v>
              </c:pt>
              <c:pt idx="4538">
                <c:v>0</c:v>
              </c:pt>
              <c:pt idx="4539">
                <c:v>0</c:v>
              </c:pt>
              <c:pt idx="4540">
                <c:v>0</c:v>
              </c:pt>
              <c:pt idx="4541">
                <c:v>0</c:v>
              </c:pt>
              <c:pt idx="4542">
                <c:v>0</c:v>
              </c:pt>
              <c:pt idx="4543">
                <c:v>0</c:v>
              </c:pt>
              <c:pt idx="4544">
                <c:v>0</c:v>
              </c:pt>
              <c:pt idx="4545">
                <c:v>0</c:v>
              </c:pt>
              <c:pt idx="4546">
                <c:v>2001</c:v>
              </c:pt>
              <c:pt idx="4547">
                <c:v>0</c:v>
              </c:pt>
              <c:pt idx="4548">
                <c:v>0</c:v>
              </c:pt>
              <c:pt idx="4549">
                <c:v>0</c:v>
              </c:pt>
              <c:pt idx="4550">
                <c:v>2014</c:v>
              </c:pt>
              <c:pt idx="4551">
                <c:v>2011</c:v>
              </c:pt>
              <c:pt idx="4552">
                <c:v>1984</c:v>
              </c:pt>
              <c:pt idx="4553">
                <c:v>2000</c:v>
              </c:pt>
              <c:pt idx="4554">
                <c:v>0</c:v>
              </c:pt>
              <c:pt idx="4555">
                <c:v>0</c:v>
              </c:pt>
              <c:pt idx="4556">
                <c:v>1954</c:v>
              </c:pt>
              <c:pt idx="4557">
                <c:v>0</c:v>
              </c:pt>
              <c:pt idx="4558">
                <c:v>0</c:v>
              </c:pt>
              <c:pt idx="4559">
                <c:v>0</c:v>
              </c:pt>
              <c:pt idx="4560">
                <c:v>0</c:v>
              </c:pt>
              <c:pt idx="4561">
                <c:v>0</c:v>
              </c:pt>
              <c:pt idx="4562">
                <c:v>2001</c:v>
              </c:pt>
              <c:pt idx="4563">
                <c:v>1998</c:v>
              </c:pt>
              <c:pt idx="4564">
                <c:v>0</c:v>
              </c:pt>
              <c:pt idx="4565">
                <c:v>2000</c:v>
              </c:pt>
              <c:pt idx="4566">
                <c:v>1970</c:v>
              </c:pt>
              <c:pt idx="4567">
                <c:v>0</c:v>
              </c:pt>
              <c:pt idx="4568">
                <c:v>2000</c:v>
              </c:pt>
              <c:pt idx="4569">
                <c:v>0</c:v>
              </c:pt>
              <c:pt idx="4570">
                <c:v>0</c:v>
              </c:pt>
              <c:pt idx="4571">
                <c:v>2008</c:v>
              </c:pt>
              <c:pt idx="4572">
                <c:v>2004</c:v>
              </c:pt>
              <c:pt idx="4573">
                <c:v>0</c:v>
              </c:pt>
              <c:pt idx="4574">
                <c:v>2001</c:v>
              </c:pt>
              <c:pt idx="4575">
                <c:v>0</c:v>
              </c:pt>
              <c:pt idx="4576">
                <c:v>0</c:v>
              </c:pt>
              <c:pt idx="4577">
                <c:v>1982</c:v>
              </c:pt>
              <c:pt idx="4578">
                <c:v>0</c:v>
              </c:pt>
              <c:pt idx="4579">
                <c:v>1998</c:v>
              </c:pt>
              <c:pt idx="4580">
                <c:v>0</c:v>
              </c:pt>
              <c:pt idx="4581">
                <c:v>0</c:v>
              </c:pt>
              <c:pt idx="4582">
                <c:v>1990</c:v>
              </c:pt>
              <c:pt idx="4583">
                <c:v>2010</c:v>
              </c:pt>
              <c:pt idx="4584">
                <c:v>0</c:v>
              </c:pt>
              <c:pt idx="4585">
                <c:v>0</c:v>
              </c:pt>
              <c:pt idx="4586">
                <c:v>0</c:v>
              </c:pt>
              <c:pt idx="4587">
                <c:v>1994</c:v>
              </c:pt>
              <c:pt idx="4588">
                <c:v>0</c:v>
              </c:pt>
              <c:pt idx="4589">
                <c:v>1972</c:v>
              </c:pt>
              <c:pt idx="4590">
                <c:v>0</c:v>
              </c:pt>
              <c:pt idx="4591">
                <c:v>0</c:v>
              </c:pt>
              <c:pt idx="4592">
                <c:v>0</c:v>
              </c:pt>
              <c:pt idx="4593">
                <c:v>1923</c:v>
              </c:pt>
              <c:pt idx="4594">
                <c:v>0</c:v>
              </c:pt>
              <c:pt idx="4595">
                <c:v>1979</c:v>
              </c:pt>
              <c:pt idx="4596">
                <c:v>2009</c:v>
              </c:pt>
              <c:pt idx="4597">
                <c:v>0</c:v>
              </c:pt>
              <c:pt idx="4598">
                <c:v>0</c:v>
              </c:pt>
              <c:pt idx="4599">
                <c:v>0</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39AA-4F93-AEEF-83C520A1A5DC}"/>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yr_renovated</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1340</c:v>
              </c:pt>
              <c:pt idx="1">
                <c:v>3370</c:v>
              </c:pt>
              <c:pt idx="2">
                <c:v>1930</c:v>
              </c:pt>
              <c:pt idx="3">
                <c:v>1000</c:v>
              </c:pt>
              <c:pt idx="4">
                <c:v>1140</c:v>
              </c:pt>
              <c:pt idx="5">
                <c:v>880</c:v>
              </c:pt>
              <c:pt idx="6">
                <c:v>1350</c:v>
              </c:pt>
              <c:pt idx="7">
                <c:v>2710</c:v>
              </c:pt>
              <c:pt idx="8">
                <c:v>1570</c:v>
              </c:pt>
              <c:pt idx="9">
                <c:v>1520</c:v>
              </c:pt>
              <c:pt idx="10">
                <c:v>1710</c:v>
              </c:pt>
              <c:pt idx="11">
                <c:v>1910</c:v>
              </c:pt>
              <c:pt idx="12">
                <c:v>1970</c:v>
              </c:pt>
              <c:pt idx="13">
                <c:v>1090</c:v>
              </c:pt>
              <c:pt idx="14">
                <c:v>2910</c:v>
              </c:pt>
              <c:pt idx="15">
                <c:v>1200</c:v>
              </c:pt>
              <c:pt idx="16">
                <c:v>1570</c:v>
              </c:pt>
              <c:pt idx="17">
                <c:v>3110</c:v>
              </c:pt>
              <c:pt idx="18">
                <c:v>1370</c:v>
              </c:pt>
              <c:pt idx="19">
                <c:v>1180</c:v>
              </c:pt>
              <c:pt idx="20">
                <c:v>1550</c:v>
              </c:pt>
              <c:pt idx="21">
                <c:v>1450</c:v>
              </c:pt>
              <c:pt idx="22">
                <c:v>1470</c:v>
              </c:pt>
              <c:pt idx="23">
                <c:v>2730</c:v>
              </c:pt>
              <c:pt idx="24">
                <c:v>1130</c:v>
              </c:pt>
              <c:pt idx="25">
                <c:v>1360</c:v>
              </c:pt>
              <c:pt idx="26">
                <c:v>1360</c:v>
              </c:pt>
              <c:pt idx="27">
                <c:v>1300</c:v>
              </c:pt>
              <c:pt idx="28">
                <c:v>2820</c:v>
              </c:pt>
              <c:pt idx="29">
                <c:v>1700</c:v>
              </c:pt>
              <c:pt idx="30">
                <c:v>1560</c:v>
              </c:pt>
              <c:pt idx="31">
                <c:v>2190</c:v>
              </c:pt>
              <c:pt idx="32">
                <c:v>1640</c:v>
              </c:pt>
              <c:pt idx="33">
                <c:v>2820</c:v>
              </c:pt>
              <c:pt idx="34">
                <c:v>2300</c:v>
              </c:pt>
              <c:pt idx="35">
                <c:v>3240</c:v>
              </c:pt>
              <c:pt idx="36">
                <c:v>800</c:v>
              </c:pt>
              <c:pt idx="37">
                <c:v>1090</c:v>
              </c:pt>
              <c:pt idx="38">
                <c:v>1650</c:v>
              </c:pt>
              <c:pt idx="39">
                <c:v>1440</c:v>
              </c:pt>
              <c:pt idx="40">
                <c:v>1580</c:v>
              </c:pt>
              <c:pt idx="41">
                <c:v>1480</c:v>
              </c:pt>
              <c:pt idx="42">
                <c:v>850</c:v>
              </c:pt>
              <c:pt idx="43">
                <c:v>1770</c:v>
              </c:pt>
              <c:pt idx="44">
                <c:v>1210</c:v>
              </c:pt>
              <c:pt idx="45">
                <c:v>1160</c:v>
              </c:pt>
              <c:pt idx="46">
                <c:v>1970</c:v>
              </c:pt>
              <c:pt idx="47">
                <c:v>1930</c:v>
              </c:pt>
              <c:pt idx="48">
                <c:v>1270</c:v>
              </c:pt>
              <c:pt idx="49">
                <c:v>3310</c:v>
              </c:pt>
              <c:pt idx="50">
                <c:v>2710</c:v>
              </c:pt>
              <c:pt idx="51">
                <c:v>2910</c:v>
              </c:pt>
              <c:pt idx="52">
                <c:v>1880</c:v>
              </c:pt>
              <c:pt idx="53">
                <c:v>1800</c:v>
              </c:pt>
              <c:pt idx="54">
                <c:v>1460</c:v>
              </c:pt>
              <c:pt idx="55">
                <c:v>1070</c:v>
              </c:pt>
              <c:pt idx="56">
                <c:v>2190</c:v>
              </c:pt>
              <c:pt idx="57">
                <c:v>3660</c:v>
              </c:pt>
              <c:pt idx="58">
                <c:v>1040</c:v>
              </c:pt>
              <c:pt idx="59">
                <c:v>1280</c:v>
              </c:pt>
              <c:pt idx="60">
                <c:v>3310</c:v>
              </c:pt>
              <c:pt idx="61">
                <c:v>2680</c:v>
              </c:pt>
              <c:pt idx="62">
                <c:v>1560</c:v>
              </c:pt>
              <c:pt idx="63">
                <c:v>2540</c:v>
              </c:pt>
              <c:pt idx="64">
                <c:v>2920</c:v>
              </c:pt>
              <c:pt idx="65">
                <c:v>900</c:v>
              </c:pt>
              <c:pt idx="66">
                <c:v>1130</c:v>
              </c:pt>
              <c:pt idx="67">
                <c:v>1010</c:v>
              </c:pt>
              <c:pt idx="68">
                <c:v>2680</c:v>
              </c:pt>
              <c:pt idx="69">
                <c:v>1570</c:v>
              </c:pt>
              <c:pt idx="70">
                <c:v>2010</c:v>
              </c:pt>
              <c:pt idx="71">
                <c:v>1990</c:v>
              </c:pt>
              <c:pt idx="72">
                <c:v>1140</c:v>
              </c:pt>
              <c:pt idx="73">
                <c:v>1900</c:v>
              </c:pt>
              <c:pt idx="74">
                <c:v>1330</c:v>
              </c:pt>
              <c:pt idx="75">
                <c:v>1110</c:v>
              </c:pt>
              <c:pt idx="76">
                <c:v>1610</c:v>
              </c:pt>
              <c:pt idx="77">
                <c:v>2730</c:v>
              </c:pt>
              <c:pt idx="78">
                <c:v>1620</c:v>
              </c:pt>
              <c:pt idx="79">
                <c:v>2490</c:v>
              </c:pt>
              <c:pt idx="80">
                <c:v>1210</c:v>
              </c:pt>
              <c:pt idx="81">
                <c:v>3690</c:v>
              </c:pt>
              <c:pt idx="82">
                <c:v>1320</c:v>
              </c:pt>
              <c:pt idx="83">
                <c:v>1360</c:v>
              </c:pt>
              <c:pt idx="84">
                <c:v>1340</c:v>
              </c:pt>
              <c:pt idx="85">
                <c:v>2110</c:v>
              </c:pt>
              <c:pt idx="86">
                <c:v>1140</c:v>
              </c:pt>
              <c:pt idx="87">
                <c:v>1480</c:v>
              </c:pt>
              <c:pt idx="88">
                <c:v>1140</c:v>
              </c:pt>
              <c:pt idx="89">
                <c:v>1200</c:v>
              </c:pt>
              <c:pt idx="90">
                <c:v>3180</c:v>
              </c:pt>
              <c:pt idx="91">
                <c:v>1400</c:v>
              </c:pt>
              <c:pt idx="92">
                <c:v>2780</c:v>
              </c:pt>
              <c:pt idx="93">
                <c:v>1810</c:v>
              </c:pt>
              <c:pt idx="94">
                <c:v>780</c:v>
              </c:pt>
              <c:pt idx="95">
                <c:v>1370</c:v>
              </c:pt>
              <c:pt idx="96">
                <c:v>1680</c:v>
              </c:pt>
              <c:pt idx="97">
                <c:v>1750</c:v>
              </c:pt>
              <c:pt idx="98">
                <c:v>1410</c:v>
              </c:pt>
              <c:pt idx="99">
                <c:v>2850</c:v>
              </c:pt>
              <c:pt idx="100">
                <c:v>3180</c:v>
              </c:pt>
              <c:pt idx="101">
                <c:v>1330</c:v>
              </c:pt>
              <c:pt idx="102">
                <c:v>1330</c:v>
              </c:pt>
              <c:pt idx="103">
                <c:v>2370</c:v>
              </c:pt>
              <c:pt idx="104">
                <c:v>1540</c:v>
              </c:pt>
              <c:pt idx="105">
                <c:v>2910</c:v>
              </c:pt>
              <c:pt idx="106">
                <c:v>1160</c:v>
              </c:pt>
              <c:pt idx="107">
                <c:v>4340</c:v>
              </c:pt>
              <c:pt idx="108">
                <c:v>840</c:v>
              </c:pt>
              <c:pt idx="109">
                <c:v>1240</c:v>
              </c:pt>
              <c:pt idx="110">
                <c:v>1050</c:v>
              </c:pt>
              <c:pt idx="111">
                <c:v>2310</c:v>
              </c:pt>
              <c:pt idx="112">
                <c:v>1050</c:v>
              </c:pt>
              <c:pt idx="113">
                <c:v>1810</c:v>
              </c:pt>
              <c:pt idx="114">
                <c:v>2010</c:v>
              </c:pt>
              <c:pt idx="115">
                <c:v>1120</c:v>
              </c:pt>
              <c:pt idx="116">
                <c:v>2230</c:v>
              </c:pt>
              <c:pt idx="117">
                <c:v>810</c:v>
              </c:pt>
              <c:pt idx="118">
                <c:v>1690</c:v>
              </c:pt>
              <c:pt idx="119">
                <c:v>1670</c:v>
              </c:pt>
              <c:pt idx="120">
                <c:v>1140</c:v>
              </c:pt>
              <c:pt idx="121">
                <c:v>1450</c:v>
              </c:pt>
              <c:pt idx="122">
                <c:v>9410</c:v>
              </c:pt>
              <c:pt idx="123">
                <c:v>1880</c:v>
              </c:pt>
              <c:pt idx="124">
                <c:v>1040</c:v>
              </c:pt>
              <c:pt idx="125">
                <c:v>1410</c:v>
              </c:pt>
              <c:pt idx="126">
                <c:v>1480</c:v>
              </c:pt>
              <c:pt idx="127">
                <c:v>1140</c:v>
              </c:pt>
              <c:pt idx="128">
                <c:v>1000</c:v>
              </c:pt>
              <c:pt idx="129">
                <c:v>2910</c:v>
              </c:pt>
              <c:pt idx="130">
                <c:v>3240</c:v>
              </c:pt>
              <c:pt idx="131">
                <c:v>1550</c:v>
              </c:pt>
              <c:pt idx="132">
                <c:v>1430</c:v>
              </c:pt>
              <c:pt idx="133">
                <c:v>2220</c:v>
              </c:pt>
              <c:pt idx="134">
                <c:v>1520</c:v>
              </c:pt>
              <c:pt idx="135">
                <c:v>1960</c:v>
              </c:pt>
              <c:pt idx="136">
                <c:v>1080</c:v>
              </c:pt>
              <c:pt idx="137">
                <c:v>1470</c:v>
              </c:pt>
              <c:pt idx="138">
                <c:v>1790</c:v>
              </c:pt>
              <c:pt idx="139">
                <c:v>2440</c:v>
              </c:pt>
              <c:pt idx="140">
                <c:v>1940</c:v>
              </c:pt>
              <c:pt idx="141">
                <c:v>1160</c:v>
              </c:pt>
              <c:pt idx="142">
                <c:v>3400</c:v>
              </c:pt>
              <c:pt idx="143">
                <c:v>3410</c:v>
              </c:pt>
              <c:pt idx="144">
                <c:v>1571</c:v>
              </c:pt>
              <c:pt idx="145">
                <c:v>1540</c:v>
              </c:pt>
              <c:pt idx="146">
                <c:v>1408</c:v>
              </c:pt>
              <c:pt idx="147">
                <c:v>3040</c:v>
              </c:pt>
              <c:pt idx="148">
                <c:v>3200</c:v>
              </c:pt>
              <c:pt idx="149">
                <c:v>1590</c:v>
              </c:pt>
              <c:pt idx="150">
                <c:v>2450</c:v>
              </c:pt>
              <c:pt idx="151">
                <c:v>1200</c:v>
              </c:pt>
              <c:pt idx="152">
                <c:v>1100</c:v>
              </c:pt>
              <c:pt idx="153">
                <c:v>860</c:v>
              </c:pt>
              <c:pt idx="154">
                <c:v>2150</c:v>
              </c:pt>
              <c:pt idx="155">
                <c:v>1010</c:v>
              </c:pt>
              <c:pt idx="156">
                <c:v>2000</c:v>
              </c:pt>
              <c:pt idx="157">
                <c:v>1030</c:v>
              </c:pt>
              <c:pt idx="158">
                <c:v>720</c:v>
              </c:pt>
              <c:pt idx="159">
                <c:v>2020</c:v>
              </c:pt>
              <c:pt idx="160">
                <c:v>1100</c:v>
              </c:pt>
              <c:pt idx="161">
                <c:v>2110</c:v>
              </c:pt>
              <c:pt idx="162">
                <c:v>1300</c:v>
              </c:pt>
              <c:pt idx="163">
                <c:v>1160</c:v>
              </c:pt>
              <c:pt idx="164">
                <c:v>1970</c:v>
              </c:pt>
              <c:pt idx="165">
                <c:v>980</c:v>
              </c:pt>
              <c:pt idx="166">
                <c:v>1520</c:v>
              </c:pt>
              <c:pt idx="167">
                <c:v>900</c:v>
              </c:pt>
              <c:pt idx="168">
                <c:v>1050</c:v>
              </c:pt>
              <c:pt idx="169">
                <c:v>1260</c:v>
              </c:pt>
              <c:pt idx="170">
                <c:v>3470</c:v>
              </c:pt>
              <c:pt idx="171">
                <c:v>2290</c:v>
              </c:pt>
              <c:pt idx="172">
                <c:v>1710</c:v>
              </c:pt>
              <c:pt idx="173">
                <c:v>1650</c:v>
              </c:pt>
              <c:pt idx="174">
                <c:v>1140</c:v>
              </c:pt>
              <c:pt idx="175">
                <c:v>1850</c:v>
              </c:pt>
              <c:pt idx="176">
                <c:v>2000</c:v>
              </c:pt>
              <c:pt idx="177">
                <c:v>1410</c:v>
              </c:pt>
              <c:pt idx="178">
                <c:v>1000</c:v>
              </c:pt>
              <c:pt idx="179">
                <c:v>2460</c:v>
              </c:pt>
              <c:pt idx="180">
                <c:v>1010</c:v>
              </c:pt>
              <c:pt idx="181">
                <c:v>1020</c:v>
              </c:pt>
              <c:pt idx="182">
                <c:v>2331</c:v>
              </c:pt>
              <c:pt idx="183">
                <c:v>1340</c:v>
              </c:pt>
              <c:pt idx="184">
                <c:v>1580</c:v>
              </c:pt>
              <c:pt idx="185">
                <c:v>2400</c:v>
              </c:pt>
              <c:pt idx="186">
                <c:v>1030</c:v>
              </c:pt>
              <c:pt idx="187">
                <c:v>1320</c:v>
              </c:pt>
              <c:pt idx="188">
                <c:v>960</c:v>
              </c:pt>
              <c:pt idx="189">
                <c:v>3740</c:v>
              </c:pt>
              <c:pt idx="190">
                <c:v>1420</c:v>
              </c:pt>
              <c:pt idx="191">
                <c:v>860</c:v>
              </c:pt>
              <c:pt idx="192">
                <c:v>1170</c:v>
              </c:pt>
              <c:pt idx="193">
                <c:v>2280</c:v>
              </c:pt>
              <c:pt idx="194">
                <c:v>1630</c:v>
              </c:pt>
              <c:pt idx="195">
                <c:v>1790</c:v>
              </c:pt>
              <c:pt idx="196">
                <c:v>2000</c:v>
              </c:pt>
              <c:pt idx="197">
                <c:v>1400</c:v>
              </c:pt>
              <c:pt idx="198">
                <c:v>3030</c:v>
              </c:pt>
              <c:pt idx="199">
                <c:v>1310</c:v>
              </c:pt>
              <c:pt idx="200">
                <c:v>3880</c:v>
              </c:pt>
              <c:pt idx="201">
                <c:v>2400</c:v>
              </c:pt>
              <c:pt idx="202">
                <c:v>3040</c:v>
              </c:pt>
              <c:pt idx="203">
                <c:v>1690</c:v>
              </c:pt>
              <c:pt idx="204">
                <c:v>1770</c:v>
              </c:pt>
              <c:pt idx="205">
                <c:v>1160</c:v>
              </c:pt>
              <c:pt idx="206">
                <c:v>3200</c:v>
              </c:pt>
              <c:pt idx="207">
                <c:v>2680</c:v>
              </c:pt>
              <c:pt idx="208">
                <c:v>1230</c:v>
              </c:pt>
              <c:pt idx="209">
                <c:v>2740</c:v>
              </c:pt>
              <c:pt idx="210">
                <c:v>3380</c:v>
              </c:pt>
              <c:pt idx="211">
                <c:v>1110</c:v>
              </c:pt>
              <c:pt idx="212">
                <c:v>1400</c:v>
              </c:pt>
              <c:pt idx="213">
                <c:v>1280</c:v>
              </c:pt>
              <c:pt idx="214">
                <c:v>930</c:v>
              </c:pt>
              <c:pt idx="215">
                <c:v>1060</c:v>
              </c:pt>
              <c:pt idx="216">
                <c:v>1420</c:v>
              </c:pt>
              <c:pt idx="217">
                <c:v>4510</c:v>
              </c:pt>
              <c:pt idx="218">
                <c:v>1560</c:v>
              </c:pt>
              <c:pt idx="219">
                <c:v>740</c:v>
              </c:pt>
              <c:pt idx="220">
                <c:v>1610</c:v>
              </c:pt>
              <c:pt idx="221">
                <c:v>800</c:v>
              </c:pt>
              <c:pt idx="222">
                <c:v>1480</c:v>
              </c:pt>
              <c:pt idx="223">
                <c:v>1310</c:v>
              </c:pt>
              <c:pt idx="224">
                <c:v>2690</c:v>
              </c:pt>
              <c:pt idx="225">
                <c:v>3569</c:v>
              </c:pt>
              <c:pt idx="226">
                <c:v>1270</c:v>
              </c:pt>
              <c:pt idx="227">
                <c:v>3930</c:v>
              </c:pt>
              <c:pt idx="228">
                <c:v>3040</c:v>
              </c:pt>
              <c:pt idx="229">
                <c:v>1170</c:v>
              </c:pt>
              <c:pt idx="230">
                <c:v>1030</c:v>
              </c:pt>
              <c:pt idx="231">
                <c:v>990</c:v>
              </c:pt>
              <c:pt idx="232">
                <c:v>2430</c:v>
              </c:pt>
              <c:pt idx="233">
                <c:v>4460</c:v>
              </c:pt>
              <c:pt idx="234">
                <c:v>1250</c:v>
              </c:pt>
              <c:pt idx="235">
                <c:v>1210</c:v>
              </c:pt>
              <c:pt idx="236">
                <c:v>1600</c:v>
              </c:pt>
              <c:pt idx="237">
                <c:v>1110</c:v>
              </c:pt>
              <c:pt idx="238">
                <c:v>1220</c:v>
              </c:pt>
              <c:pt idx="239">
                <c:v>1360</c:v>
              </c:pt>
              <c:pt idx="240">
                <c:v>2680</c:v>
              </c:pt>
              <c:pt idx="241">
                <c:v>2450</c:v>
              </c:pt>
              <c:pt idx="242">
                <c:v>1780</c:v>
              </c:pt>
              <c:pt idx="243">
                <c:v>1720</c:v>
              </c:pt>
              <c:pt idx="244">
                <c:v>1420</c:v>
              </c:pt>
              <c:pt idx="245">
                <c:v>1760</c:v>
              </c:pt>
              <c:pt idx="246">
                <c:v>1680</c:v>
              </c:pt>
              <c:pt idx="247">
                <c:v>1550</c:v>
              </c:pt>
              <c:pt idx="248">
                <c:v>3180</c:v>
              </c:pt>
              <c:pt idx="249">
                <c:v>1830</c:v>
              </c:pt>
              <c:pt idx="250">
                <c:v>1400</c:v>
              </c:pt>
              <c:pt idx="251">
                <c:v>1870</c:v>
              </c:pt>
              <c:pt idx="252">
                <c:v>4760</c:v>
              </c:pt>
              <c:pt idx="253">
                <c:v>1040</c:v>
              </c:pt>
              <c:pt idx="254">
                <c:v>2720</c:v>
              </c:pt>
              <c:pt idx="255">
                <c:v>1010</c:v>
              </c:pt>
              <c:pt idx="256">
                <c:v>1210</c:v>
              </c:pt>
              <c:pt idx="257">
                <c:v>1960</c:v>
              </c:pt>
              <c:pt idx="258">
                <c:v>1920</c:v>
              </c:pt>
              <c:pt idx="259">
                <c:v>1780</c:v>
              </c:pt>
              <c:pt idx="260">
                <c:v>820</c:v>
              </c:pt>
              <c:pt idx="261">
                <c:v>1280</c:v>
              </c:pt>
              <c:pt idx="262">
                <c:v>3240</c:v>
              </c:pt>
              <c:pt idx="263">
                <c:v>1860</c:v>
              </c:pt>
              <c:pt idx="264">
                <c:v>1010</c:v>
              </c:pt>
              <c:pt idx="265">
                <c:v>820</c:v>
              </c:pt>
              <c:pt idx="266">
                <c:v>1620</c:v>
              </c:pt>
              <c:pt idx="267">
                <c:v>1770</c:v>
              </c:pt>
              <c:pt idx="268">
                <c:v>1350</c:v>
              </c:pt>
              <c:pt idx="269">
                <c:v>1090</c:v>
              </c:pt>
              <c:pt idx="270">
                <c:v>2245</c:v>
              </c:pt>
              <c:pt idx="271">
                <c:v>1720</c:v>
              </c:pt>
              <c:pt idx="272">
                <c:v>3170</c:v>
              </c:pt>
              <c:pt idx="273">
                <c:v>1890</c:v>
              </c:pt>
              <c:pt idx="274">
                <c:v>1650</c:v>
              </c:pt>
              <c:pt idx="275">
                <c:v>1520</c:v>
              </c:pt>
              <c:pt idx="276">
                <c:v>1470</c:v>
              </c:pt>
              <c:pt idx="277">
                <c:v>2190</c:v>
              </c:pt>
              <c:pt idx="278">
                <c:v>2030</c:v>
              </c:pt>
              <c:pt idx="279">
                <c:v>2130</c:v>
              </c:pt>
              <c:pt idx="280">
                <c:v>1010</c:v>
              </c:pt>
              <c:pt idx="281">
                <c:v>760</c:v>
              </c:pt>
              <c:pt idx="282">
                <c:v>840</c:v>
              </c:pt>
              <c:pt idx="283">
                <c:v>1630</c:v>
              </c:pt>
              <c:pt idx="284">
                <c:v>3560</c:v>
              </c:pt>
              <c:pt idx="285">
                <c:v>2440</c:v>
              </c:pt>
              <c:pt idx="286">
                <c:v>1940</c:v>
              </c:pt>
              <c:pt idx="287">
                <c:v>1410</c:v>
              </c:pt>
              <c:pt idx="288">
                <c:v>1040</c:v>
              </c:pt>
              <c:pt idx="289">
                <c:v>820</c:v>
              </c:pt>
              <c:pt idx="290">
                <c:v>910</c:v>
              </c:pt>
              <c:pt idx="291">
                <c:v>3700</c:v>
              </c:pt>
              <c:pt idx="292">
                <c:v>2180</c:v>
              </c:pt>
              <c:pt idx="293">
                <c:v>1600</c:v>
              </c:pt>
              <c:pt idx="294">
                <c:v>1060</c:v>
              </c:pt>
              <c:pt idx="295">
                <c:v>1080</c:v>
              </c:pt>
              <c:pt idx="296">
                <c:v>1860</c:v>
              </c:pt>
              <c:pt idx="297">
                <c:v>1600</c:v>
              </c:pt>
              <c:pt idx="298">
                <c:v>1040</c:v>
              </c:pt>
              <c:pt idx="299">
                <c:v>1380</c:v>
              </c:pt>
              <c:pt idx="300">
                <c:v>1130</c:v>
              </c:pt>
              <c:pt idx="301">
                <c:v>1500</c:v>
              </c:pt>
              <c:pt idx="302">
                <c:v>1320</c:v>
              </c:pt>
              <c:pt idx="303">
                <c:v>980</c:v>
              </c:pt>
              <c:pt idx="304">
                <c:v>1660</c:v>
              </c:pt>
              <c:pt idx="305">
                <c:v>1830</c:v>
              </c:pt>
              <c:pt idx="306">
                <c:v>1210</c:v>
              </c:pt>
              <c:pt idx="307">
                <c:v>1490</c:v>
              </c:pt>
              <c:pt idx="308">
                <c:v>1040</c:v>
              </c:pt>
              <c:pt idx="309">
                <c:v>3400</c:v>
              </c:pt>
              <c:pt idx="310">
                <c:v>3900</c:v>
              </c:pt>
              <c:pt idx="311">
                <c:v>1150</c:v>
              </c:pt>
              <c:pt idx="312">
                <c:v>2656</c:v>
              </c:pt>
              <c:pt idx="313">
                <c:v>1410</c:v>
              </c:pt>
              <c:pt idx="314">
                <c:v>1606</c:v>
              </c:pt>
              <c:pt idx="315">
                <c:v>820</c:v>
              </c:pt>
              <c:pt idx="316">
                <c:v>820</c:v>
              </c:pt>
              <c:pt idx="317">
                <c:v>2090</c:v>
              </c:pt>
              <c:pt idx="318">
                <c:v>1780</c:v>
              </c:pt>
              <c:pt idx="319">
                <c:v>1230</c:v>
              </c:pt>
              <c:pt idx="320">
                <c:v>1170</c:v>
              </c:pt>
              <c:pt idx="321">
                <c:v>2550</c:v>
              </c:pt>
              <c:pt idx="322">
                <c:v>1970</c:v>
              </c:pt>
              <c:pt idx="323">
                <c:v>1150</c:v>
              </c:pt>
              <c:pt idx="324">
                <c:v>2020</c:v>
              </c:pt>
              <c:pt idx="325">
                <c:v>2660</c:v>
              </c:pt>
              <c:pt idx="326">
                <c:v>980</c:v>
              </c:pt>
              <c:pt idx="327">
                <c:v>1290</c:v>
              </c:pt>
              <c:pt idx="328">
                <c:v>720</c:v>
              </c:pt>
              <c:pt idx="329">
                <c:v>1050</c:v>
              </c:pt>
              <c:pt idx="330">
                <c:v>1870</c:v>
              </c:pt>
              <c:pt idx="331">
                <c:v>1100</c:v>
              </c:pt>
              <c:pt idx="332">
                <c:v>1810</c:v>
              </c:pt>
              <c:pt idx="333">
                <c:v>1100</c:v>
              </c:pt>
              <c:pt idx="334">
                <c:v>1690</c:v>
              </c:pt>
              <c:pt idx="335">
                <c:v>1460</c:v>
              </c:pt>
              <c:pt idx="336">
                <c:v>2320</c:v>
              </c:pt>
              <c:pt idx="337">
                <c:v>1160</c:v>
              </c:pt>
              <c:pt idx="338">
                <c:v>2190</c:v>
              </c:pt>
              <c:pt idx="339">
                <c:v>2250</c:v>
              </c:pt>
              <c:pt idx="340">
                <c:v>1390</c:v>
              </c:pt>
              <c:pt idx="341">
                <c:v>1060</c:v>
              </c:pt>
              <c:pt idx="342">
                <c:v>1490</c:v>
              </c:pt>
              <c:pt idx="343">
                <c:v>1390</c:v>
              </c:pt>
              <c:pt idx="344">
                <c:v>2440</c:v>
              </c:pt>
              <c:pt idx="345">
                <c:v>1480</c:v>
              </c:pt>
              <c:pt idx="346">
                <c:v>1920</c:v>
              </c:pt>
              <c:pt idx="347">
                <c:v>1230</c:v>
              </c:pt>
              <c:pt idx="348">
                <c:v>2150</c:v>
              </c:pt>
              <c:pt idx="349">
                <c:v>650</c:v>
              </c:pt>
              <c:pt idx="350">
                <c:v>960</c:v>
              </c:pt>
              <c:pt idx="351">
                <c:v>3290</c:v>
              </c:pt>
              <c:pt idx="352">
                <c:v>1100</c:v>
              </c:pt>
              <c:pt idx="353">
                <c:v>1020</c:v>
              </c:pt>
              <c:pt idx="354">
                <c:v>1220</c:v>
              </c:pt>
              <c:pt idx="355">
                <c:v>1980</c:v>
              </c:pt>
              <c:pt idx="356">
                <c:v>3510</c:v>
              </c:pt>
              <c:pt idx="357">
                <c:v>1230</c:v>
              </c:pt>
              <c:pt idx="358">
                <c:v>2280</c:v>
              </c:pt>
              <c:pt idx="359">
                <c:v>1340</c:v>
              </c:pt>
              <c:pt idx="360">
                <c:v>2920</c:v>
              </c:pt>
              <c:pt idx="361">
                <c:v>1540</c:v>
              </c:pt>
              <c:pt idx="362">
                <c:v>1510</c:v>
              </c:pt>
              <c:pt idx="363">
                <c:v>790</c:v>
              </c:pt>
              <c:pt idx="364">
                <c:v>1190</c:v>
              </c:pt>
              <c:pt idx="365">
                <c:v>1310</c:v>
              </c:pt>
              <c:pt idx="366">
                <c:v>1910</c:v>
              </c:pt>
              <c:pt idx="367">
                <c:v>1750</c:v>
              </c:pt>
              <c:pt idx="368">
                <c:v>1320</c:v>
              </c:pt>
              <c:pt idx="369">
                <c:v>2460</c:v>
              </c:pt>
              <c:pt idx="370">
                <c:v>1240</c:v>
              </c:pt>
              <c:pt idx="371">
                <c:v>1260</c:v>
              </c:pt>
              <c:pt idx="372">
                <c:v>1970</c:v>
              </c:pt>
              <c:pt idx="373">
                <c:v>3310</c:v>
              </c:pt>
              <c:pt idx="374">
                <c:v>1470</c:v>
              </c:pt>
              <c:pt idx="375">
                <c:v>1550</c:v>
              </c:pt>
              <c:pt idx="376">
                <c:v>1460</c:v>
              </c:pt>
              <c:pt idx="377">
                <c:v>1390</c:v>
              </c:pt>
              <c:pt idx="378">
                <c:v>1840</c:v>
              </c:pt>
              <c:pt idx="379">
                <c:v>1590</c:v>
              </c:pt>
              <c:pt idx="380">
                <c:v>1910</c:v>
              </c:pt>
              <c:pt idx="381">
                <c:v>2015</c:v>
              </c:pt>
              <c:pt idx="382">
                <c:v>1410</c:v>
              </c:pt>
              <c:pt idx="383">
                <c:v>930</c:v>
              </c:pt>
              <c:pt idx="384">
                <c:v>860</c:v>
              </c:pt>
              <c:pt idx="385">
                <c:v>2310</c:v>
              </c:pt>
              <c:pt idx="386">
                <c:v>1020</c:v>
              </c:pt>
              <c:pt idx="387">
                <c:v>980</c:v>
              </c:pt>
              <c:pt idx="388">
                <c:v>4230</c:v>
              </c:pt>
              <c:pt idx="389">
                <c:v>1640</c:v>
              </c:pt>
              <c:pt idx="390">
                <c:v>2560</c:v>
              </c:pt>
              <c:pt idx="391">
                <c:v>2790</c:v>
              </c:pt>
              <c:pt idx="392">
                <c:v>1050</c:v>
              </c:pt>
              <c:pt idx="393">
                <c:v>1430</c:v>
              </c:pt>
              <c:pt idx="394">
                <c:v>1850</c:v>
              </c:pt>
              <c:pt idx="395">
                <c:v>960</c:v>
              </c:pt>
              <c:pt idx="396">
                <c:v>1620</c:v>
              </c:pt>
              <c:pt idx="397">
                <c:v>3750</c:v>
              </c:pt>
              <c:pt idx="398">
                <c:v>2600</c:v>
              </c:pt>
              <c:pt idx="399">
                <c:v>840</c:v>
              </c:pt>
              <c:pt idx="400">
                <c:v>2260</c:v>
              </c:pt>
              <c:pt idx="401">
                <c:v>2470</c:v>
              </c:pt>
              <c:pt idx="402">
                <c:v>810</c:v>
              </c:pt>
              <c:pt idx="403">
                <c:v>1000</c:v>
              </c:pt>
              <c:pt idx="404">
                <c:v>3000</c:v>
              </c:pt>
              <c:pt idx="405">
                <c:v>720</c:v>
              </c:pt>
              <c:pt idx="406">
                <c:v>1390</c:v>
              </c:pt>
              <c:pt idx="407">
                <c:v>1300</c:v>
              </c:pt>
              <c:pt idx="408">
                <c:v>1130</c:v>
              </c:pt>
              <c:pt idx="409">
                <c:v>2100</c:v>
              </c:pt>
              <c:pt idx="410">
                <c:v>1060</c:v>
              </c:pt>
              <c:pt idx="411">
                <c:v>1500</c:v>
              </c:pt>
              <c:pt idx="412">
                <c:v>1170</c:v>
              </c:pt>
              <c:pt idx="413">
                <c:v>1410</c:v>
              </c:pt>
              <c:pt idx="414">
                <c:v>1960</c:v>
              </c:pt>
              <c:pt idx="415">
                <c:v>1180</c:v>
              </c:pt>
              <c:pt idx="416">
                <c:v>1510</c:v>
              </c:pt>
              <c:pt idx="417">
                <c:v>1160</c:v>
              </c:pt>
              <c:pt idx="418">
                <c:v>4910</c:v>
              </c:pt>
              <c:pt idx="419">
                <c:v>1450</c:v>
              </c:pt>
              <c:pt idx="420">
                <c:v>2163</c:v>
              </c:pt>
              <c:pt idx="421">
                <c:v>2340</c:v>
              </c:pt>
              <c:pt idx="422">
                <c:v>2840</c:v>
              </c:pt>
              <c:pt idx="423">
                <c:v>1150</c:v>
              </c:pt>
              <c:pt idx="424">
                <c:v>2000</c:v>
              </c:pt>
              <c:pt idx="425">
                <c:v>1020</c:v>
              </c:pt>
              <c:pt idx="426">
                <c:v>2430</c:v>
              </c:pt>
              <c:pt idx="427">
                <c:v>1430</c:v>
              </c:pt>
              <c:pt idx="428">
                <c:v>1370</c:v>
              </c:pt>
              <c:pt idx="429">
                <c:v>1400</c:v>
              </c:pt>
              <c:pt idx="430">
                <c:v>2660</c:v>
              </c:pt>
              <c:pt idx="431">
                <c:v>1200</c:v>
              </c:pt>
              <c:pt idx="432">
                <c:v>1380</c:v>
              </c:pt>
              <c:pt idx="433">
                <c:v>1352</c:v>
              </c:pt>
              <c:pt idx="434">
                <c:v>1300</c:v>
              </c:pt>
              <c:pt idx="435">
                <c:v>1160</c:v>
              </c:pt>
              <c:pt idx="436">
                <c:v>1180</c:v>
              </c:pt>
              <c:pt idx="437">
                <c:v>1940</c:v>
              </c:pt>
              <c:pt idx="438">
                <c:v>1410</c:v>
              </c:pt>
              <c:pt idx="439">
                <c:v>1360</c:v>
              </c:pt>
              <c:pt idx="440">
                <c:v>1220</c:v>
              </c:pt>
              <c:pt idx="441">
                <c:v>1980</c:v>
              </c:pt>
              <c:pt idx="442">
                <c:v>3780</c:v>
              </c:pt>
              <c:pt idx="443">
                <c:v>2330</c:v>
              </c:pt>
              <c:pt idx="444">
                <c:v>3560</c:v>
              </c:pt>
              <c:pt idx="445">
                <c:v>1470</c:v>
              </c:pt>
              <c:pt idx="446">
                <c:v>3060</c:v>
              </c:pt>
              <c:pt idx="447">
                <c:v>880</c:v>
              </c:pt>
              <c:pt idx="448">
                <c:v>1930</c:v>
              </c:pt>
              <c:pt idx="449">
                <c:v>1780</c:v>
              </c:pt>
              <c:pt idx="450">
                <c:v>2000</c:v>
              </c:pt>
              <c:pt idx="451">
                <c:v>1690</c:v>
              </c:pt>
              <c:pt idx="452">
                <c:v>3390</c:v>
              </c:pt>
              <c:pt idx="453">
                <c:v>1300</c:v>
              </c:pt>
              <c:pt idx="454">
                <c:v>2400</c:v>
              </c:pt>
              <c:pt idx="455">
                <c:v>860</c:v>
              </c:pt>
              <c:pt idx="456">
                <c:v>2310</c:v>
              </c:pt>
              <c:pt idx="457">
                <c:v>2400</c:v>
              </c:pt>
              <c:pt idx="458">
                <c:v>2840</c:v>
              </c:pt>
              <c:pt idx="459">
                <c:v>1020</c:v>
              </c:pt>
              <c:pt idx="460">
                <c:v>1340</c:v>
              </c:pt>
              <c:pt idx="461">
                <c:v>3540</c:v>
              </c:pt>
              <c:pt idx="462">
                <c:v>6420</c:v>
              </c:pt>
              <c:pt idx="463">
                <c:v>798</c:v>
              </c:pt>
              <c:pt idx="464">
                <c:v>1600</c:v>
              </c:pt>
              <c:pt idx="465">
                <c:v>2130</c:v>
              </c:pt>
              <c:pt idx="466">
                <c:v>1400</c:v>
              </c:pt>
              <c:pt idx="467">
                <c:v>1080</c:v>
              </c:pt>
              <c:pt idx="468">
                <c:v>1270</c:v>
              </c:pt>
              <c:pt idx="469">
                <c:v>2160</c:v>
              </c:pt>
              <c:pt idx="470">
                <c:v>1010</c:v>
              </c:pt>
              <c:pt idx="471">
                <c:v>3890</c:v>
              </c:pt>
              <c:pt idx="472">
                <c:v>2830</c:v>
              </c:pt>
              <c:pt idx="473">
                <c:v>1390</c:v>
              </c:pt>
              <c:pt idx="474">
                <c:v>3300</c:v>
              </c:pt>
              <c:pt idx="475">
                <c:v>870</c:v>
              </c:pt>
              <c:pt idx="476">
                <c:v>1720</c:v>
              </c:pt>
              <c:pt idx="477">
                <c:v>810</c:v>
              </c:pt>
              <c:pt idx="478">
                <c:v>1560</c:v>
              </c:pt>
              <c:pt idx="479">
                <c:v>2560</c:v>
              </c:pt>
              <c:pt idx="480">
                <c:v>3420</c:v>
              </c:pt>
              <c:pt idx="481">
                <c:v>770</c:v>
              </c:pt>
              <c:pt idx="482">
                <c:v>2360</c:v>
              </c:pt>
              <c:pt idx="483">
                <c:v>1650</c:v>
              </c:pt>
              <c:pt idx="484">
                <c:v>1450</c:v>
              </c:pt>
              <c:pt idx="485">
                <c:v>910</c:v>
              </c:pt>
              <c:pt idx="486">
                <c:v>2890</c:v>
              </c:pt>
              <c:pt idx="487">
                <c:v>1190</c:v>
              </c:pt>
              <c:pt idx="488">
                <c:v>2560</c:v>
              </c:pt>
              <c:pt idx="489">
                <c:v>1300</c:v>
              </c:pt>
              <c:pt idx="490">
                <c:v>2200</c:v>
              </c:pt>
              <c:pt idx="491">
                <c:v>1010</c:v>
              </c:pt>
              <c:pt idx="492">
                <c:v>1800</c:v>
              </c:pt>
              <c:pt idx="493">
                <c:v>990</c:v>
              </c:pt>
              <c:pt idx="494">
                <c:v>3040</c:v>
              </c:pt>
              <c:pt idx="495">
                <c:v>3200</c:v>
              </c:pt>
              <c:pt idx="496">
                <c:v>1370</c:v>
              </c:pt>
              <c:pt idx="497">
                <c:v>1940</c:v>
              </c:pt>
              <c:pt idx="498">
                <c:v>720</c:v>
              </c:pt>
              <c:pt idx="499">
                <c:v>1360</c:v>
              </c:pt>
              <c:pt idx="500">
                <c:v>1720</c:v>
              </c:pt>
              <c:pt idx="501">
                <c:v>760</c:v>
              </c:pt>
              <c:pt idx="502">
                <c:v>3110</c:v>
              </c:pt>
              <c:pt idx="503">
                <c:v>1250</c:v>
              </c:pt>
              <c:pt idx="504">
                <c:v>1190</c:v>
              </c:pt>
              <c:pt idx="505">
                <c:v>2350</c:v>
              </c:pt>
              <c:pt idx="506">
                <c:v>3290</c:v>
              </c:pt>
              <c:pt idx="507">
                <c:v>2180</c:v>
              </c:pt>
              <c:pt idx="508">
                <c:v>1290</c:v>
              </c:pt>
              <c:pt idx="509">
                <c:v>1460</c:v>
              </c:pt>
              <c:pt idx="510">
                <c:v>1290</c:v>
              </c:pt>
              <c:pt idx="511">
                <c:v>1690</c:v>
              </c:pt>
              <c:pt idx="512">
                <c:v>1080</c:v>
              </c:pt>
              <c:pt idx="513">
                <c:v>2670</c:v>
              </c:pt>
              <c:pt idx="514">
                <c:v>2840</c:v>
              </c:pt>
              <c:pt idx="515">
                <c:v>960</c:v>
              </c:pt>
              <c:pt idx="516">
                <c:v>1030</c:v>
              </c:pt>
              <c:pt idx="517">
                <c:v>1280</c:v>
              </c:pt>
              <c:pt idx="518">
                <c:v>2180</c:v>
              </c:pt>
              <c:pt idx="519">
                <c:v>970</c:v>
              </c:pt>
              <c:pt idx="520">
                <c:v>1640</c:v>
              </c:pt>
              <c:pt idx="521">
                <c:v>1480</c:v>
              </c:pt>
              <c:pt idx="522">
                <c:v>700</c:v>
              </c:pt>
              <c:pt idx="523">
                <c:v>1350</c:v>
              </c:pt>
              <c:pt idx="524">
                <c:v>2330</c:v>
              </c:pt>
              <c:pt idx="525">
                <c:v>1690</c:v>
              </c:pt>
              <c:pt idx="526">
                <c:v>1620</c:v>
              </c:pt>
              <c:pt idx="527">
                <c:v>860</c:v>
              </c:pt>
              <c:pt idx="528">
                <c:v>1590</c:v>
              </c:pt>
              <c:pt idx="529">
                <c:v>1250</c:v>
              </c:pt>
              <c:pt idx="530">
                <c:v>2620</c:v>
              </c:pt>
              <c:pt idx="531">
                <c:v>1350</c:v>
              </c:pt>
              <c:pt idx="532">
                <c:v>1200</c:v>
              </c:pt>
              <c:pt idx="533">
                <c:v>1680</c:v>
              </c:pt>
              <c:pt idx="534">
                <c:v>1870</c:v>
              </c:pt>
              <c:pt idx="535">
                <c:v>2040</c:v>
              </c:pt>
              <c:pt idx="536">
                <c:v>1770</c:v>
              </c:pt>
              <c:pt idx="537">
                <c:v>3490</c:v>
              </c:pt>
              <c:pt idx="538">
                <c:v>830</c:v>
              </c:pt>
              <c:pt idx="539">
                <c:v>670</c:v>
              </c:pt>
              <c:pt idx="540">
                <c:v>1570</c:v>
              </c:pt>
              <c:pt idx="541">
                <c:v>3110</c:v>
              </c:pt>
              <c:pt idx="542">
                <c:v>2160</c:v>
              </c:pt>
              <c:pt idx="543">
                <c:v>2320</c:v>
              </c:pt>
              <c:pt idx="544">
                <c:v>3360</c:v>
              </c:pt>
              <c:pt idx="545">
                <c:v>3150</c:v>
              </c:pt>
              <c:pt idx="546">
                <c:v>1440</c:v>
              </c:pt>
              <c:pt idx="547">
                <c:v>2740</c:v>
              </c:pt>
              <c:pt idx="548">
                <c:v>2130</c:v>
              </c:pt>
              <c:pt idx="549">
                <c:v>3190</c:v>
              </c:pt>
              <c:pt idx="550">
                <c:v>1390</c:v>
              </c:pt>
              <c:pt idx="551">
                <c:v>1610</c:v>
              </c:pt>
              <c:pt idx="552">
                <c:v>1680</c:v>
              </c:pt>
              <c:pt idx="553">
                <c:v>960</c:v>
              </c:pt>
              <c:pt idx="554">
                <c:v>1090</c:v>
              </c:pt>
              <c:pt idx="555">
                <c:v>3001</c:v>
              </c:pt>
              <c:pt idx="556">
                <c:v>2450</c:v>
              </c:pt>
              <c:pt idx="557">
                <c:v>2440</c:v>
              </c:pt>
              <c:pt idx="558">
                <c:v>1200</c:v>
              </c:pt>
              <c:pt idx="559">
                <c:v>1240</c:v>
              </c:pt>
              <c:pt idx="560">
                <c:v>1430</c:v>
              </c:pt>
              <c:pt idx="561">
                <c:v>1070</c:v>
              </c:pt>
              <c:pt idx="562">
                <c:v>1220</c:v>
              </c:pt>
              <c:pt idx="563">
                <c:v>980</c:v>
              </c:pt>
              <c:pt idx="564">
                <c:v>3120</c:v>
              </c:pt>
              <c:pt idx="565">
                <c:v>1250</c:v>
              </c:pt>
              <c:pt idx="566">
                <c:v>1170</c:v>
              </c:pt>
              <c:pt idx="567">
                <c:v>2290</c:v>
              </c:pt>
              <c:pt idx="568">
                <c:v>1900</c:v>
              </c:pt>
              <c:pt idx="569">
                <c:v>870</c:v>
              </c:pt>
              <c:pt idx="570">
                <c:v>2030</c:v>
              </c:pt>
              <c:pt idx="571">
                <c:v>2260</c:v>
              </c:pt>
              <c:pt idx="572">
                <c:v>1180</c:v>
              </c:pt>
              <c:pt idx="573">
                <c:v>1390</c:v>
              </c:pt>
              <c:pt idx="574">
                <c:v>910</c:v>
              </c:pt>
              <c:pt idx="575">
                <c:v>3440</c:v>
              </c:pt>
              <c:pt idx="576">
                <c:v>1740</c:v>
              </c:pt>
              <c:pt idx="577">
                <c:v>1700</c:v>
              </c:pt>
              <c:pt idx="578">
                <c:v>4400</c:v>
              </c:pt>
              <c:pt idx="579">
                <c:v>2010</c:v>
              </c:pt>
              <c:pt idx="580">
                <c:v>2710</c:v>
              </c:pt>
              <c:pt idx="581">
                <c:v>4570</c:v>
              </c:pt>
              <c:pt idx="582">
                <c:v>1090</c:v>
              </c:pt>
              <c:pt idx="583">
                <c:v>1950</c:v>
              </c:pt>
              <c:pt idx="584">
                <c:v>1040</c:v>
              </c:pt>
              <c:pt idx="585">
                <c:v>1090</c:v>
              </c:pt>
              <c:pt idx="586">
                <c:v>650</c:v>
              </c:pt>
              <c:pt idx="587">
                <c:v>740</c:v>
              </c:pt>
              <c:pt idx="588">
                <c:v>790</c:v>
              </c:pt>
              <c:pt idx="589">
                <c:v>2290</c:v>
              </c:pt>
              <c:pt idx="590">
                <c:v>3000</c:v>
              </c:pt>
              <c:pt idx="591">
                <c:v>3490</c:v>
              </c:pt>
              <c:pt idx="592">
                <c:v>2340</c:v>
              </c:pt>
              <c:pt idx="593">
                <c:v>1060</c:v>
              </c:pt>
              <c:pt idx="594">
                <c:v>1150</c:v>
              </c:pt>
              <c:pt idx="595">
                <c:v>1870</c:v>
              </c:pt>
              <c:pt idx="596">
                <c:v>1710</c:v>
              </c:pt>
              <c:pt idx="597">
                <c:v>1930</c:v>
              </c:pt>
              <c:pt idx="598">
                <c:v>1040</c:v>
              </c:pt>
              <c:pt idx="599">
                <c:v>2450</c:v>
              </c:pt>
              <c:pt idx="600">
                <c:v>1690</c:v>
              </c:pt>
              <c:pt idx="601">
                <c:v>1370</c:v>
              </c:pt>
              <c:pt idx="602">
                <c:v>1190</c:v>
              </c:pt>
              <c:pt idx="603">
                <c:v>2000</c:v>
              </c:pt>
              <c:pt idx="604">
                <c:v>1090</c:v>
              </c:pt>
              <c:pt idx="605">
                <c:v>1190</c:v>
              </c:pt>
              <c:pt idx="606">
                <c:v>3530</c:v>
              </c:pt>
              <c:pt idx="607">
                <c:v>1440</c:v>
              </c:pt>
              <c:pt idx="608">
                <c:v>1090</c:v>
              </c:pt>
              <c:pt idx="609">
                <c:v>810</c:v>
              </c:pt>
              <c:pt idx="610">
                <c:v>1950</c:v>
              </c:pt>
              <c:pt idx="611">
                <c:v>3820</c:v>
              </c:pt>
              <c:pt idx="612">
                <c:v>1100</c:v>
              </c:pt>
              <c:pt idx="613">
                <c:v>1390</c:v>
              </c:pt>
              <c:pt idx="614">
                <c:v>1350</c:v>
              </c:pt>
              <c:pt idx="615">
                <c:v>1530</c:v>
              </c:pt>
              <c:pt idx="616">
                <c:v>1270</c:v>
              </c:pt>
              <c:pt idx="617">
                <c:v>2140</c:v>
              </c:pt>
              <c:pt idx="618">
                <c:v>2040</c:v>
              </c:pt>
              <c:pt idx="619">
                <c:v>2360</c:v>
              </c:pt>
              <c:pt idx="620">
                <c:v>1010</c:v>
              </c:pt>
              <c:pt idx="621">
                <c:v>3400</c:v>
              </c:pt>
              <c:pt idx="622">
                <c:v>2650</c:v>
              </c:pt>
              <c:pt idx="623">
                <c:v>2210</c:v>
              </c:pt>
              <c:pt idx="624">
                <c:v>2790</c:v>
              </c:pt>
              <c:pt idx="625">
                <c:v>840</c:v>
              </c:pt>
              <c:pt idx="626">
                <c:v>860</c:v>
              </c:pt>
              <c:pt idx="627">
                <c:v>1220</c:v>
              </c:pt>
              <c:pt idx="628">
                <c:v>1110</c:v>
              </c:pt>
              <c:pt idx="629">
                <c:v>2190</c:v>
              </c:pt>
              <c:pt idx="630">
                <c:v>950</c:v>
              </c:pt>
              <c:pt idx="631">
                <c:v>1700</c:v>
              </c:pt>
              <c:pt idx="632">
                <c:v>1760</c:v>
              </c:pt>
              <c:pt idx="633">
                <c:v>1170</c:v>
              </c:pt>
              <c:pt idx="634">
                <c:v>4490</c:v>
              </c:pt>
              <c:pt idx="635">
                <c:v>2120</c:v>
              </c:pt>
              <c:pt idx="636">
                <c:v>1450</c:v>
              </c:pt>
              <c:pt idx="637">
                <c:v>2450</c:v>
              </c:pt>
              <c:pt idx="638">
                <c:v>700</c:v>
              </c:pt>
              <c:pt idx="639">
                <c:v>1400</c:v>
              </c:pt>
              <c:pt idx="640">
                <c:v>1150</c:v>
              </c:pt>
              <c:pt idx="641">
                <c:v>1570</c:v>
              </c:pt>
              <c:pt idx="642">
                <c:v>980</c:v>
              </c:pt>
              <c:pt idx="643">
                <c:v>1000</c:v>
              </c:pt>
              <c:pt idx="644">
                <c:v>1159</c:v>
              </c:pt>
              <c:pt idx="645">
                <c:v>1850</c:v>
              </c:pt>
              <c:pt idx="646">
                <c:v>840</c:v>
              </c:pt>
              <c:pt idx="647">
                <c:v>1150</c:v>
              </c:pt>
              <c:pt idx="648">
                <c:v>1050</c:v>
              </c:pt>
              <c:pt idx="649">
                <c:v>1100</c:v>
              </c:pt>
              <c:pt idx="650">
                <c:v>2550</c:v>
              </c:pt>
              <c:pt idx="651">
                <c:v>1840</c:v>
              </c:pt>
              <c:pt idx="652">
                <c:v>1930</c:v>
              </c:pt>
              <c:pt idx="653">
                <c:v>2240</c:v>
              </c:pt>
              <c:pt idx="654">
                <c:v>2700</c:v>
              </c:pt>
              <c:pt idx="655">
                <c:v>3030</c:v>
              </c:pt>
              <c:pt idx="656">
                <c:v>1830</c:v>
              </c:pt>
              <c:pt idx="657">
                <c:v>2220</c:v>
              </c:pt>
              <c:pt idx="658">
                <c:v>1360</c:v>
              </c:pt>
              <c:pt idx="659">
                <c:v>1600</c:v>
              </c:pt>
              <c:pt idx="660">
                <c:v>1340</c:v>
              </c:pt>
              <c:pt idx="661">
                <c:v>830</c:v>
              </c:pt>
              <c:pt idx="662">
                <c:v>2010</c:v>
              </c:pt>
              <c:pt idx="663">
                <c:v>1050</c:v>
              </c:pt>
              <c:pt idx="664">
                <c:v>1420</c:v>
              </c:pt>
              <c:pt idx="665">
                <c:v>860</c:v>
              </c:pt>
              <c:pt idx="666">
                <c:v>3100</c:v>
              </c:pt>
              <c:pt idx="667">
                <c:v>1100</c:v>
              </c:pt>
              <c:pt idx="668">
                <c:v>1830</c:v>
              </c:pt>
              <c:pt idx="669">
                <c:v>1250</c:v>
              </c:pt>
              <c:pt idx="670">
                <c:v>1820</c:v>
              </c:pt>
              <c:pt idx="671">
                <c:v>2090</c:v>
              </c:pt>
              <c:pt idx="672">
                <c:v>2100</c:v>
              </c:pt>
              <c:pt idx="673">
                <c:v>2310</c:v>
              </c:pt>
              <c:pt idx="674">
                <c:v>1360</c:v>
              </c:pt>
              <c:pt idx="675">
                <c:v>4470</c:v>
              </c:pt>
              <c:pt idx="676">
                <c:v>1060</c:v>
              </c:pt>
              <c:pt idx="677">
                <c:v>3810</c:v>
              </c:pt>
              <c:pt idx="678">
                <c:v>2110</c:v>
              </c:pt>
              <c:pt idx="679">
                <c:v>1600</c:v>
              </c:pt>
              <c:pt idx="680">
                <c:v>1970</c:v>
              </c:pt>
              <c:pt idx="681">
                <c:v>2470</c:v>
              </c:pt>
              <c:pt idx="682">
                <c:v>1480</c:v>
              </c:pt>
              <c:pt idx="683">
                <c:v>1363</c:v>
              </c:pt>
              <c:pt idx="684">
                <c:v>700</c:v>
              </c:pt>
              <c:pt idx="685">
                <c:v>1050</c:v>
              </c:pt>
              <c:pt idx="686">
                <c:v>3430</c:v>
              </c:pt>
              <c:pt idx="687">
                <c:v>1420</c:v>
              </c:pt>
              <c:pt idx="688">
                <c:v>1340</c:v>
              </c:pt>
              <c:pt idx="689">
                <c:v>860</c:v>
              </c:pt>
              <c:pt idx="690">
                <c:v>2580</c:v>
              </c:pt>
              <c:pt idx="691">
                <c:v>2230</c:v>
              </c:pt>
              <c:pt idx="692">
                <c:v>2290</c:v>
              </c:pt>
              <c:pt idx="693">
                <c:v>1260</c:v>
              </c:pt>
              <c:pt idx="694">
                <c:v>1680</c:v>
              </c:pt>
              <c:pt idx="695">
                <c:v>3200</c:v>
              </c:pt>
              <c:pt idx="696">
                <c:v>3320</c:v>
              </c:pt>
              <c:pt idx="697">
                <c:v>3040</c:v>
              </c:pt>
              <c:pt idx="698">
                <c:v>1290</c:v>
              </c:pt>
              <c:pt idx="699">
                <c:v>2910</c:v>
              </c:pt>
              <c:pt idx="700">
                <c:v>2510</c:v>
              </c:pt>
              <c:pt idx="701">
                <c:v>1240</c:v>
              </c:pt>
              <c:pt idx="702">
                <c:v>2580</c:v>
              </c:pt>
              <c:pt idx="703">
                <c:v>2470</c:v>
              </c:pt>
              <c:pt idx="704">
                <c:v>3110</c:v>
              </c:pt>
              <c:pt idx="705">
                <c:v>1690</c:v>
              </c:pt>
              <c:pt idx="706">
                <c:v>2240</c:v>
              </c:pt>
              <c:pt idx="707">
                <c:v>1160</c:v>
              </c:pt>
              <c:pt idx="708">
                <c:v>2710</c:v>
              </c:pt>
              <c:pt idx="709">
                <c:v>1260</c:v>
              </c:pt>
              <c:pt idx="710">
                <c:v>1150</c:v>
              </c:pt>
              <c:pt idx="711">
                <c:v>1440</c:v>
              </c:pt>
              <c:pt idx="712">
                <c:v>1490</c:v>
              </c:pt>
              <c:pt idx="713">
                <c:v>1010</c:v>
              </c:pt>
              <c:pt idx="714">
                <c:v>1320</c:v>
              </c:pt>
              <c:pt idx="715">
                <c:v>1230</c:v>
              </c:pt>
              <c:pt idx="716">
                <c:v>2070</c:v>
              </c:pt>
              <c:pt idx="717">
                <c:v>1670</c:v>
              </c:pt>
              <c:pt idx="718">
                <c:v>1090</c:v>
              </c:pt>
              <c:pt idx="719">
                <c:v>1400</c:v>
              </c:pt>
              <c:pt idx="720">
                <c:v>1550</c:v>
              </c:pt>
              <c:pt idx="721">
                <c:v>1220</c:v>
              </c:pt>
              <c:pt idx="722">
                <c:v>1470</c:v>
              </c:pt>
              <c:pt idx="723">
                <c:v>2150</c:v>
              </c:pt>
              <c:pt idx="724">
                <c:v>980</c:v>
              </c:pt>
              <c:pt idx="725">
                <c:v>1490</c:v>
              </c:pt>
              <c:pt idx="726">
                <c:v>1120</c:v>
              </c:pt>
              <c:pt idx="727">
                <c:v>1180</c:v>
              </c:pt>
              <c:pt idx="728">
                <c:v>3240</c:v>
              </c:pt>
              <c:pt idx="729">
                <c:v>2150</c:v>
              </c:pt>
              <c:pt idx="730">
                <c:v>2240</c:v>
              </c:pt>
              <c:pt idx="731">
                <c:v>1150</c:v>
              </c:pt>
              <c:pt idx="732">
                <c:v>1980</c:v>
              </c:pt>
              <c:pt idx="733">
                <c:v>1330</c:v>
              </c:pt>
              <c:pt idx="734">
                <c:v>3200</c:v>
              </c:pt>
              <c:pt idx="735">
                <c:v>1090</c:v>
              </c:pt>
              <c:pt idx="736">
                <c:v>2900</c:v>
              </c:pt>
              <c:pt idx="737">
                <c:v>2000</c:v>
              </c:pt>
              <c:pt idx="738">
                <c:v>2680</c:v>
              </c:pt>
              <c:pt idx="739">
                <c:v>1670</c:v>
              </c:pt>
              <c:pt idx="740">
                <c:v>3150</c:v>
              </c:pt>
              <c:pt idx="741">
                <c:v>2060</c:v>
              </c:pt>
              <c:pt idx="742">
                <c:v>1250</c:v>
              </c:pt>
              <c:pt idx="743">
                <c:v>1520</c:v>
              </c:pt>
              <c:pt idx="744">
                <c:v>1160</c:v>
              </c:pt>
              <c:pt idx="745">
                <c:v>3550</c:v>
              </c:pt>
              <c:pt idx="746">
                <c:v>1350</c:v>
              </c:pt>
              <c:pt idx="747">
                <c:v>1070</c:v>
              </c:pt>
              <c:pt idx="748">
                <c:v>3800</c:v>
              </c:pt>
              <c:pt idx="749">
                <c:v>1590</c:v>
              </c:pt>
              <c:pt idx="750">
                <c:v>1630</c:v>
              </c:pt>
              <c:pt idx="751">
                <c:v>2700</c:v>
              </c:pt>
              <c:pt idx="752">
                <c:v>1700</c:v>
              </c:pt>
              <c:pt idx="753">
                <c:v>2000</c:v>
              </c:pt>
              <c:pt idx="754">
                <c:v>1980</c:v>
              </c:pt>
              <c:pt idx="755">
                <c:v>880</c:v>
              </c:pt>
              <c:pt idx="756">
                <c:v>700</c:v>
              </c:pt>
              <c:pt idx="757">
                <c:v>1210</c:v>
              </c:pt>
              <c:pt idx="758">
                <c:v>2360</c:v>
              </c:pt>
              <c:pt idx="759">
                <c:v>1890</c:v>
              </c:pt>
              <c:pt idx="760">
                <c:v>1340</c:v>
              </c:pt>
              <c:pt idx="761">
                <c:v>1060</c:v>
              </c:pt>
              <c:pt idx="762">
                <c:v>850</c:v>
              </c:pt>
              <c:pt idx="763">
                <c:v>1010</c:v>
              </c:pt>
              <c:pt idx="764">
                <c:v>1230</c:v>
              </c:pt>
              <c:pt idx="765">
                <c:v>1340</c:v>
              </c:pt>
              <c:pt idx="766">
                <c:v>1000</c:v>
              </c:pt>
              <c:pt idx="767">
                <c:v>1840</c:v>
              </c:pt>
              <c:pt idx="768">
                <c:v>1600</c:v>
              </c:pt>
              <c:pt idx="769">
                <c:v>1410</c:v>
              </c:pt>
              <c:pt idx="770">
                <c:v>1010</c:v>
              </c:pt>
              <c:pt idx="771">
                <c:v>980</c:v>
              </c:pt>
              <c:pt idx="772">
                <c:v>3190</c:v>
              </c:pt>
              <c:pt idx="773">
                <c:v>2240</c:v>
              </c:pt>
              <c:pt idx="774">
                <c:v>3310</c:v>
              </c:pt>
              <c:pt idx="775">
                <c:v>1232</c:v>
              </c:pt>
              <c:pt idx="776">
                <c:v>2820</c:v>
              </c:pt>
              <c:pt idx="777">
                <c:v>1720</c:v>
              </c:pt>
              <c:pt idx="778">
                <c:v>1220</c:v>
              </c:pt>
              <c:pt idx="779">
                <c:v>3150</c:v>
              </c:pt>
              <c:pt idx="780">
                <c:v>3950</c:v>
              </c:pt>
              <c:pt idx="781">
                <c:v>3030</c:v>
              </c:pt>
              <c:pt idx="782">
                <c:v>1070</c:v>
              </c:pt>
              <c:pt idx="783">
                <c:v>2320</c:v>
              </c:pt>
              <c:pt idx="784">
                <c:v>700</c:v>
              </c:pt>
              <c:pt idx="785">
                <c:v>2720</c:v>
              </c:pt>
              <c:pt idx="786">
                <c:v>1800</c:v>
              </c:pt>
              <c:pt idx="787">
                <c:v>1000</c:v>
              </c:pt>
              <c:pt idx="788">
                <c:v>1060</c:v>
              </c:pt>
              <c:pt idx="789">
                <c:v>2370</c:v>
              </c:pt>
              <c:pt idx="790">
                <c:v>1700</c:v>
              </c:pt>
              <c:pt idx="791">
                <c:v>1450</c:v>
              </c:pt>
              <c:pt idx="792">
                <c:v>1120</c:v>
              </c:pt>
              <c:pt idx="793">
                <c:v>1290</c:v>
              </c:pt>
              <c:pt idx="794">
                <c:v>1480</c:v>
              </c:pt>
              <c:pt idx="795">
                <c:v>1460</c:v>
              </c:pt>
              <c:pt idx="796">
                <c:v>1130</c:v>
              </c:pt>
              <c:pt idx="797">
                <c:v>2170</c:v>
              </c:pt>
              <c:pt idx="798">
                <c:v>1726</c:v>
              </c:pt>
              <c:pt idx="799">
                <c:v>940</c:v>
              </c:pt>
              <c:pt idx="800">
                <c:v>900</c:v>
              </c:pt>
              <c:pt idx="801">
                <c:v>2670</c:v>
              </c:pt>
              <c:pt idx="802">
                <c:v>720</c:v>
              </c:pt>
              <c:pt idx="803">
                <c:v>1980</c:v>
              </c:pt>
              <c:pt idx="804">
                <c:v>1180</c:v>
              </c:pt>
              <c:pt idx="805">
                <c:v>2830</c:v>
              </c:pt>
              <c:pt idx="806">
                <c:v>910</c:v>
              </c:pt>
              <c:pt idx="807">
                <c:v>2440</c:v>
              </c:pt>
              <c:pt idx="808">
                <c:v>1100</c:v>
              </c:pt>
              <c:pt idx="809">
                <c:v>950</c:v>
              </c:pt>
              <c:pt idx="810">
                <c:v>1520</c:v>
              </c:pt>
              <c:pt idx="811">
                <c:v>1220</c:v>
              </c:pt>
              <c:pt idx="812">
                <c:v>3280</c:v>
              </c:pt>
              <c:pt idx="813">
                <c:v>2740</c:v>
              </c:pt>
              <c:pt idx="814">
                <c:v>830</c:v>
              </c:pt>
              <c:pt idx="815">
                <c:v>1010</c:v>
              </c:pt>
              <c:pt idx="816">
                <c:v>1560</c:v>
              </c:pt>
              <c:pt idx="817">
                <c:v>1990</c:v>
              </c:pt>
              <c:pt idx="818">
                <c:v>2280</c:v>
              </c:pt>
              <c:pt idx="819">
                <c:v>1870</c:v>
              </c:pt>
              <c:pt idx="820">
                <c:v>1450</c:v>
              </c:pt>
              <c:pt idx="821">
                <c:v>870</c:v>
              </c:pt>
              <c:pt idx="822">
                <c:v>720</c:v>
              </c:pt>
              <c:pt idx="823">
                <c:v>1260</c:v>
              </c:pt>
              <c:pt idx="824">
                <c:v>2370</c:v>
              </c:pt>
              <c:pt idx="825">
                <c:v>1000</c:v>
              </c:pt>
              <c:pt idx="826">
                <c:v>940</c:v>
              </c:pt>
              <c:pt idx="827">
                <c:v>940</c:v>
              </c:pt>
              <c:pt idx="828">
                <c:v>3120</c:v>
              </c:pt>
              <c:pt idx="829">
                <c:v>2260</c:v>
              </c:pt>
              <c:pt idx="830">
                <c:v>2790</c:v>
              </c:pt>
              <c:pt idx="831">
                <c:v>1140</c:v>
              </c:pt>
              <c:pt idx="832">
                <c:v>1290</c:v>
              </c:pt>
              <c:pt idx="833">
                <c:v>1050</c:v>
              </c:pt>
              <c:pt idx="834">
                <c:v>3160</c:v>
              </c:pt>
              <c:pt idx="835">
                <c:v>2340</c:v>
              </c:pt>
              <c:pt idx="836">
                <c:v>1170</c:v>
              </c:pt>
              <c:pt idx="837">
                <c:v>1160</c:v>
              </c:pt>
              <c:pt idx="838">
                <c:v>1970</c:v>
              </c:pt>
              <c:pt idx="839">
                <c:v>3940</c:v>
              </c:pt>
              <c:pt idx="840">
                <c:v>1290</c:v>
              </c:pt>
              <c:pt idx="841">
                <c:v>2430</c:v>
              </c:pt>
              <c:pt idx="842">
                <c:v>3360</c:v>
              </c:pt>
              <c:pt idx="843">
                <c:v>1180</c:v>
              </c:pt>
              <c:pt idx="844">
                <c:v>3200</c:v>
              </c:pt>
              <c:pt idx="845">
                <c:v>2134</c:v>
              </c:pt>
              <c:pt idx="846">
                <c:v>1860</c:v>
              </c:pt>
              <c:pt idx="847">
                <c:v>3570</c:v>
              </c:pt>
              <c:pt idx="848">
                <c:v>1160</c:v>
              </c:pt>
              <c:pt idx="849">
                <c:v>890</c:v>
              </c:pt>
              <c:pt idx="850">
                <c:v>2480</c:v>
              </c:pt>
              <c:pt idx="851">
                <c:v>1970</c:v>
              </c:pt>
              <c:pt idx="852">
                <c:v>1440</c:v>
              </c:pt>
              <c:pt idx="853">
                <c:v>1210</c:v>
              </c:pt>
              <c:pt idx="854">
                <c:v>1170</c:v>
              </c:pt>
              <c:pt idx="855">
                <c:v>780</c:v>
              </c:pt>
              <c:pt idx="856">
                <c:v>1940</c:v>
              </c:pt>
              <c:pt idx="857">
                <c:v>1610</c:v>
              </c:pt>
              <c:pt idx="858">
                <c:v>1420</c:v>
              </c:pt>
              <c:pt idx="859">
                <c:v>1700</c:v>
              </c:pt>
              <c:pt idx="860">
                <c:v>860</c:v>
              </c:pt>
              <c:pt idx="861">
                <c:v>2680</c:v>
              </c:pt>
              <c:pt idx="862">
                <c:v>1680</c:v>
              </c:pt>
              <c:pt idx="863">
                <c:v>2120</c:v>
              </c:pt>
              <c:pt idx="864">
                <c:v>1550</c:v>
              </c:pt>
              <c:pt idx="865">
                <c:v>1830</c:v>
              </c:pt>
              <c:pt idx="866">
                <c:v>1010</c:v>
              </c:pt>
              <c:pt idx="867">
                <c:v>1120</c:v>
              </c:pt>
              <c:pt idx="868">
                <c:v>1410</c:v>
              </c:pt>
              <c:pt idx="869">
                <c:v>1260</c:v>
              </c:pt>
              <c:pt idx="870">
                <c:v>1040</c:v>
              </c:pt>
              <c:pt idx="871">
                <c:v>1270</c:v>
              </c:pt>
              <c:pt idx="872">
                <c:v>1080</c:v>
              </c:pt>
              <c:pt idx="873">
                <c:v>1610</c:v>
              </c:pt>
              <c:pt idx="874">
                <c:v>1120</c:v>
              </c:pt>
              <c:pt idx="875">
                <c:v>2500</c:v>
              </c:pt>
              <c:pt idx="876">
                <c:v>970</c:v>
              </c:pt>
              <c:pt idx="877">
                <c:v>2140</c:v>
              </c:pt>
              <c:pt idx="878">
                <c:v>1290</c:v>
              </c:pt>
              <c:pt idx="879">
                <c:v>3370</c:v>
              </c:pt>
              <c:pt idx="880">
                <c:v>3410</c:v>
              </c:pt>
              <c:pt idx="881">
                <c:v>2490</c:v>
              </c:pt>
              <c:pt idx="882">
                <c:v>770</c:v>
              </c:pt>
              <c:pt idx="883">
                <c:v>810</c:v>
              </c:pt>
              <c:pt idx="884">
                <c:v>1700</c:v>
              </c:pt>
              <c:pt idx="885">
                <c:v>1150</c:v>
              </c:pt>
              <c:pt idx="886">
                <c:v>1290</c:v>
              </c:pt>
              <c:pt idx="887">
                <c:v>1470</c:v>
              </c:pt>
              <c:pt idx="888">
                <c:v>1060</c:v>
              </c:pt>
              <c:pt idx="889">
                <c:v>3480</c:v>
              </c:pt>
              <c:pt idx="890">
                <c:v>1550</c:v>
              </c:pt>
              <c:pt idx="891">
                <c:v>1580</c:v>
              </c:pt>
              <c:pt idx="892">
                <c:v>1380</c:v>
              </c:pt>
              <c:pt idx="893">
                <c:v>930</c:v>
              </c:pt>
              <c:pt idx="894">
                <c:v>1580</c:v>
              </c:pt>
              <c:pt idx="895">
                <c:v>3290</c:v>
              </c:pt>
              <c:pt idx="896">
                <c:v>2110</c:v>
              </c:pt>
              <c:pt idx="897">
                <c:v>1670</c:v>
              </c:pt>
              <c:pt idx="898">
                <c:v>1190</c:v>
              </c:pt>
              <c:pt idx="899">
                <c:v>1370</c:v>
              </c:pt>
              <c:pt idx="900">
                <c:v>980</c:v>
              </c:pt>
              <c:pt idx="901">
                <c:v>1060</c:v>
              </c:pt>
              <c:pt idx="902">
                <c:v>2880</c:v>
              </c:pt>
              <c:pt idx="903">
                <c:v>1630</c:v>
              </c:pt>
              <c:pt idx="904">
                <c:v>2660</c:v>
              </c:pt>
              <c:pt idx="905">
                <c:v>1720</c:v>
              </c:pt>
              <c:pt idx="906">
                <c:v>1260</c:v>
              </c:pt>
              <c:pt idx="907">
                <c:v>1610</c:v>
              </c:pt>
              <c:pt idx="908">
                <c:v>680</c:v>
              </c:pt>
              <c:pt idx="909">
                <c:v>2640</c:v>
              </c:pt>
              <c:pt idx="910">
                <c:v>1640</c:v>
              </c:pt>
              <c:pt idx="911">
                <c:v>1650</c:v>
              </c:pt>
              <c:pt idx="912">
                <c:v>1230</c:v>
              </c:pt>
              <c:pt idx="913">
                <c:v>830</c:v>
              </c:pt>
              <c:pt idx="914">
                <c:v>2200</c:v>
              </c:pt>
              <c:pt idx="915">
                <c:v>2460</c:v>
              </c:pt>
              <c:pt idx="916">
                <c:v>2430</c:v>
              </c:pt>
              <c:pt idx="917">
                <c:v>1370</c:v>
              </c:pt>
              <c:pt idx="918">
                <c:v>1800</c:v>
              </c:pt>
              <c:pt idx="919">
                <c:v>2200</c:v>
              </c:pt>
              <c:pt idx="920">
                <c:v>700</c:v>
              </c:pt>
              <c:pt idx="921">
                <c:v>1920</c:v>
              </c:pt>
              <c:pt idx="922">
                <c:v>1370</c:v>
              </c:pt>
              <c:pt idx="923">
                <c:v>1500</c:v>
              </c:pt>
              <c:pt idx="924">
                <c:v>1350</c:v>
              </c:pt>
              <c:pt idx="925">
                <c:v>1380</c:v>
              </c:pt>
              <c:pt idx="926">
                <c:v>1250</c:v>
              </c:pt>
              <c:pt idx="927">
                <c:v>1270</c:v>
              </c:pt>
              <c:pt idx="928">
                <c:v>950</c:v>
              </c:pt>
              <c:pt idx="929">
                <c:v>2060</c:v>
              </c:pt>
              <c:pt idx="930">
                <c:v>2380</c:v>
              </c:pt>
              <c:pt idx="931">
                <c:v>1540</c:v>
              </c:pt>
              <c:pt idx="932">
                <c:v>1200</c:v>
              </c:pt>
              <c:pt idx="933">
                <c:v>2500</c:v>
              </c:pt>
              <c:pt idx="934">
                <c:v>3230</c:v>
              </c:pt>
              <c:pt idx="935">
                <c:v>2830</c:v>
              </c:pt>
              <c:pt idx="936">
                <c:v>870</c:v>
              </c:pt>
              <c:pt idx="937">
                <c:v>2690</c:v>
              </c:pt>
              <c:pt idx="938">
                <c:v>1260</c:v>
              </c:pt>
              <c:pt idx="939">
                <c:v>2040</c:v>
              </c:pt>
              <c:pt idx="940">
                <c:v>2660</c:v>
              </c:pt>
              <c:pt idx="941">
                <c:v>840</c:v>
              </c:pt>
              <c:pt idx="942">
                <c:v>1190</c:v>
              </c:pt>
              <c:pt idx="943">
                <c:v>950</c:v>
              </c:pt>
              <c:pt idx="944">
                <c:v>860</c:v>
              </c:pt>
              <c:pt idx="945">
                <c:v>1160</c:v>
              </c:pt>
              <c:pt idx="946">
                <c:v>960</c:v>
              </c:pt>
              <c:pt idx="947">
                <c:v>860</c:v>
              </c:pt>
              <c:pt idx="948">
                <c:v>2150</c:v>
              </c:pt>
              <c:pt idx="949">
                <c:v>1040</c:v>
              </c:pt>
              <c:pt idx="950">
                <c:v>1990</c:v>
              </c:pt>
              <c:pt idx="951">
                <c:v>2430</c:v>
              </c:pt>
              <c:pt idx="952">
                <c:v>1860</c:v>
              </c:pt>
              <c:pt idx="953">
                <c:v>1010</c:v>
              </c:pt>
              <c:pt idx="954">
                <c:v>1040</c:v>
              </c:pt>
              <c:pt idx="955">
                <c:v>1180</c:v>
              </c:pt>
              <c:pt idx="956">
                <c:v>1270</c:v>
              </c:pt>
              <c:pt idx="957">
                <c:v>1630</c:v>
              </c:pt>
              <c:pt idx="958">
                <c:v>960</c:v>
              </c:pt>
              <c:pt idx="959">
                <c:v>2260</c:v>
              </c:pt>
              <c:pt idx="960">
                <c:v>1050</c:v>
              </c:pt>
              <c:pt idx="961">
                <c:v>1570</c:v>
              </c:pt>
              <c:pt idx="962">
                <c:v>1820</c:v>
              </c:pt>
              <c:pt idx="963">
                <c:v>1190</c:v>
              </c:pt>
              <c:pt idx="964">
                <c:v>2060</c:v>
              </c:pt>
              <c:pt idx="965">
                <c:v>4380</c:v>
              </c:pt>
              <c:pt idx="966">
                <c:v>1090</c:v>
              </c:pt>
              <c:pt idx="967">
                <c:v>1480</c:v>
              </c:pt>
              <c:pt idx="968">
                <c:v>1320</c:v>
              </c:pt>
              <c:pt idx="969">
                <c:v>1470</c:v>
              </c:pt>
              <c:pt idx="970">
                <c:v>2230</c:v>
              </c:pt>
              <c:pt idx="971">
                <c:v>2800</c:v>
              </c:pt>
              <c:pt idx="972">
                <c:v>1050</c:v>
              </c:pt>
              <c:pt idx="973">
                <c:v>1490</c:v>
              </c:pt>
              <c:pt idx="974">
                <c:v>1730</c:v>
              </c:pt>
              <c:pt idx="975">
                <c:v>1210</c:v>
              </c:pt>
              <c:pt idx="976">
                <c:v>2800</c:v>
              </c:pt>
              <c:pt idx="977">
                <c:v>1570</c:v>
              </c:pt>
              <c:pt idx="978">
                <c:v>1140</c:v>
              </c:pt>
              <c:pt idx="979">
                <c:v>1450</c:v>
              </c:pt>
              <c:pt idx="980">
                <c:v>1880</c:v>
              </c:pt>
              <c:pt idx="981">
                <c:v>790</c:v>
              </c:pt>
              <c:pt idx="982">
                <c:v>1300</c:v>
              </c:pt>
              <c:pt idx="983">
                <c:v>1060</c:v>
              </c:pt>
              <c:pt idx="984">
                <c:v>1540</c:v>
              </c:pt>
              <c:pt idx="985">
                <c:v>1720</c:v>
              </c:pt>
              <c:pt idx="986">
                <c:v>2180</c:v>
              </c:pt>
              <c:pt idx="987">
                <c:v>1680</c:v>
              </c:pt>
              <c:pt idx="988">
                <c:v>790</c:v>
              </c:pt>
              <c:pt idx="989">
                <c:v>1092</c:v>
              </c:pt>
              <c:pt idx="990">
                <c:v>1090</c:v>
              </c:pt>
              <c:pt idx="991">
                <c:v>2090</c:v>
              </c:pt>
              <c:pt idx="992">
                <c:v>1180</c:v>
              </c:pt>
              <c:pt idx="993">
                <c:v>1990</c:v>
              </c:pt>
              <c:pt idx="994">
                <c:v>2650</c:v>
              </c:pt>
              <c:pt idx="995">
                <c:v>2550</c:v>
              </c:pt>
              <c:pt idx="996">
                <c:v>740</c:v>
              </c:pt>
              <c:pt idx="997">
                <c:v>2770</c:v>
              </c:pt>
              <c:pt idx="998">
                <c:v>2390</c:v>
              </c:pt>
              <c:pt idx="999">
                <c:v>3050</c:v>
              </c:pt>
              <c:pt idx="1000">
                <c:v>1700</c:v>
              </c:pt>
              <c:pt idx="1001">
                <c:v>3200</c:v>
              </c:pt>
              <c:pt idx="1002">
                <c:v>1200</c:v>
              </c:pt>
              <c:pt idx="1003">
                <c:v>2220</c:v>
              </c:pt>
              <c:pt idx="1004">
                <c:v>2480</c:v>
              </c:pt>
              <c:pt idx="1005">
                <c:v>1760</c:v>
              </c:pt>
              <c:pt idx="1006">
                <c:v>1500</c:v>
              </c:pt>
              <c:pt idx="1007">
                <c:v>1150</c:v>
              </c:pt>
              <c:pt idx="1008">
                <c:v>1150</c:v>
              </c:pt>
              <c:pt idx="1009">
                <c:v>1140</c:v>
              </c:pt>
              <c:pt idx="1010">
                <c:v>1820</c:v>
              </c:pt>
              <c:pt idx="1011">
                <c:v>1180</c:v>
              </c:pt>
              <c:pt idx="1012">
                <c:v>1700</c:v>
              </c:pt>
              <c:pt idx="1013">
                <c:v>1240</c:v>
              </c:pt>
              <c:pt idx="1014">
                <c:v>2890</c:v>
              </c:pt>
              <c:pt idx="1015">
                <c:v>1060</c:v>
              </c:pt>
              <c:pt idx="1016">
                <c:v>1590</c:v>
              </c:pt>
              <c:pt idx="1017">
                <c:v>2860</c:v>
              </c:pt>
              <c:pt idx="1018">
                <c:v>760</c:v>
              </c:pt>
              <c:pt idx="1019">
                <c:v>1020</c:v>
              </c:pt>
              <c:pt idx="1020">
                <c:v>1170</c:v>
              </c:pt>
              <c:pt idx="1021">
                <c:v>2170</c:v>
              </c:pt>
              <c:pt idx="1022">
                <c:v>830</c:v>
              </c:pt>
              <c:pt idx="1023">
                <c:v>1250</c:v>
              </c:pt>
              <c:pt idx="1024">
                <c:v>1700</c:v>
              </c:pt>
              <c:pt idx="1025">
                <c:v>970</c:v>
              </c:pt>
              <c:pt idx="1026">
                <c:v>1320</c:v>
              </c:pt>
              <c:pt idx="1027">
                <c:v>1830</c:v>
              </c:pt>
              <c:pt idx="1028">
                <c:v>2800</c:v>
              </c:pt>
              <c:pt idx="1029">
                <c:v>1080</c:v>
              </c:pt>
              <c:pt idx="1030">
                <c:v>3550</c:v>
              </c:pt>
              <c:pt idx="1031">
                <c:v>1510</c:v>
              </c:pt>
              <c:pt idx="1032">
                <c:v>1380</c:v>
              </c:pt>
              <c:pt idx="1033">
                <c:v>1270</c:v>
              </c:pt>
              <c:pt idx="1034">
                <c:v>1680</c:v>
              </c:pt>
              <c:pt idx="1035">
                <c:v>3160</c:v>
              </c:pt>
              <c:pt idx="1036">
                <c:v>1210</c:v>
              </c:pt>
              <c:pt idx="1037">
                <c:v>2480</c:v>
              </c:pt>
              <c:pt idx="1038">
                <c:v>2670</c:v>
              </c:pt>
              <c:pt idx="1039">
                <c:v>1640</c:v>
              </c:pt>
              <c:pt idx="1040">
                <c:v>2303</c:v>
              </c:pt>
              <c:pt idx="1041">
                <c:v>1800</c:v>
              </c:pt>
              <c:pt idx="1042">
                <c:v>3280</c:v>
              </c:pt>
              <c:pt idx="1043">
                <c:v>1220</c:v>
              </c:pt>
              <c:pt idx="1044">
                <c:v>2190</c:v>
              </c:pt>
              <c:pt idx="1045">
                <c:v>1330</c:v>
              </c:pt>
              <c:pt idx="1046">
                <c:v>990</c:v>
              </c:pt>
              <c:pt idx="1047">
                <c:v>1900</c:v>
              </c:pt>
              <c:pt idx="1048">
                <c:v>2020</c:v>
              </c:pt>
              <c:pt idx="1049">
                <c:v>2000</c:v>
              </c:pt>
              <c:pt idx="1050">
                <c:v>1100</c:v>
              </c:pt>
              <c:pt idx="1051">
                <c:v>960</c:v>
              </c:pt>
              <c:pt idx="1052">
                <c:v>3488</c:v>
              </c:pt>
              <c:pt idx="1053">
                <c:v>1890</c:v>
              </c:pt>
              <c:pt idx="1054">
                <c:v>2030</c:v>
              </c:pt>
              <c:pt idx="1055">
                <c:v>990</c:v>
              </c:pt>
              <c:pt idx="1056">
                <c:v>3360</c:v>
              </c:pt>
              <c:pt idx="1057">
                <c:v>1870</c:v>
              </c:pt>
              <c:pt idx="1058">
                <c:v>1220</c:v>
              </c:pt>
              <c:pt idx="1059">
                <c:v>2450</c:v>
              </c:pt>
              <c:pt idx="1060">
                <c:v>1500</c:v>
              </c:pt>
              <c:pt idx="1061">
                <c:v>1240</c:v>
              </c:pt>
              <c:pt idx="1062">
                <c:v>1900</c:v>
              </c:pt>
              <c:pt idx="1063">
                <c:v>2540</c:v>
              </c:pt>
              <c:pt idx="1064">
                <c:v>1510</c:v>
              </c:pt>
              <c:pt idx="1065">
                <c:v>840</c:v>
              </c:pt>
              <c:pt idx="1066">
                <c:v>1170</c:v>
              </c:pt>
              <c:pt idx="1067">
                <c:v>1060</c:v>
              </c:pt>
              <c:pt idx="1068">
                <c:v>1930</c:v>
              </c:pt>
              <c:pt idx="1069">
                <c:v>1120</c:v>
              </c:pt>
              <c:pt idx="1070">
                <c:v>1970</c:v>
              </c:pt>
              <c:pt idx="1071">
                <c:v>2150</c:v>
              </c:pt>
              <c:pt idx="1072">
                <c:v>1140</c:v>
              </c:pt>
              <c:pt idx="1073">
                <c:v>980</c:v>
              </c:pt>
              <c:pt idx="1074">
                <c:v>1230</c:v>
              </c:pt>
              <c:pt idx="1075">
                <c:v>860</c:v>
              </c:pt>
              <c:pt idx="1076">
                <c:v>1670</c:v>
              </c:pt>
              <c:pt idx="1077">
                <c:v>3690</c:v>
              </c:pt>
              <c:pt idx="1078">
                <c:v>2010</c:v>
              </c:pt>
              <c:pt idx="1079">
                <c:v>1250</c:v>
              </c:pt>
              <c:pt idx="1080">
                <c:v>2170</c:v>
              </c:pt>
              <c:pt idx="1081">
                <c:v>790</c:v>
              </c:pt>
              <c:pt idx="1082">
                <c:v>2720</c:v>
              </c:pt>
              <c:pt idx="1083">
                <c:v>1700</c:v>
              </c:pt>
              <c:pt idx="1084">
                <c:v>1080</c:v>
              </c:pt>
              <c:pt idx="1085">
                <c:v>1570</c:v>
              </c:pt>
              <c:pt idx="1086">
                <c:v>550</c:v>
              </c:pt>
              <c:pt idx="1087">
                <c:v>1570</c:v>
              </c:pt>
              <c:pt idx="1088">
                <c:v>1800</c:v>
              </c:pt>
              <c:pt idx="1089">
                <c:v>4850</c:v>
              </c:pt>
              <c:pt idx="1090">
                <c:v>1020</c:v>
              </c:pt>
              <c:pt idx="1091">
                <c:v>1860</c:v>
              </c:pt>
              <c:pt idx="1092">
                <c:v>2910</c:v>
              </c:pt>
              <c:pt idx="1093">
                <c:v>1060</c:v>
              </c:pt>
              <c:pt idx="1094">
                <c:v>1590</c:v>
              </c:pt>
              <c:pt idx="1095">
                <c:v>1050</c:v>
              </c:pt>
              <c:pt idx="1096">
                <c:v>850</c:v>
              </c:pt>
              <c:pt idx="1097">
                <c:v>1300</c:v>
              </c:pt>
              <c:pt idx="1098">
                <c:v>1780</c:v>
              </c:pt>
              <c:pt idx="1099">
                <c:v>920</c:v>
              </c:pt>
              <c:pt idx="1100">
                <c:v>1130</c:v>
              </c:pt>
              <c:pt idx="1101">
                <c:v>1150</c:v>
              </c:pt>
              <c:pt idx="1102">
                <c:v>3290</c:v>
              </c:pt>
              <c:pt idx="1103">
                <c:v>3400</c:v>
              </c:pt>
              <c:pt idx="1104">
                <c:v>1070</c:v>
              </c:pt>
              <c:pt idx="1105">
                <c:v>2160</c:v>
              </c:pt>
              <c:pt idx="1106">
                <c:v>950</c:v>
              </c:pt>
              <c:pt idx="1107">
                <c:v>2060</c:v>
              </c:pt>
              <c:pt idx="1108">
                <c:v>1000</c:v>
              </c:pt>
              <c:pt idx="1109">
                <c:v>2360</c:v>
              </c:pt>
              <c:pt idx="1110">
                <c:v>2230</c:v>
              </c:pt>
              <c:pt idx="1111">
                <c:v>2630</c:v>
              </c:pt>
              <c:pt idx="1112">
                <c:v>1010</c:v>
              </c:pt>
              <c:pt idx="1113">
                <c:v>1300</c:v>
              </c:pt>
              <c:pt idx="1114">
                <c:v>1320</c:v>
              </c:pt>
              <c:pt idx="1115">
                <c:v>2830</c:v>
              </c:pt>
              <c:pt idx="1116">
                <c:v>3010</c:v>
              </c:pt>
              <c:pt idx="1117">
                <c:v>2000</c:v>
              </c:pt>
              <c:pt idx="1118">
                <c:v>2020</c:v>
              </c:pt>
              <c:pt idx="1119">
                <c:v>2030</c:v>
              </c:pt>
              <c:pt idx="1120">
                <c:v>2550</c:v>
              </c:pt>
              <c:pt idx="1121">
                <c:v>970</c:v>
              </c:pt>
              <c:pt idx="1122">
                <c:v>1540</c:v>
              </c:pt>
              <c:pt idx="1123">
                <c:v>1396</c:v>
              </c:pt>
              <c:pt idx="1124">
                <c:v>2780</c:v>
              </c:pt>
              <c:pt idx="1125">
                <c:v>2220</c:v>
              </c:pt>
              <c:pt idx="1126">
                <c:v>1670</c:v>
              </c:pt>
              <c:pt idx="1127">
                <c:v>2760</c:v>
              </c:pt>
              <c:pt idx="1128">
                <c:v>4460</c:v>
              </c:pt>
              <c:pt idx="1129">
                <c:v>1440</c:v>
              </c:pt>
              <c:pt idx="1130">
                <c:v>3570</c:v>
              </c:pt>
              <c:pt idx="1131">
                <c:v>2220</c:v>
              </c:pt>
              <c:pt idx="1132">
                <c:v>3745</c:v>
              </c:pt>
              <c:pt idx="1133">
                <c:v>3700</c:v>
              </c:pt>
              <c:pt idx="1134">
                <c:v>2680</c:v>
              </c:pt>
              <c:pt idx="1135">
                <c:v>1600</c:v>
              </c:pt>
              <c:pt idx="1136">
                <c:v>1530</c:v>
              </c:pt>
              <c:pt idx="1137">
                <c:v>3250</c:v>
              </c:pt>
              <c:pt idx="1138">
                <c:v>1750</c:v>
              </c:pt>
              <c:pt idx="1139">
                <c:v>3440</c:v>
              </c:pt>
              <c:pt idx="1140">
                <c:v>880</c:v>
              </c:pt>
              <c:pt idx="1141">
                <c:v>870</c:v>
              </c:pt>
              <c:pt idx="1142">
                <c:v>2930</c:v>
              </c:pt>
              <c:pt idx="1143">
                <c:v>1820</c:v>
              </c:pt>
              <c:pt idx="1144">
                <c:v>800</c:v>
              </c:pt>
              <c:pt idx="1145">
                <c:v>2350</c:v>
              </c:pt>
              <c:pt idx="1146">
                <c:v>1060</c:v>
              </c:pt>
              <c:pt idx="1147">
                <c:v>1350</c:v>
              </c:pt>
              <c:pt idx="1148">
                <c:v>780</c:v>
              </c:pt>
              <c:pt idx="1149">
                <c:v>1500</c:v>
              </c:pt>
              <c:pt idx="1150">
                <c:v>1660</c:v>
              </c:pt>
              <c:pt idx="1151">
                <c:v>1040</c:v>
              </c:pt>
              <c:pt idx="1152">
                <c:v>2450</c:v>
              </c:pt>
              <c:pt idx="1153">
                <c:v>2320</c:v>
              </c:pt>
              <c:pt idx="1154">
                <c:v>1720</c:v>
              </c:pt>
              <c:pt idx="1155">
                <c:v>910</c:v>
              </c:pt>
              <c:pt idx="1156">
                <c:v>840</c:v>
              </c:pt>
              <c:pt idx="1157">
                <c:v>1090</c:v>
              </c:pt>
              <c:pt idx="1158">
                <c:v>2040</c:v>
              </c:pt>
              <c:pt idx="1159">
                <c:v>1100</c:v>
              </c:pt>
              <c:pt idx="1160">
                <c:v>940</c:v>
              </c:pt>
              <c:pt idx="1161">
                <c:v>1110</c:v>
              </c:pt>
              <c:pt idx="1162">
                <c:v>1400</c:v>
              </c:pt>
              <c:pt idx="1163">
                <c:v>1510</c:v>
              </c:pt>
              <c:pt idx="1164">
                <c:v>740</c:v>
              </c:pt>
              <c:pt idx="1165">
                <c:v>1370</c:v>
              </c:pt>
              <c:pt idx="1166">
                <c:v>1250</c:v>
              </c:pt>
              <c:pt idx="1167">
                <c:v>3140</c:v>
              </c:pt>
              <c:pt idx="1168">
                <c:v>820</c:v>
              </c:pt>
              <c:pt idx="1169">
                <c:v>1720</c:v>
              </c:pt>
              <c:pt idx="1170">
                <c:v>1430</c:v>
              </c:pt>
              <c:pt idx="1171">
                <c:v>2100</c:v>
              </c:pt>
              <c:pt idx="1172">
                <c:v>1040</c:v>
              </c:pt>
              <c:pt idx="1173">
                <c:v>1070</c:v>
              </c:pt>
              <c:pt idx="1174">
                <c:v>1070</c:v>
              </c:pt>
              <c:pt idx="1175">
                <c:v>1640</c:v>
              </c:pt>
              <c:pt idx="1176">
                <c:v>2830</c:v>
              </c:pt>
              <c:pt idx="1177">
                <c:v>1220</c:v>
              </c:pt>
              <c:pt idx="1178">
                <c:v>900</c:v>
              </c:pt>
              <c:pt idx="1179">
                <c:v>1040</c:v>
              </c:pt>
              <c:pt idx="1180">
                <c:v>980</c:v>
              </c:pt>
              <c:pt idx="1181">
                <c:v>2240</c:v>
              </c:pt>
              <c:pt idx="1182">
                <c:v>4100</c:v>
              </c:pt>
              <c:pt idx="1183">
                <c:v>1430</c:v>
              </c:pt>
              <c:pt idx="1184">
                <c:v>1020</c:v>
              </c:pt>
              <c:pt idx="1185">
                <c:v>1100</c:v>
              </c:pt>
              <c:pt idx="1186">
                <c:v>1090</c:v>
              </c:pt>
              <c:pt idx="1187">
                <c:v>1860</c:v>
              </c:pt>
              <c:pt idx="1188">
                <c:v>1320</c:v>
              </c:pt>
              <c:pt idx="1189">
                <c:v>1160</c:v>
              </c:pt>
              <c:pt idx="1190">
                <c:v>1410</c:v>
              </c:pt>
              <c:pt idx="1191">
                <c:v>590</c:v>
              </c:pt>
              <c:pt idx="1192">
                <c:v>2600</c:v>
              </c:pt>
              <c:pt idx="1193">
                <c:v>1370</c:v>
              </c:pt>
              <c:pt idx="1194">
                <c:v>2080</c:v>
              </c:pt>
              <c:pt idx="1195">
                <c:v>2860</c:v>
              </c:pt>
              <c:pt idx="1196">
                <c:v>2980</c:v>
              </c:pt>
              <c:pt idx="1197">
                <c:v>1060</c:v>
              </c:pt>
              <c:pt idx="1198">
                <c:v>1130</c:v>
              </c:pt>
              <c:pt idx="1199">
                <c:v>1100</c:v>
              </c:pt>
              <c:pt idx="1200">
                <c:v>3030</c:v>
              </c:pt>
              <c:pt idx="1201">
                <c:v>1060</c:v>
              </c:pt>
              <c:pt idx="1202">
                <c:v>4260</c:v>
              </c:pt>
              <c:pt idx="1203">
                <c:v>798</c:v>
              </c:pt>
              <c:pt idx="1204">
                <c:v>2052</c:v>
              </c:pt>
              <c:pt idx="1205">
                <c:v>3150</c:v>
              </c:pt>
              <c:pt idx="1206">
                <c:v>1950</c:v>
              </c:pt>
              <c:pt idx="1207">
                <c:v>1347</c:v>
              </c:pt>
              <c:pt idx="1208">
                <c:v>3860</c:v>
              </c:pt>
              <c:pt idx="1209">
                <c:v>5060</c:v>
              </c:pt>
              <c:pt idx="1210">
                <c:v>1360</c:v>
              </c:pt>
              <c:pt idx="1211">
                <c:v>2760</c:v>
              </c:pt>
              <c:pt idx="1212">
                <c:v>2420</c:v>
              </c:pt>
              <c:pt idx="1213">
                <c:v>2450</c:v>
              </c:pt>
              <c:pt idx="1214">
                <c:v>1280</c:v>
              </c:pt>
              <c:pt idx="1215">
                <c:v>1550</c:v>
              </c:pt>
              <c:pt idx="1216">
                <c:v>550</c:v>
              </c:pt>
              <c:pt idx="1217">
                <c:v>1240</c:v>
              </c:pt>
              <c:pt idx="1218">
                <c:v>1170</c:v>
              </c:pt>
              <c:pt idx="1219">
                <c:v>430</c:v>
              </c:pt>
              <c:pt idx="1220">
                <c:v>2380</c:v>
              </c:pt>
              <c:pt idx="1221">
                <c:v>960</c:v>
              </c:pt>
              <c:pt idx="1222">
                <c:v>1120</c:v>
              </c:pt>
              <c:pt idx="1223">
                <c:v>2060</c:v>
              </c:pt>
              <c:pt idx="1224">
                <c:v>1570</c:v>
              </c:pt>
              <c:pt idx="1225">
                <c:v>3840</c:v>
              </c:pt>
              <c:pt idx="1226">
                <c:v>1240</c:v>
              </c:pt>
              <c:pt idx="1227">
                <c:v>1300</c:v>
              </c:pt>
              <c:pt idx="1228">
                <c:v>2380</c:v>
              </c:pt>
              <c:pt idx="1229">
                <c:v>1300</c:v>
              </c:pt>
              <c:pt idx="1230">
                <c:v>780</c:v>
              </c:pt>
              <c:pt idx="1231">
                <c:v>1230</c:v>
              </c:pt>
              <c:pt idx="1232">
                <c:v>2420</c:v>
              </c:pt>
              <c:pt idx="1233">
                <c:v>1280</c:v>
              </c:pt>
              <c:pt idx="1234">
                <c:v>1140</c:v>
              </c:pt>
              <c:pt idx="1235">
                <c:v>2510</c:v>
              </c:pt>
              <c:pt idx="1236">
                <c:v>1700</c:v>
              </c:pt>
              <c:pt idx="1237">
                <c:v>960</c:v>
              </c:pt>
              <c:pt idx="1238">
                <c:v>820</c:v>
              </c:pt>
              <c:pt idx="1239">
                <c:v>4380</c:v>
              </c:pt>
              <c:pt idx="1240">
                <c:v>2600</c:v>
              </c:pt>
              <c:pt idx="1241">
                <c:v>3400</c:v>
              </c:pt>
              <c:pt idx="1242">
                <c:v>1320</c:v>
              </c:pt>
              <c:pt idx="1243">
                <c:v>1200</c:v>
              </c:pt>
              <c:pt idx="1244">
                <c:v>1200</c:v>
              </c:pt>
              <c:pt idx="1245">
                <c:v>2210</c:v>
              </c:pt>
              <c:pt idx="1246">
                <c:v>1560</c:v>
              </c:pt>
              <c:pt idx="1247">
                <c:v>2430</c:v>
              </c:pt>
              <c:pt idx="1248">
                <c:v>2560</c:v>
              </c:pt>
              <c:pt idx="1249">
                <c:v>1410</c:v>
              </c:pt>
              <c:pt idx="1250">
                <c:v>1110</c:v>
              </c:pt>
              <c:pt idx="1251">
                <c:v>830</c:v>
              </c:pt>
              <c:pt idx="1252">
                <c:v>1350</c:v>
              </c:pt>
              <c:pt idx="1253">
                <c:v>1540</c:v>
              </c:pt>
              <c:pt idx="1254">
                <c:v>1010</c:v>
              </c:pt>
              <c:pt idx="1255">
                <c:v>1930</c:v>
              </c:pt>
              <c:pt idx="1256">
                <c:v>1650</c:v>
              </c:pt>
              <c:pt idx="1257">
                <c:v>2210</c:v>
              </c:pt>
              <c:pt idx="1258">
                <c:v>1860</c:v>
              </c:pt>
              <c:pt idx="1259">
                <c:v>2390</c:v>
              </c:pt>
              <c:pt idx="1260">
                <c:v>1230</c:v>
              </c:pt>
              <c:pt idx="1261">
                <c:v>2830</c:v>
              </c:pt>
              <c:pt idx="1262">
                <c:v>1310</c:v>
              </c:pt>
              <c:pt idx="1263">
                <c:v>1690</c:v>
              </c:pt>
              <c:pt idx="1264">
                <c:v>1420</c:v>
              </c:pt>
              <c:pt idx="1265">
                <c:v>4220</c:v>
              </c:pt>
              <c:pt idx="1266">
                <c:v>1080</c:v>
              </c:pt>
              <c:pt idx="1267">
                <c:v>1190</c:v>
              </c:pt>
              <c:pt idx="1268">
                <c:v>3060</c:v>
              </c:pt>
              <c:pt idx="1269">
                <c:v>940</c:v>
              </c:pt>
              <c:pt idx="1270">
                <c:v>1010</c:v>
              </c:pt>
              <c:pt idx="1271">
                <c:v>1240</c:v>
              </c:pt>
              <c:pt idx="1272">
                <c:v>4080</c:v>
              </c:pt>
              <c:pt idx="1273">
                <c:v>1280</c:v>
              </c:pt>
              <c:pt idx="1274">
                <c:v>1120</c:v>
              </c:pt>
              <c:pt idx="1275">
                <c:v>4740</c:v>
              </c:pt>
              <c:pt idx="1276">
                <c:v>1340</c:v>
              </c:pt>
              <c:pt idx="1277">
                <c:v>1590</c:v>
              </c:pt>
              <c:pt idx="1278">
                <c:v>1080</c:v>
              </c:pt>
              <c:pt idx="1279">
                <c:v>1450</c:v>
              </c:pt>
              <c:pt idx="1280">
                <c:v>3500</c:v>
              </c:pt>
              <c:pt idx="1281">
                <c:v>1630</c:v>
              </c:pt>
              <c:pt idx="1282">
                <c:v>944</c:v>
              </c:pt>
              <c:pt idx="1283">
                <c:v>580</c:v>
              </c:pt>
              <c:pt idx="1284">
                <c:v>1670</c:v>
              </c:pt>
              <c:pt idx="1285">
                <c:v>1140</c:v>
              </c:pt>
              <c:pt idx="1286">
                <c:v>800</c:v>
              </c:pt>
              <c:pt idx="1287">
                <c:v>820</c:v>
              </c:pt>
              <c:pt idx="1288">
                <c:v>2440</c:v>
              </c:pt>
              <c:pt idx="1289">
                <c:v>1490</c:v>
              </c:pt>
              <c:pt idx="1290">
                <c:v>1320</c:v>
              </c:pt>
              <c:pt idx="1291">
                <c:v>1830</c:v>
              </c:pt>
              <c:pt idx="1292">
                <c:v>1000</c:v>
              </c:pt>
              <c:pt idx="1293">
                <c:v>1410</c:v>
              </c:pt>
              <c:pt idx="1294">
                <c:v>1270</c:v>
              </c:pt>
              <c:pt idx="1295">
                <c:v>1010</c:v>
              </c:pt>
              <c:pt idx="1296">
                <c:v>1470</c:v>
              </c:pt>
              <c:pt idx="1297">
                <c:v>1220</c:v>
              </c:pt>
              <c:pt idx="1298">
                <c:v>750</c:v>
              </c:pt>
              <c:pt idx="1299">
                <c:v>1340</c:v>
              </c:pt>
              <c:pt idx="1300">
                <c:v>1370</c:v>
              </c:pt>
              <c:pt idx="1301">
                <c:v>4580</c:v>
              </c:pt>
              <c:pt idx="1302">
                <c:v>5584</c:v>
              </c:pt>
              <c:pt idx="1303">
                <c:v>1010</c:v>
              </c:pt>
              <c:pt idx="1304">
                <c:v>1260</c:v>
              </c:pt>
              <c:pt idx="1305">
                <c:v>1740</c:v>
              </c:pt>
              <c:pt idx="1306">
                <c:v>2670</c:v>
              </c:pt>
              <c:pt idx="1307">
                <c:v>720</c:v>
              </c:pt>
              <c:pt idx="1308">
                <c:v>2460</c:v>
              </c:pt>
              <c:pt idx="1309">
                <c:v>3670</c:v>
              </c:pt>
              <c:pt idx="1310">
                <c:v>1640</c:v>
              </c:pt>
              <c:pt idx="1311">
                <c:v>1570</c:v>
              </c:pt>
              <c:pt idx="1312">
                <c:v>1820</c:v>
              </c:pt>
              <c:pt idx="1313">
                <c:v>1560</c:v>
              </c:pt>
              <c:pt idx="1314">
                <c:v>1620</c:v>
              </c:pt>
              <c:pt idx="1315">
                <c:v>1140</c:v>
              </c:pt>
              <c:pt idx="1316">
                <c:v>1570</c:v>
              </c:pt>
              <c:pt idx="1317">
                <c:v>2130</c:v>
              </c:pt>
              <c:pt idx="1318">
                <c:v>1780</c:v>
              </c:pt>
              <c:pt idx="1319">
                <c:v>2100</c:v>
              </c:pt>
              <c:pt idx="1320">
                <c:v>1140</c:v>
              </c:pt>
              <c:pt idx="1321">
                <c:v>1140</c:v>
              </c:pt>
              <c:pt idx="1322">
                <c:v>860</c:v>
              </c:pt>
              <c:pt idx="1323">
                <c:v>1720</c:v>
              </c:pt>
              <c:pt idx="1324">
                <c:v>1210</c:v>
              </c:pt>
              <c:pt idx="1325">
                <c:v>1255</c:v>
              </c:pt>
              <c:pt idx="1326">
                <c:v>880</c:v>
              </c:pt>
              <c:pt idx="1327">
                <c:v>1050</c:v>
              </c:pt>
              <c:pt idx="1328">
                <c:v>1650</c:v>
              </c:pt>
              <c:pt idx="1329">
                <c:v>1570</c:v>
              </c:pt>
              <c:pt idx="1330">
                <c:v>1470</c:v>
              </c:pt>
              <c:pt idx="1331">
                <c:v>1970</c:v>
              </c:pt>
              <c:pt idx="1332">
                <c:v>1850</c:v>
              </c:pt>
              <c:pt idx="1333">
                <c:v>1000</c:v>
              </c:pt>
              <c:pt idx="1334">
                <c:v>1440</c:v>
              </c:pt>
              <c:pt idx="1335">
                <c:v>1810</c:v>
              </c:pt>
              <c:pt idx="1336">
                <c:v>1180</c:v>
              </c:pt>
              <c:pt idx="1337">
                <c:v>2400</c:v>
              </c:pt>
              <c:pt idx="1338">
                <c:v>3390</c:v>
              </c:pt>
              <c:pt idx="1339">
                <c:v>1470</c:v>
              </c:pt>
              <c:pt idx="1340">
                <c:v>1380</c:v>
              </c:pt>
              <c:pt idx="1341">
                <c:v>2290</c:v>
              </c:pt>
              <c:pt idx="1342">
                <c:v>1310</c:v>
              </c:pt>
              <c:pt idx="1343">
                <c:v>2540</c:v>
              </c:pt>
              <c:pt idx="1344">
                <c:v>1010</c:v>
              </c:pt>
              <c:pt idx="1345">
                <c:v>4060</c:v>
              </c:pt>
              <c:pt idx="1346">
                <c:v>1630</c:v>
              </c:pt>
              <c:pt idx="1347">
                <c:v>1880</c:v>
              </c:pt>
              <c:pt idx="1348">
                <c:v>1780</c:v>
              </c:pt>
              <c:pt idx="1349">
                <c:v>1400</c:v>
              </c:pt>
              <c:pt idx="1350">
                <c:v>1050</c:v>
              </c:pt>
              <c:pt idx="1351">
                <c:v>1190</c:v>
              </c:pt>
              <c:pt idx="1352">
                <c:v>3200</c:v>
              </c:pt>
              <c:pt idx="1353">
                <c:v>1410</c:v>
              </c:pt>
              <c:pt idx="1354">
                <c:v>1350</c:v>
              </c:pt>
              <c:pt idx="1355">
                <c:v>2300</c:v>
              </c:pt>
              <c:pt idx="1356">
                <c:v>1040</c:v>
              </c:pt>
              <c:pt idx="1357">
                <c:v>1960</c:v>
              </c:pt>
              <c:pt idx="1358">
                <c:v>1750</c:v>
              </c:pt>
              <c:pt idx="1359">
                <c:v>1930</c:v>
              </c:pt>
              <c:pt idx="1360">
                <c:v>4850</c:v>
              </c:pt>
              <c:pt idx="1361">
                <c:v>1982</c:v>
              </c:pt>
              <c:pt idx="1362">
                <c:v>1750</c:v>
              </c:pt>
              <c:pt idx="1363">
                <c:v>1430</c:v>
              </c:pt>
              <c:pt idx="1364">
                <c:v>1430</c:v>
              </c:pt>
              <c:pt idx="1365">
                <c:v>1710</c:v>
              </c:pt>
              <c:pt idx="1366">
                <c:v>1130</c:v>
              </c:pt>
              <c:pt idx="1367">
                <c:v>960</c:v>
              </c:pt>
              <c:pt idx="1368">
                <c:v>2520</c:v>
              </c:pt>
              <c:pt idx="1369">
                <c:v>3160</c:v>
              </c:pt>
              <c:pt idx="1370">
                <c:v>3720</c:v>
              </c:pt>
              <c:pt idx="1371">
                <c:v>1430</c:v>
              </c:pt>
              <c:pt idx="1372">
                <c:v>1560</c:v>
              </c:pt>
              <c:pt idx="1373">
                <c:v>1150</c:v>
              </c:pt>
              <c:pt idx="1374">
                <c:v>1230</c:v>
              </c:pt>
              <c:pt idx="1375">
                <c:v>960</c:v>
              </c:pt>
              <c:pt idx="1376">
                <c:v>1270</c:v>
              </c:pt>
              <c:pt idx="1377">
                <c:v>2810</c:v>
              </c:pt>
              <c:pt idx="1378">
                <c:v>2160</c:v>
              </c:pt>
              <c:pt idx="1379">
                <c:v>1560</c:v>
              </c:pt>
              <c:pt idx="1380">
                <c:v>990</c:v>
              </c:pt>
              <c:pt idx="1381">
                <c:v>1810</c:v>
              </c:pt>
              <c:pt idx="1382">
                <c:v>1240</c:v>
              </c:pt>
              <c:pt idx="1383">
                <c:v>910</c:v>
              </c:pt>
              <c:pt idx="1384">
                <c:v>2370</c:v>
              </c:pt>
              <c:pt idx="1385">
                <c:v>1520</c:v>
              </c:pt>
              <c:pt idx="1386">
                <c:v>3790</c:v>
              </c:pt>
              <c:pt idx="1387">
                <c:v>1760</c:v>
              </c:pt>
              <c:pt idx="1388">
                <c:v>1810</c:v>
              </c:pt>
              <c:pt idx="1389">
                <c:v>1320</c:v>
              </c:pt>
              <c:pt idx="1390">
                <c:v>2370</c:v>
              </c:pt>
              <c:pt idx="1391">
                <c:v>900</c:v>
              </c:pt>
              <c:pt idx="1392">
                <c:v>2540</c:v>
              </c:pt>
              <c:pt idx="1393">
                <c:v>1050</c:v>
              </c:pt>
              <c:pt idx="1394">
                <c:v>920</c:v>
              </c:pt>
              <c:pt idx="1395">
                <c:v>3720</c:v>
              </c:pt>
              <c:pt idx="1396">
                <c:v>1760</c:v>
              </c:pt>
              <c:pt idx="1397">
                <c:v>1320</c:v>
              </c:pt>
              <c:pt idx="1398">
                <c:v>2420</c:v>
              </c:pt>
              <c:pt idx="1399">
                <c:v>3480</c:v>
              </c:pt>
              <c:pt idx="1400">
                <c:v>1630</c:v>
              </c:pt>
              <c:pt idx="1401">
                <c:v>2340</c:v>
              </c:pt>
              <c:pt idx="1402">
                <c:v>920</c:v>
              </c:pt>
              <c:pt idx="1403">
                <c:v>910</c:v>
              </c:pt>
              <c:pt idx="1404">
                <c:v>1150</c:v>
              </c:pt>
              <c:pt idx="1405">
                <c:v>1450</c:v>
              </c:pt>
              <c:pt idx="1406">
                <c:v>3250</c:v>
              </c:pt>
              <c:pt idx="1407">
                <c:v>1030</c:v>
              </c:pt>
              <c:pt idx="1408">
                <c:v>2500</c:v>
              </c:pt>
              <c:pt idx="1409">
                <c:v>1590</c:v>
              </c:pt>
              <c:pt idx="1410">
                <c:v>3330</c:v>
              </c:pt>
              <c:pt idx="1411">
                <c:v>4590</c:v>
              </c:pt>
              <c:pt idx="1412">
                <c:v>2610</c:v>
              </c:pt>
              <c:pt idx="1413">
                <c:v>1658</c:v>
              </c:pt>
              <c:pt idx="1414">
                <c:v>1240</c:v>
              </c:pt>
              <c:pt idx="1415">
                <c:v>1296</c:v>
              </c:pt>
              <c:pt idx="1416">
                <c:v>1080</c:v>
              </c:pt>
              <c:pt idx="1417">
                <c:v>4950</c:v>
              </c:pt>
              <c:pt idx="1418">
                <c:v>2510</c:v>
              </c:pt>
              <c:pt idx="1419">
                <c:v>1650</c:v>
              </c:pt>
              <c:pt idx="1420">
                <c:v>1750</c:v>
              </c:pt>
              <c:pt idx="1421">
                <c:v>1430</c:v>
              </c:pt>
              <c:pt idx="1422">
                <c:v>930</c:v>
              </c:pt>
              <c:pt idx="1423">
                <c:v>1320</c:v>
              </c:pt>
              <c:pt idx="1424">
                <c:v>2580</c:v>
              </c:pt>
              <c:pt idx="1425">
                <c:v>2740</c:v>
              </c:pt>
              <c:pt idx="1426">
                <c:v>2495</c:v>
              </c:pt>
              <c:pt idx="1427">
                <c:v>2300</c:v>
              </c:pt>
              <c:pt idx="1428">
                <c:v>1300</c:v>
              </c:pt>
              <c:pt idx="1429">
                <c:v>1450</c:v>
              </c:pt>
              <c:pt idx="1430">
                <c:v>1010</c:v>
              </c:pt>
              <c:pt idx="1431">
                <c:v>2000</c:v>
              </c:pt>
              <c:pt idx="1432">
                <c:v>1060</c:v>
              </c:pt>
              <c:pt idx="1433">
                <c:v>1080</c:v>
              </c:pt>
              <c:pt idx="1434">
                <c:v>1220</c:v>
              </c:pt>
              <c:pt idx="1435">
                <c:v>1840</c:v>
              </c:pt>
              <c:pt idx="1436">
                <c:v>2260</c:v>
              </c:pt>
              <c:pt idx="1437">
                <c:v>1550</c:v>
              </c:pt>
              <c:pt idx="1438">
                <c:v>740</c:v>
              </c:pt>
              <c:pt idx="1439">
                <c:v>2100</c:v>
              </c:pt>
              <c:pt idx="1440">
                <c:v>1040</c:v>
              </c:pt>
              <c:pt idx="1441">
                <c:v>2250</c:v>
              </c:pt>
              <c:pt idx="1442">
                <c:v>1100</c:v>
              </c:pt>
              <c:pt idx="1443">
                <c:v>1700</c:v>
              </c:pt>
              <c:pt idx="1444">
                <c:v>1450</c:v>
              </c:pt>
              <c:pt idx="1445">
                <c:v>800</c:v>
              </c:pt>
              <c:pt idx="1446">
                <c:v>1350</c:v>
              </c:pt>
              <c:pt idx="1447">
                <c:v>820</c:v>
              </c:pt>
              <c:pt idx="1448">
                <c:v>2650</c:v>
              </c:pt>
              <c:pt idx="1449">
                <c:v>1720</c:v>
              </c:pt>
              <c:pt idx="1450">
                <c:v>1680</c:v>
              </c:pt>
              <c:pt idx="1451">
                <c:v>1300</c:v>
              </c:pt>
              <c:pt idx="1452">
                <c:v>2190</c:v>
              </c:pt>
              <c:pt idx="1453">
                <c:v>1720</c:v>
              </c:pt>
              <c:pt idx="1454">
                <c:v>1160</c:v>
              </c:pt>
              <c:pt idx="1455">
                <c:v>3150</c:v>
              </c:pt>
              <c:pt idx="1456">
                <c:v>1210</c:v>
              </c:pt>
              <c:pt idx="1457">
                <c:v>1270</c:v>
              </c:pt>
              <c:pt idx="1458">
                <c:v>2990</c:v>
              </c:pt>
              <c:pt idx="1459">
                <c:v>1430</c:v>
              </c:pt>
              <c:pt idx="1460">
                <c:v>2060</c:v>
              </c:pt>
              <c:pt idx="1461">
                <c:v>2230</c:v>
              </c:pt>
              <c:pt idx="1462">
                <c:v>3090</c:v>
              </c:pt>
              <c:pt idx="1463">
                <c:v>2150</c:v>
              </c:pt>
              <c:pt idx="1464">
                <c:v>1100</c:v>
              </c:pt>
              <c:pt idx="1465">
                <c:v>850</c:v>
              </c:pt>
              <c:pt idx="1466">
                <c:v>2510</c:v>
              </c:pt>
              <c:pt idx="1467">
                <c:v>2070</c:v>
              </c:pt>
              <c:pt idx="1468">
                <c:v>2140</c:v>
              </c:pt>
              <c:pt idx="1469">
                <c:v>1610</c:v>
              </c:pt>
              <c:pt idx="1470">
                <c:v>2530</c:v>
              </c:pt>
              <c:pt idx="1471">
                <c:v>2510</c:v>
              </c:pt>
              <c:pt idx="1472">
                <c:v>1110</c:v>
              </c:pt>
              <c:pt idx="1473">
                <c:v>1650</c:v>
              </c:pt>
              <c:pt idx="1474">
                <c:v>1980</c:v>
              </c:pt>
              <c:pt idx="1475">
                <c:v>880</c:v>
              </c:pt>
              <c:pt idx="1476">
                <c:v>1140</c:v>
              </c:pt>
              <c:pt idx="1477">
                <c:v>1410</c:v>
              </c:pt>
              <c:pt idx="1478">
                <c:v>1250</c:v>
              </c:pt>
              <c:pt idx="1479">
                <c:v>2070</c:v>
              </c:pt>
              <c:pt idx="1480">
                <c:v>3420</c:v>
              </c:pt>
              <c:pt idx="1481">
                <c:v>3150</c:v>
              </c:pt>
              <c:pt idx="1482">
                <c:v>1150</c:v>
              </c:pt>
              <c:pt idx="1483">
                <c:v>1660</c:v>
              </c:pt>
              <c:pt idx="1484">
                <c:v>1100</c:v>
              </c:pt>
              <c:pt idx="1485">
                <c:v>960</c:v>
              </c:pt>
              <c:pt idx="1486">
                <c:v>990</c:v>
              </c:pt>
              <c:pt idx="1487">
                <c:v>1200</c:v>
              </c:pt>
              <c:pt idx="1488">
                <c:v>650</c:v>
              </c:pt>
              <c:pt idx="1489">
                <c:v>1720</c:v>
              </c:pt>
              <c:pt idx="1490">
                <c:v>1080</c:v>
              </c:pt>
              <c:pt idx="1491">
                <c:v>2000</c:v>
              </c:pt>
              <c:pt idx="1492">
                <c:v>870</c:v>
              </c:pt>
              <c:pt idx="1493">
                <c:v>1800</c:v>
              </c:pt>
              <c:pt idx="1494">
                <c:v>1480</c:v>
              </c:pt>
              <c:pt idx="1495">
                <c:v>1390</c:v>
              </c:pt>
              <c:pt idx="1496">
                <c:v>830</c:v>
              </c:pt>
              <c:pt idx="1497">
                <c:v>740</c:v>
              </c:pt>
              <c:pt idx="1498">
                <c:v>970</c:v>
              </c:pt>
              <c:pt idx="1499">
                <c:v>1340</c:v>
              </c:pt>
              <c:pt idx="1500">
                <c:v>3140</c:v>
              </c:pt>
              <c:pt idx="1501">
                <c:v>800</c:v>
              </c:pt>
              <c:pt idx="1502">
                <c:v>1310</c:v>
              </c:pt>
              <c:pt idx="1503">
                <c:v>1300</c:v>
              </c:pt>
              <c:pt idx="1504">
                <c:v>1400</c:v>
              </c:pt>
              <c:pt idx="1505">
                <c:v>2360</c:v>
              </c:pt>
              <c:pt idx="1506">
                <c:v>1840</c:v>
              </c:pt>
              <c:pt idx="1507">
                <c:v>2680</c:v>
              </c:pt>
              <c:pt idx="1508">
                <c:v>2390</c:v>
              </c:pt>
              <c:pt idx="1509">
                <c:v>1400</c:v>
              </c:pt>
              <c:pt idx="1510">
                <c:v>2400</c:v>
              </c:pt>
              <c:pt idx="1511">
                <c:v>2920</c:v>
              </c:pt>
              <c:pt idx="1512">
                <c:v>1390</c:v>
              </c:pt>
              <c:pt idx="1513">
                <c:v>1680</c:v>
              </c:pt>
              <c:pt idx="1514">
                <c:v>1020</c:v>
              </c:pt>
              <c:pt idx="1515">
                <c:v>1080</c:v>
              </c:pt>
              <c:pt idx="1516">
                <c:v>1280</c:v>
              </c:pt>
              <c:pt idx="1517">
                <c:v>3390</c:v>
              </c:pt>
              <c:pt idx="1518">
                <c:v>2520</c:v>
              </c:pt>
              <c:pt idx="1519">
                <c:v>2798</c:v>
              </c:pt>
              <c:pt idx="1520">
                <c:v>2810</c:v>
              </c:pt>
              <c:pt idx="1521">
                <c:v>3336</c:v>
              </c:pt>
              <c:pt idx="1522">
                <c:v>3130</c:v>
              </c:pt>
              <c:pt idx="1523">
                <c:v>1050</c:v>
              </c:pt>
              <c:pt idx="1524">
                <c:v>1600</c:v>
              </c:pt>
              <c:pt idx="1525">
                <c:v>1340</c:v>
              </c:pt>
              <c:pt idx="1526">
                <c:v>1120</c:v>
              </c:pt>
              <c:pt idx="1527">
                <c:v>2350</c:v>
              </c:pt>
              <c:pt idx="1528">
                <c:v>1090</c:v>
              </c:pt>
              <c:pt idx="1529">
                <c:v>2440</c:v>
              </c:pt>
              <c:pt idx="1530">
                <c:v>1310</c:v>
              </c:pt>
              <c:pt idx="1531">
                <c:v>910</c:v>
              </c:pt>
              <c:pt idx="1532">
                <c:v>1140</c:v>
              </c:pt>
              <c:pt idx="1533">
                <c:v>1470</c:v>
              </c:pt>
              <c:pt idx="1534">
                <c:v>2920</c:v>
              </c:pt>
              <c:pt idx="1535">
                <c:v>1950</c:v>
              </c:pt>
              <c:pt idx="1536">
                <c:v>2390</c:v>
              </c:pt>
              <c:pt idx="1537">
                <c:v>1270</c:v>
              </c:pt>
              <c:pt idx="1538">
                <c:v>950</c:v>
              </c:pt>
              <c:pt idx="1539">
                <c:v>900</c:v>
              </c:pt>
              <c:pt idx="1540">
                <c:v>1960</c:v>
              </c:pt>
              <c:pt idx="1541">
                <c:v>1010</c:v>
              </c:pt>
              <c:pt idx="1542">
                <c:v>1040</c:v>
              </c:pt>
              <c:pt idx="1543">
                <c:v>4270</c:v>
              </c:pt>
              <c:pt idx="1544">
                <c:v>2620</c:v>
              </c:pt>
              <c:pt idx="1545">
                <c:v>1520</c:v>
              </c:pt>
              <c:pt idx="1546">
                <c:v>1450</c:v>
              </c:pt>
              <c:pt idx="1547">
                <c:v>1240</c:v>
              </c:pt>
              <c:pt idx="1548">
                <c:v>1180</c:v>
              </c:pt>
              <c:pt idx="1549">
                <c:v>1550</c:v>
              </c:pt>
              <c:pt idx="1550">
                <c:v>1240</c:v>
              </c:pt>
              <c:pt idx="1551">
                <c:v>820</c:v>
              </c:pt>
              <c:pt idx="1552">
                <c:v>1530</c:v>
              </c:pt>
              <c:pt idx="1553">
                <c:v>1890</c:v>
              </c:pt>
              <c:pt idx="1554">
                <c:v>800</c:v>
              </c:pt>
              <c:pt idx="1555">
                <c:v>4140</c:v>
              </c:pt>
              <c:pt idx="1556">
                <c:v>1120</c:v>
              </c:pt>
              <c:pt idx="1557">
                <c:v>750</c:v>
              </c:pt>
              <c:pt idx="1558">
                <c:v>1380</c:v>
              </c:pt>
              <c:pt idx="1559">
                <c:v>1030</c:v>
              </c:pt>
              <c:pt idx="1560">
                <c:v>1020</c:v>
              </c:pt>
              <c:pt idx="1561">
                <c:v>1120</c:v>
              </c:pt>
              <c:pt idx="1562">
                <c:v>1590</c:v>
              </c:pt>
              <c:pt idx="1563">
                <c:v>960</c:v>
              </c:pt>
              <c:pt idx="1564">
                <c:v>920</c:v>
              </c:pt>
              <c:pt idx="1565">
                <c:v>1400</c:v>
              </c:pt>
              <c:pt idx="1566">
                <c:v>710</c:v>
              </c:pt>
              <c:pt idx="1567">
                <c:v>5330</c:v>
              </c:pt>
              <c:pt idx="1568">
                <c:v>1100</c:v>
              </c:pt>
              <c:pt idx="1569">
                <c:v>2080</c:v>
              </c:pt>
              <c:pt idx="1570">
                <c:v>2630</c:v>
              </c:pt>
              <c:pt idx="1571">
                <c:v>4430</c:v>
              </c:pt>
              <c:pt idx="1572">
                <c:v>2760</c:v>
              </c:pt>
              <c:pt idx="1573">
                <c:v>1670</c:v>
              </c:pt>
              <c:pt idx="1574">
                <c:v>1190</c:v>
              </c:pt>
              <c:pt idx="1575">
                <c:v>1890</c:v>
              </c:pt>
              <c:pt idx="1576">
                <c:v>1320</c:v>
              </c:pt>
              <c:pt idx="1577">
                <c:v>1370</c:v>
              </c:pt>
              <c:pt idx="1578">
                <c:v>1290</c:v>
              </c:pt>
              <c:pt idx="1579">
                <c:v>1980</c:v>
              </c:pt>
              <c:pt idx="1580">
                <c:v>2620</c:v>
              </c:pt>
              <c:pt idx="1581">
                <c:v>2770</c:v>
              </c:pt>
              <c:pt idx="1582">
                <c:v>1110</c:v>
              </c:pt>
              <c:pt idx="1583">
                <c:v>2290</c:v>
              </c:pt>
              <c:pt idx="1584">
                <c:v>3680</c:v>
              </c:pt>
              <c:pt idx="1585">
                <c:v>1110</c:v>
              </c:pt>
              <c:pt idx="1586">
                <c:v>3310</c:v>
              </c:pt>
              <c:pt idx="1587">
                <c:v>900</c:v>
              </c:pt>
              <c:pt idx="1588">
                <c:v>1440</c:v>
              </c:pt>
              <c:pt idx="1589">
                <c:v>1590</c:v>
              </c:pt>
              <c:pt idx="1590">
                <c:v>2930</c:v>
              </c:pt>
              <c:pt idx="1591">
                <c:v>2040</c:v>
              </c:pt>
              <c:pt idx="1592">
                <c:v>1000</c:v>
              </c:pt>
              <c:pt idx="1593">
                <c:v>1320</c:v>
              </c:pt>
              <c:pt idx="1594">
                <c:v>1220</c:v>
              </c:pt>
              <c:pt idx="1595">
                <c:v>3060</c:v>
              </c:pt>
              <c:pt idx="1596">
                <c:v>2910</c:v>
              </c:pt>
              <c:pt idx="1597">
                <c:v>1050</c:v>
              </c:pt>
              <c:pt idx="1598">
                <c:v>1560</c:v>
              </c:pt>
              <c:pt idx="1599">
                <c:v>840</c:v>
              </c:pt>
              <c:pt idx="1600">
                <c:v>3300</c:v>
              </c:pt>
              <c:pt idx="1601">
                <c:v>1150</c:v>
              </c:pt>
              <c:pt idx="1602">
                <c:v>2850</c:v>
              </c:pt>
              <c:pt idx="1603">
                <c:v>2200</c:v>
              </c:pt>
              <c:pt idx="1604">
                <c:v>1210</c:v>
              </c:pt>
              <c:pt idx="1605">
                <c:v>1210</c:v>
              </c:pt>
              <c:pt idx="1606">
                <c:v>3550</c:v>
              </c:pt>
              <c:pt idx="1607">
                <c:v>1090</c:v>
              </c:pt>
              <c:pt idx="1608">
                <c:v>1770</c:v>
              </c:pt>
              <c:pt idx="1609">
                <c:v>2210</c:v>
              </c:pt>
              <c:pt idx="1610">
                <c:v>960</c:v>
              </c:pt>
              <c:pt idx="1611">
                <c:v>1340</c:v>
              </c:pt>
              <c:pt idx="1612">
                <c:v>1460</c:v>
              </c:pt>
              <c:pt idx="1613">
                <c:v>1490</c:v>
              </c:pt>
              <c:pt idx="1614">
                <c:v>1240</c:v>
              </c:pt>
              <c:pt idx="1615">
                <c:v>2670</c:v>
              </c:pt>
              <c:pt idx="1616">
                <c:v>1440</c:v>
              </c:pt>
              <c:pt idx="1617">
                <c:v>2090</c:v>
              </c:pt>
              <c:pt idx="1618">
                <c:v>2990</c:v>
              </c:pt>
              <c:pt idx="1619">
                <c:v>1240</c:v>
              </c:pt>
              <c:pt idx="1620">
                <c:v>1860</c:v>
              </c:pt>
              <c:pt idx="1621">
                <c:v>2000</c:v>
              </c:pt>
              <c:pt idx="1622">
                <c:v>1500</c:v>
              </c:pt>
              <c:pt idx="1623">
                <c:v>1340</c:v>
              </c:pt>
              <c:pt idx="1624">
                <c:v>1260</c:v>
              </c:pt>
              <c:pt idx="1625">
                <c:v>1060</c:v>
              </c:pt>
              <c:pt idx="1626">
                <c:v>1950</c:v>
              </c:pt>
              <c:pt idx="1627">
                <c:v>940</c:v>
              </c:pt>
              <c:pt idx="1628">
                <c:v>1220</c:v>
              </c:pt>
              <c:pt idx="1629">
                <c:v>4180</c:v>
              </c:pt>
              <c:pt idx="1630">
                <c:v>1200</c:v>
              </c:pt>
              <c:pt idx="1631">
                <c:v>3090</c:v>
              </c:pt>
              <c:pt idx="1632">
                <c:v>940</c:v>
              </c:pt>
              <c:pt idx="1633">
                <c:v>2280</c:v>
              </c:pt>
              <c:pt idx="1634">
                <c:v>1290</c:v>
              </c:pt>
              <c:pt idx="1635">
                <c:v>1560</c:v>
              </c:pt>
              <c:pt idx="1636">
                <c:v>3150</c:v>
              </c:pt>
              <c:pt idx="1637">
                <c:v>3350</c:v>
              </c:pt>
              <c:pt idx="1638">
                <c:v>1230</c:v>
              </c:pt>
              <c:pt idx="1639">
                <c:v>1730</c:v>
              </c:pt>
              <c:pt idx="1640">
                <c:v>2060</c:v>
              </c:pt>
              <c:pt idx="1641">
                <c:v>2560</c:v>
              </c:pt>
              <c:pt idx="1642">
                <c:v>630</c:v>
              </c:pt>
              <c:pt idx="1643">
                <c:v>1890</c:v>
              </c:pt>
              <c:pt idx="1644">
                <c:v>4290</c:v>
              </c:pt>
              <c:pt idx="1645">
                <c:v>1540</c:v>
              </c:pt>
              <c:pt idx="1646">
                <c:v>1170</c:v>
              </c:pt>
              <c:pt idx="1647">
                <c:v>1090</c:v>
              </c:pt>
              <c:pt idx="1648">
                <c:v>2780</c:v>
              </c:pt>
              <c:pt idx="1649">
                <c:v>2620</c:v>
              </c:pt>
              <c:pt idx="1650">
                <c:v>2860</c:v>
              </c:pt>
              <c:pt idx="1651">
                <c:v>2720</c:v>
              </c:pt>
              <c:pt idx="1652">
                <c:v>2675</c:v>
              </c:pt>
              <c:pt idx="1653">
                <c:v>2080</c:v>
              </c:pt>
              <c:pt idx="1654">
                <c:v>2460</c:v>
              </c:pt>
              <c:pt idx="1655">
                <c:v>1960</c:v>
              </c:pt>
              <c:pt idx="1656">
                <c:v>2550</c:v>
              </c:pt>
              <c:pt idx="1657">
                <c:v>1760</c:v>
              </c:pt>
              <c:pt idx="1658">
                <c:v>1090</c:v>
              </c:pt>
              <c:pt idx="1659">
                <c:v>1040</c:v>
              </c:pt>
              <c:pt idx="1660">
                <c:v>2580</c:v>
              </c:pt>
              <c:pt idx="1661">
                <c:v>2780</c:v>
              </c:pt>
              <c:pt idx="1662">
                <c:v>2540</c:v>
              </c:pt>
              <c:pt idx="1663">
                <c:v>750</c:v>
              </c:pt>
              <c:pt idx="1664">
                <c:v>960</c:v>
              </c:pt>
              <c:pt idx="1665">
                <c:v>1330</c:v>
              </c:pt>
              <c:pt idx="1666">
                <c:v>1860</c:v>
              </c:pt>
              <c:pt idx="1667">
                <c:v>1140</c:v>
              </c:pt>
              <c:pt idx="1668">
                <c:v>960</c:v>
              </c:pt>
              <c:pt idx="1669">
                <c:v>1060</c:v>
              </c:pt>
              <c:pt idx="1670">
                <c:v>950</c:v>
              </c:pt>
              <c:pt idx="1671">
                <c:v>1330</c:v>
              </c:pt>
              <c:pt idx="1672">
                <c:v>1410</c:v>
              </c:pt>
              <c:pt idx="1673">
                <c:v>2910</c:v>
              </c:pt>
              <c:pt idx="1674">
                <c:v>2220</c:v>
              </c:pt>
              <c:pt idx="1675">
                <c:v>3160</c:v>
              </c:pt>
              <c:pt idx="1676">
                <c:v>1380</c:v>
              </c:pt>
              <c:pt idx="1677">
                <c:v>960</c:v>
              </c:pt>
              <c:pt idx="1678">
                <c:v>730</c:v>
              </c:pt>
              <c:pt idx="1679">
                <c:v>1620</c:v>
              </c:pt>
              <c:pt idx="1680">
                <c:v>1390</c:v>
              </c:pt>
              <c:pt idx="1681">
                <c:v>1420</c:v>
              </c:pt>
              <c:pt idx="1682">
                <c:v>3740</c:v>
              </c:pt>
              <c:pt idx="1683">
                <c:v>2710</c:v>
              </c:pt>
              <c:pt idx="1684">
                <c:v>2680</c:v>
              </c:pt>
              <c:pt idx="1685">
                <c:v>1540</c:v>
              </c:pt>
              <c:pt idx="1686">
                <c:v>3190</c:v>
              </c:pt>
              <c:pt idx="1687">
                <c:v>2730</c:v>
              </c:pt>
              <c:pt idx="1688">
                <c:v>1840</c:v>
              </c:pt>
              <c:pt idx="1689">
                <c:v>2720</c:v>
              </c:pt>
              <c:pt idx="1690">
                <c:v>3610</c:v>
              </c:pt>
              <c:pt idx="1691">
                <c:v>2290</c:v>
              </c:pt>
              <c:pt idx="1692">
                <c:v>990</c:v>
              </c:pt>
              <c:pt idx="1693">
                <c:v>1140</c:v>
              </c:pt>
              <c:pt idx="1694">
                <c:v>1840</c:v>
              </c:pt>
              <c:pt idx="1695">
                <c:v>1000</c:v>
              </c:pt>
              <c:pt idx="1696">
                <c:v>2150</c:v>
              </c:pt>
              <c:pt idx="1697">
                <c:v>2230</c:v>
              </c:pt>
              <c:pt idx="1698">
                <c:v>970</c:v>
              </c:pt>
              <c:pt idx="1699">
                <c:v>980</c:v>
              </c:pt>
              <c:pt idx="1700">
                <c:v>2610</c:v>
              </c:pt>
              <c:pt idx="1701">
                <c:v>1570</c:v>
              </c:pt>
              <c:pt idx="1702">
                <c:v>2720</c:v>
              </c:pt>
              <c:pt idx="1703">
                <c:v>1670</c:v>
              </c:pt>
              <c:pt idx="1704">
                <c:v>1290</c:v>
              </c:pt>
              <c:pt idx="1705">
                <c:v>950</c:v>
              </c:pt>
              <c:pt idx="1706">
                <c:v>1670</c:v>
              </c:pt>
              <c:pt idx="1707">
                <c:v>1260</c:v>
              </c:pt>
              <c:pt idx="1708">
                <c:v>1510</c:v>
              </c:pt>
              <c:pt idx="1709">
                <c:v>2080</c:v>
              </c:pt>
              <c:pt idx="1710">
                <c:v>1490</c:v>
              </c:pt>
              <c:pt idx="1711">
                <c:v>1810</c:v>
              </c:pt>
              <c:pt idx="1712">
                <c:v>1490</c:v>
              </c:pt>
              <c:pt idx="1713">
                <c:v>1720</c:v>
              </c:pt>
              <c:pt idx="1714">
                <c:v>1690</c:v>
              </c:pt>
              <c:pt idx="1715">
                <c:v>2070</c:v>
              </c:pt>
              <c:pt idx="1716">
                <c:v>2240</c:v>
              </c:pt>
              <c:pt idx="1717">
                <c:v>3040</c:v>
              </c:pt>
              <c:pt idx="1718">
                <c:v>1580</c:v>
              </c:pt>
              <c:pt idx="1719">
                <c:v>1010</c:v>
              </c:pt>
              <c:pt idx="1720">
                <c:v>1120</c:v>
              </c:pt>
              <c:pt idx="1721">
                <c:v>1510</c:v>
              </c:pt>
              <c:pt idx="1722">
                <c:v>4400</c:v>
              </c:pt>
              <c:pt idx="1723">
                <c:v>1320</c:v>
              </c:pt>
              <c:pt idx="1724">
                <c:v>1050</c:v>
              </c:pt>
              <c:pt idx="1725">
                <c:v>1920</c:v>
              </c:pt>
              <c:pt idx="1726">
                <c:v>740</c:v>
              </c:pt>
              <c:pt idx="1727">
                <c:v>1320</c:v>
              </c:pt>
              <c:pt idx="1728">
                <c:v>1990</c:v>
              </c:pt>
              <c:pt idx="1729">
                <c:v>850</c:v>
              </c:pt>
              <c:pt idx="1730">
                <c:v>1460</c:v>
              </c:pt>
              <c:pt idx="1731">
                <c:v>1240</c:v>
              </c:pt>
              <c:pt idx="1732">
                <c:v>1790</c:v>
              </c:pt>
              <c:pt idx="1733">
                <c:v>2210</c:v>
              </c:pt>
              <c:pt idx="1734">
                <c:v>1310</c:v>
              </c:pt>
              <c:pt idx="1735">
                <c:v>1290</c:v>
              </c:pt>
              <c:pt idx="1736">
                <c:v>1950</c:v>
              </c:pt>
              <c:pt idx="1737">
                <c:v>1405</c:v>
              </c:pt>
              <c:pt idx="1738">
                <c:v>1110</c:v>
              </c:pt>
              <c:pt idx="1739">
                <c:v>1950</c:v>
              </c:pt>
              <c:pt idx="1740">
                <c:v>2550</c:v>
              </c:pt>
              <c:pt idx="1741">
                <c:v>770</c:v>
              </c:pt>
              <c:pt idx="1742">
                <c:v>1430</c:v>
              </c:pt>
              <c:pt idx="1743">
                <c:v>1250</c:v>
              </c:pt>
              <c:pt idx="1744">
                <c:v>1110</c:v>
              </c:pt>
              <c:pt idx="1745">
                <c:v>830</c:v>
              </c:pt>
              <c:pt idx="1746">
                <c:v>2250</c:v>
              </c:pt>
              <c:pt idx="1747">
                <c:v>1720</c:v>
              </c:pt>
              <c:pt idx="1748">
                <c:v>2020</c:v>
              </c:pt>
              <c:pt idx="1749">
                <c:v>1030</c:v>
              </c:pt>
              <c:pt idx="1750">
                <c:v>2190</c:v>
              </c:pt>
              <c:pt idx="1751">
                <c:v>720</c:v>
              </c:pt>
              <c:pt idx="1752">
                <c:v>1460</c:v>
              </c:pt>
              <c:pt idx="1753">
                <c:v>2130</c:v>
              </c:pt>
              <c:pt idx="1754">
                <c:v>1180</c:v>
              </c:pt>
              <c:pt idx="1755">
                <c:v>2360</c:v>
              </c:pt>
              <c:pt idx="1756">
                <c:v>1660</c:v>
              </c:pt>
              <c:pt idx="1757">
                <c:v>1390</c:v>
              </c:pt>
              <c:pt idx="1758">
                <c:v>910</c:v>
              </c:pt>
              <c:pt idx="1759">
                <c:v>1540</c:v>
              </c:pt>
              <c:pt idx="1760">
                <c:v>1800</c:v>
              </c:pt>
              <c:pt idx="1761">
                <c:v>4130</c:v>
              </c:pt>
              <c:pt idx="1762">
                <c:v>1110</c:v>
              </c:pt>
              <c:pt idx="1763">
                <c:v>2460</c:v>
              </c:pt>
              <c:pt idx="1764">
                <c:v>1830</c:v>
              </c:pt>
              <c:pt idx="1765">
                <c:v>1550</c:v>
              </c:pt>
              <c:pt idx="1766">
                <c:v>2050</c:v>
              </c:pt>
              <c:pt idx="1767">
                <c:v>1130</c:v>
              </c:pt>
              <c:pt idx="1768">
                <c:v>3150</c:v>
              </c:pt>
              <c:pt idx="1769">
                <c:v>3330</c:v>
              </c:pt>
              <c:pt idx="1770">
                <c:v>1350</c:v>
              </c:pt>
              <c:pt idx="1771">
                <c:v>1530</c:v>
              </c:pt>
              <c:pt idx="1772">
                <c:v>2290</c:v>
              </c:pt>
              <c:pt idx="1773">
                <c:v>1480</c:v>
              </c:pt>
              <c:pt idx="1774">
                <c:v>1970</c:v>
              </c:pt>
              <c:pt idx="1775">
                <c:v>720</c:v>
              </c:pt>
              <c:pt idx="1776">
                <c:v>1080</c:v>
              </c:pt>
              <c:pt idx="1777">
                <c:v>2790</c:v>
              </c:pt>
              <c:pt idx="1778">
                <c:v>1200</c:v>
              </c:pt>
              <c:pt idx="1779">
                <c:v>1320</c:v>
              </c:pt>
              <c:pt idx="1780">
                <c:v>1680</c:v>
              </c:pt>
              <c:pt idx="1781">
                <c:v>1070</c:v>
              </c:pt>
              <c:pt idx="1782">
                <c:v>1380</c:v>
              </c:pt>
              <c:pt idx="1783">
                <c:v>770</c:v>
              </c:pt>
              <c:pt idx="1784">
                <c:v>940</c:v>
              </c:pt>
              <c:pt idx="1785">
                <c:v>1250</c:v>
              </c:pt>
              <c:pt idx="1786">
                <c:v>2120</c:v>
              </c:pt>
              <c:pt idx="1787">
                <c:v>1810</c:v>
              </c:pt>
              <c:pt idx="1788">
                <c:v>2370</c:v>
              </c:pt>
              <c:pt idx="1789">
                <c:v>1970</c:v>
              </c:pt>
              <c:pt idx="1790">
                <c:v>2110</c:v>
              </c:pt>
              <c:pt idx="1791">
                <c:v>2080</c:v>
              </c:pt>
              <c:pt idx="1792">
                <c:v>1860</c:v>
              </c:pt>
              <c:pt idx="1793">
                <c:v>1370</c:v>
              </c:pt>
              <c:pt idx="1794">
                <c:v>2961</c:v>
              </c:pt>
              <c:pt idx="1795">
                <c:v>2090</c:v>
              </c:pt>
              <c:pt idx="1796">
                <c:v>2600</c:v>
              </c:pt>
              <c:pt idx="1797">
                <c:v>1440</c:v>
              </c:pt>
              <c:pt idx="1798">
                <c:v>2620</c:v>
              </c:pt>
              <c:pt idx="1799">
                <c:v>2430</c:v>
              </c:pt>
              <c:pt idx="1800">
                <c:v>1340</c:v>
              </c:pt>
              <c:pt idx="1801">
                <c:v>1170</c:v>
              </c:pt>
              <c:pt idx="1802">
                <c:v>1400</c:v>
              </c:pt>
              <c:pt idx="1803">
                <c:v>1340</c:v>
              </c:pt>
              <c:pt idx="1804">
                <c:v>3490</c:v>
              </c:pt>
              <c:pt idx="1805">
                <c:v>2550</c:v>
              </c:pt>
              <c:pt idx="1806">
                <c:v>1060</c:v>
              </c:pt>
              <c:pt idx="1807">
                <c:v>860</c:v>
              </c:pt>
              <c:pt idx="1808">
                <c:v>1110</c:v>
              </c:pt>
              <c:pt idx="1809">
                <c:v>1120</c:v>
              </c:pt>
              <c:pt idx="1810">
                <c:v>1140</c:v>
              </c:pt>
              <c:pt idx="1811">
                <c:v>2870</c:v>
              </c:pt>
              <c:pt idx="1812">
                <c:v>1750</c:v>
              </c:pt>
              <c:pt idx="1813">
                <c:v>2790</c:v>
              </c:pt>
              <c:pt idx="1814">
                <c:v>1110</c:v>
              </c:pt>
              <c:pt idx="1815">
                <c:v>940</c:v>
              </c:pt>
              <c:pt idx="1816">
                <c:v>1580</c:v>
              </c:pt>
              <c:pt idx="1817">
                <c:v>1200</c:v>
              </c:pt>
              <c:pt idx="1818">
                <c:v>1030</c:v>
              </c:pt>
              <c:pt idx="1819">
                <c:v>1240</c:v>
              </c:pt>
              <c:pt idx="1820">
                <c:v>1200</c:v>
              </c:pt>
              <c:pt idx="1821">
                <c:v>2780</c:v>
              </c:pt>
              <c:pt idx="1822">
                <c:v>1765</c:v>
              </c:pt>
              <c:pt idx="1823">
                <c:v>1290</c:v>
              </c:pt>
              <c:pt idx="1824">
                <c:v>2680</c:v>
              </c:pt>
              <c:pt idx="1825">
                <c:v>1410</c:v>
              </c:pt>
              <c:pt idx="1826">
                <c:v>2240</c:v>
              </c:pt>
              <c:pt idx="1827">
                <c:v>3120</c:v>
              </c:pt>
              <c:pt idx="1828">
                <c:v>1450</c:v>
              </c:pt>
              <c:pt idx="1829">
                <c:v>2340</c:v>
              </c:pt>
              <c:pt idx="1830">
                <c:v>2481</c:v>
              </c:pt>
              <c:pt idx="1831">
                <c:v>1140</c:v>
              </c:pt>
              <c:pt idx="1832">
                <c:v>1250</c:v>
              </c:pt>
              <c:pt idx="1833">
                <c:v>560</c:v>
              </c:pt>
              <c:pt idx="1834">
                <c:v>1100</c:v>
              </c:pt>
              <c:pt idx="1835">
                <c:v>990</c:v>
              </c:pt>
              <c:pt idx="1836">
                <c:v>1130</c:v>
              </c:pt>
              <c:pt idx="1837">
                <c:v>2160</c:v>
              </c:pt>
              <c:pt idx="1838">
                <c:v>2560</c:v>
              </c:pt>
              <c:pt idx="1839">
                <c:v>1550</c:v>
              </c:pt>
              <c:pt idx="1840">
                <c:v>1070</c:v>
              </c:pt>
              <c:pt idx="1841">
                <c:v>2190</c:v>
              </c:pt>
              <c:pt idx="1842">
                <c:v>2060</c:v>
              </c:pt>
              <c:pt idx="1843">
                <c:v>1320</c:v>
              </c:pt>
              <c:pt idx="1844">
                <c:v>1000</c:v>
              </c:pt>
              <c:pt idx="1845">
                <c:v>2540</c:v>
              </c:pt>
              <c:pt idx="1846">
                <c:v>960</c:v>
              </c:pt>
              <c:pt idx="1847">
                <c:v>2340</c:v>
              </c:pt>
              <c:pt idx="1848">
                <c:v>2660</c:v>
              </c:pt>
              <c:pt idx="1849">
                <c:v>1610</c:v>
              </c:pt>
              <c:pt idx="1850">
                <c:v>1820</c:v>
              </c:pt>
              <c:pt idx="1851">
                <c:v>2310</c:v>
              </c:pt>
              <c:pt idx="1852">
                <c:v>920</c:v>
              </c:pt>
              <c:pt idx="1853">
                <c:v>790</c:v>
              </c:pt>
              <c:pt idx="1854">
                <c:v>910</c:v>
              </c:pt>
              <c:pt idx="1855">
                <c:v>1240</c:v>
              </c:pt>
              <c:pt idx="1856">
                <c:v>2730</c:v>
              </c:pt>
              <c:pt idx="1857">
                <c:v>1170</c:v>
              </c:pt>
              <c:pt idx="1858">
                <c:v>2760</c:v>
              </c:pt>
              <c:pt idx="1859">
                <c:v>2700</c:v>
              </c:pt>
              <c:pt idx="1860">
                <c:v>1650</c:v>
              </c:pt>
              <c:pt idx="1861">
                <c:v>670</c:v>
              </c:pt>
              <c:pt idx="1862">
                <c:v>1670</c:v>
              </c:pt>
              <c:pt idx="1863">
                <c:v>1530</c:v>
              </c:pt>
              <c:pt idx="1864">
                <c:v>1150</c:v>
              </c:pt>
              <c:pt idx="1865">
                <c:v>1220</c:v>
              </c:pt>
              <c:pt idx="1866">
                <c:v>2920</c:v>
              </c:pt>
              <c:pt idx="1867">
                <c:v>910</c:v>
              </c:pt>
              <c:pt idx="1868">
                <c:v>1050</c:v>
              </c:pt>
              <c:pt idx="1869">
                <c:v>1540</c:v>
              </c:pt>
              <c:pt idx="1870">
                <c:v>1210</c:v>
              </c:pt>
              <c:pt idx="1871">
                <c:v>1400</c:v>
              </c:pt>
              <c:pt idx="1872">
                <c:v>1130</c:v>
              </c:pt>
              <c:pt idx="1873">
                <c:v>1470</c:v>
              </c:pt>
              <c:pt idx="1874">
                <c:v>2150</c:v>
              </c:pt>
              <c:pt idx="1875">
                <c:v>1170</c:v>
              </c:pt>
              <c:pt idx="1876">
                <c:v>1650</c:v>
              </c:pt>
              <c:pt idx="1877">
                <c:v>770</c:v>
              </c:pt>
              <c:pt idx="1878">
                <c:v>3790</c:v>
              </c:pt>
              <c:pt idx="1879">
                <c:v>1600</c:v>
              </c:pt>
              <c:pt idx="1880">
                <c:v>1600</c:v>
              </c:pt>
              <c:pt idx="1881">
                <c:v>2150</c:v>
              </c:pt>
              <c:pt idx="1882">
                <c:v>1670</c:v>
              </c:pt>
              <c:pt idx="1883">
                <c:v>1800</c:v>
              </c:pt>
              <c:pt idx="1884">
                <c:v>2070</c:v>
              </c:pt>
              <c:pt idx="1885">
                <c:v>830</c:v>
              </c:pt>
              <c:pt idx="1886">
                <c:v>1650</c:v>
              </c:pt>
              <c:pt idx="1887">
                <c:v>1010</c:v>
              </c:pt>
              <c:pt idx="1888">
                <c:v>1420</c:v>
              </c:pt>
              <c:pt idx="1889">
                <c:v>2120</c:v>
              </c:pt>
              <c:pt idx="1890">
                <c:v>1430</c:v>
              </c:pt>
              <c:pt idx="1891">
                <c:v>1040</c:v>
              </c:pt>
              <c:pt idx="1892">
                <c:v>820</c:v>
              </c:pt>
              <c:pt idx="1893">
                <c:v>1690</c:v>
              </c:pt>
              <c:pt idx="1894">
                <c:v>1130</c:v>
              </c:pt>
              <c:pt idx="1895">
                <c:v>1290</c:v>
              </c:pt>
              <c:pt idx="1896">
                <c:v>1110</c:v>
              </c:pt>
              <c:pt idx="1897">
                <c:v>2440</c:v>
              </c:pt>
              <c:pt idx="1898">
                <c:v>2770</c:v>
              </c:pt>
              <c:pt idx="1899">
                <c:v>2770</c:v>
              </c:pt>
              <c:pt idx="1900">
                <c:v>2460</c:v>
              </c:pt>
              <c:pt idx="1901">
                <c:v>3190</c:v>
              </c:pt>
              <c:pt idx="1902">
                <c:v>1250</c:v>
              </c:pt>
              <c:pt idx="1903">
                <c:v>1710</c:v>
              </c:pt>
              <c:pt idx="1904">
                <c:v>1040</c:v>
              </c:pt>
              <c:pt idx="1905">
                <c:v>2000</c:v>
              </c:pt>
              <c:pt idx="1906">
                <c:v>650</c:v>
              </c:pt>
              <c:pt idx="1907">
                <c:v>920</c:v>
              </c:pt>
              <c:pt idx="1908">
                <c:v>1500</c:v>
              </c:pt>
              <c:pt idx="1909">
                <c:v>2060</c:v>
              </c:pt>
              <c:pt idx="1910">
                <c:v>950</c:v>
              </c:pt>
              <c:pt idx="1911">
                <c:v>3810</c:v>
              </c:pt>
              <c:pt idx="1912">
                <c:v>950</c:v>
              </c:pt>
              <c:pt idx="1913">
                <c:v>1540</c:v>
              </c:pt>
              <c:pt idx="1914">
                <c:v>1190</c:v>
              </c:pt>
              <c:pt idx="1915">
                <c:v>1810</c:v>
              </c:pt>
              <c:pt idx="1916">
                <c:v>1750</c:v>
              </c:pt>
              <c:pt idx="1917">
                <c:v>1770</c:v>
              </c:pt>
              <c:pt idx="1918">
                <c:v>1570</c:v>
              </c:pt>
              <c:pt idx="1919">
                <c:v>2740</c:v>
              </c:pt>
              <c:pt idx="1920">
                <c:v>1660</c:v>
              </c:pt>
              <c:pt idx="1921">
                <c:v>2437</c:v>
              </c:pt>
              <c:pt idx="1922">
                <c:v>3290</c:v>
              </c:pt>
              <c:pt idx="1923">
                <c:v>2910</c:v>
              </c:pt>
              <c:pt idx="1924">
                <c:v>1630</c:v>
              </c:pt>
              <c:pt idx="1925">
                <c:v>3400</c:v>
              </c:pt>
              <c:pt idx="1926">
                <c:v>1600</c:v>
              </c:pt>
              <c:pt idx="1927">
                <c:v>1540</c:v>
              </c:pt>
              <c:pt idx="1928">
                <c:v>1420</c:v>
              </c:pt>
              <c:pt idx="1929">
                <c:v>1610</c:v>
              </c:pt>
              <c:pt idx="1930">
                <c:v>1350</c:v>
              </c:pt>
              <c:pt idx="1931">
                <c:v>2170</c:v>
              </c:pt>
              <c:pt idx="1932">
                <c:v>1360</c:v>
              </c:pt>
              <c:pt idx="1933">
                <c:v>1460</c:v>
              </c:pt>
              <c:pt idx="1934">
                <c:v>1020</c:v>
              </c:pt>
              <c:pt idx="1935">
                <c:v>2500</c:v>
              </c:pt>
              <c:pt idx="1936">
                <c:v>2500</c:v>
              </c:pt>
              <c:pt idx="1937">
                <c:v>2440</c:v>
              </c:pt>
              <c:pt idx="1938">
                <c:v>1290</c:v>
              </c:pt>
              <c:pt idx="1939">
                <c:v>1250</c:v>
              </c:pt>
              <c:pt idx="1940">
                <c:v>1050</c:v>
              </c:pt>
              <c:pt idx="1941">
                <c:v>2340</c:v>
              </c:pt>
              <c:pt idx="1942">
                <c:v>2210</c:v>
              </c:pt>
              <c:pt idx="1943">
                <c:v>2320</c:v>
              </c:pt>
              <c:pt idx="1944">
                <c:v>3000</c:v>
              </c:pt>
              <c:pt idx="1945">
                <c:v>3590</c:v>
              </c:pt>
              <c:pt idx="1946">
                <c:v>1910</c:v>
              </c:pt>
              <c:pt idx="1947">
                <c:v>3110</c:v>
              </c:pt>
              <c:pt idx="1948">
                <c:v>1450</c:v>
              </c:pt>
              <c:pt idx="1949">
                <c:v>1330</c:v>
              </c:pt>
              <c:pt idx="1950">
                <c:v>1460</c:v>
              </c:pt>
              <c:pt idx="1951">
                <c:v>2782</c:v>
              </c:pt>
              <c:pt idx="1952">
                <c:v>4070</c:v>
              </c:pt>
              <c:pt idx="1953">
                <c:v>1150</c:v>
              </c:pt>
              <c:pt idx="1954">
                <c:v>1370</c:v>
              </c:pt>
              <c:pt idx="1955">
                <c:v>2520</c:v>
              </c:pt>
              <c:pt idx="1956">
                <c:v>970</c:v>
              </c:pt>
              <c:pt idx="1957">
                <c:v>1490</c:v>
              </c:pt>
              <c:pt idx="1958">
                <c:v>1680</c:v>
              </c:pt>
              <c:pt idx="1959">
                <c:v>1150</c:v>
              </c:pt>
              <c:pt idx="1960">
                <c:v>1160</c:v>
              </c:pt>
              <c:pt idx="1961">
                <c:v>1700</c:v>
              </c:pt>
              <c:pt idx="1962">
                <c:v>4100</c:v>
              </c:pt>
              <c:pt idx="1963">
                <c:v>1530</c:v>
              </c:pt>
              <c:pt idx="1964">
                <c:v>2610</c:v>
              </c:pt>
              <c:pt idx="1965">
                <c:v>2070</c:v>
              </c:pt>
              <c:pt idx="1966">
                <c:v>1030</c:v>
              </c:pt>
              <c:pt idx="1967">
                <c:v>1080</c:v>
              </c:pt>
              <c:pt idx="1968">
                <c:v>1700</c:v>
              </c:pt>
              <c:pt idx="1969">
                <c:v>1420</c:v>
              </c:pt>
              <c:pt idx="1970">
                <c:v>1170</c:v>
              </c:pt>
              <c:pt idx="1971">
                <c:v>1463</c:v>
              </c:pt>
              <c:pt idx="1972">
                <c:v>950</c:v>
              </c:pt>
              <c:pt idx="1973">
                <c:v>800</c:v>
              </c:pt>
              <c:pt idx="1974">
                <c:v>3390</c:v>
              </c:pt>
              <c:pt idx="1975">
                <c:v>1610</c:v>
              </c:pt>
              <c:pt idx="1976">
                <c:v>1480</c:v>
              </c:pt>
              <c:pt idx="1977">
                <c:v>2670</c:v>
              </c:pt>
              <c:pt idx="1978">
                <c:v>1230</c:v>
              </c:pt>
              <c:pt idx="1979">
                <c:v>920</c:v>
              </c:pt>
              <c:pt idx="1980">
                <c:v>1150</c:v>
              </c:pt>
              <c:pt idx="1981">
                <c:v>830</c:v>
              </c:pt>
              <c:pt idx="1982">
                <c:v>2760</c:v>
              </c:pt>
              <c:pt idx="1983">
                <c:v>2370</c:v>
              </c:pt>
              <c:pt idx="1984">
                <c:v>1660</c:v>
              </c:pt>
              <c:pt idx="1985">
                <c:v>1480</c:v>
              </c:pt>
              <c:pt idx="1986">
                <c:v>2390</c:v>
              </c:pt>
              <c:pt idx="1987">
                <c:v>1360</c:v>
              </c:pt>
              <c:pt idx="1988">
                <c:v>1010</c:v>
              </c:pt>
              <c:pt idx="1989">
                <c:v>2500</c:v>
              </c:pt>
              <c:pt idx="1990">
                <c:v>1800</c:v>
              </c:pt>
              <c:pt idx="1991">
                <c:v>1090</c:v>
              </c:pt>
              <c:pt idx="1992">
                <c:v>1300</c:v>
              </c:pt>
              <c:pt idx="1993">
                <c:v>1130</c:v>
              </c:pt>
              <c:pt idx="1994">
                <c:v>1670</c:v>
              </c:pt>
              <c:pt idx="1995">
                <c:v>2600</c:v>
              </c:pt>
              <c:pt idx="1996">
                <c:v>1560</c:v>
              </c:pt>
              <c:pt idx="1997">
                <c:v>1170</c:v>
              </c:pt>
              <c:pt idx="1998">
                <c:v>2100</c:v>
              </c:pt>
              <c:pt idx="1999">
                <c:v>1210</c:v>
              </c:pt>
              <c:pt idx="2000">
                <c:v>2420</c:v>
              </c:pt>
              <c:pt idx="2001">
                <c:v>1370</c:v>
              </c:pt>
              <c:pt idx="2002">
                <c:v>1480</c:v>
              </c:pt>
              <c:pt idx="2003">
                <c:v>2260</c:v>
              </c:pt>
              <c:pt idx="2004">
                <c:v>2070</c:v>
              </c:pt>
              <c:pt idx="2005">
                <c:v>4670</c:v>
              </c:pt>
              <c:pt idx="2006">
                <c:v>1500</c:v>
              </c:pt>
              <c:pt idx="2007">
                <c:v>2658</c:v>
              </c:pt>
              <c:pt idx="2008">
                <c:v>2700</c:v>
              </c:pt>
              <c:pt idx="2009">
                <c:v>1050</c:v>
              </c:pt>
              <c:pt idx="2010">
                <c:v>1280</c:v>
              </c:pt>
              <c:pt idx="2011">
                <c:v>1140</c:v>
              </c:pt>
              <c:pt idx="2012">
                <c:v>1660</c:v>
              </c:pt>
              <c:pt idx="2013">
                <c:v>2050</c:v>
              </c:pt>
              <c:pt idx="2014">
                <c:v>1550</c:v>
              </c:pt>
              <c:pt idx="2015">
                <c:v>1900</c:v>
              </c:pt>
              <c:pt idx="2016">
                <c:v>2050</c:v>
              </c:pt>
              <c:pt idx="2017">
                <c:v>930</c:v>
              </c:pt>
              <c:pt idx="2018">
                <c:v>1150</c:v>
              </c:pt>
              <c:pt idx="2019">
                <c:v>2040</c:v>
              </c:pt>
              <c:pt idx="2020">
                <c:v>1640</c:v>
              </c:pt>
              <c:pt idx="2021">
                <c:v>1340</c:v>
              </c:pt>
              <c:pt idx="2022">
                <c:v>1560</c:v>
              </c:pt>
              <c:pt idx="2023">
                <c:v>1070</c:v>
              </c:pt>
              <c:pt idx="2024">
                <c:v>1350</c:v>
              </c:pt>
              <c:pt idx="2025">
                <c:v>2430</c:v>
              </c:pt>
              <c:pt idx="2026">
                <c:v>1300</c:v>
              </c:pt>
              <c:pt idx="2027">
                <c:v>2670</c:v>
              </c:pt>
              <c:pt idx="2028">
                <c:v>2550</c:v>
              </c:pt>
              <c:pt idx="2029">
                <c:v>1720</c:v>
              </c:pt>
              <c:pt idx="2030">
                <c:v>3180</c:v>
              </c:pt>
              <c:pt idx="2031">
                <c:v>1130</c:v>
              </c:pt>
              <c:pt idx="2032">
                <c:v>2840</c:v>
              </c:pt>
              <c:pt idx="2033">
                <c:v>2720</c:v>
              </c:pt>
              <c:pt idx="2034">
                <c:v>1480</c:v>
              </c:pt>
              <c:pt idx="2035">
                <c:v>1240</c:v>
              </c:pt>
              <c:pt idx="2036">
                <c:v>1710</c:v>
              </c:pt>
              <c:pt idx="2037">
                <c:v>1380</c:v>
              </c:pt>
              <c:pt idx="2038">
                <c:v>1260</c:v>
              </c:pt>
              <c:pt idx="2039">
                <c:v>2230</c:v>
              </c:pt>
              <c:pt idx="2040">
                <c:v>1930</c:v>
              </c:pt>
              <c:pt idx="2041">
                <c:v>1250</c:v>
              </c:pt>
              <c:pt idx="2042">
                <c:v>1720</c:v>
              </c:pt>
              <c:pt idx="2043">
                <c:v>810</c:v>
              </c:pt>
              <c:pt idx="2044">
                <c:v>920</c:v>
              </c:pt>
              <c:pt idx="2045">
                <c:v>1730</c:v>
              </c:pt>
              <c:pt idx="2046">
                <c:v>2280</c:v>
              </c:pt>
              <c:pt idx="2047">
                <c:v>2630</c:v>
              </c:pt>
              <c:pt idx="2048">
                <c:v>1820</c:v>
              </c:pt>
              <c:pt idx="2049">
                <c:v>1020</c:v>
              </c:pt>
              <c:pt idx="2050">
                <c:v>1680</c:v>
              </c:pt>
              <c:pt idx="2051">
                <c:v>2680</c:v>
              </c:pt>
              <c:pt idx="2052">
                <c:v>1140</c:v>
              </c:pt>
              <c:pt idx="2053">
                <c:v>2400</c:v>
              </c:pt>
              <c:pt idx="2054">
                <c:v>780</c:v>
              </c:pt>
              <c:pt idx="2055">
                <c:v>980</c:v>
              </c:pt>
              <c:pt idx="2056">
                <c:v>1210</c:v>
              </c:pt>
              <c:pt idx="2057">
                <c:v>2300</c:v>
              </c:pt>
              <c:pt idx="2058">
                <c:v>1480</c:v>
              </c:pt>
              <c:pt idx="2059">
                <c:v>1320</c:v>
              </c:pt>
              <c:pt idx="2060">
                <c:v>2250</c:v>
              </c:pt>
              <c:pt idx="2061">
                <c:v>2370</c:v>
              </c:pt>
              <c:pt idx="2062">
                <c:v>1780</c:v>
              </c:pt>
              <c:pt idx="2063">
                <c:v>1880</c:v>
              </c:pt>
              <c:pt idx="2064">
                <c:v>1370</c:v>
              </c:pt>
              <c:pt idx="2065">
                <c:v>1800</c:v>
              </c:pt>
              <c:pt idx="2066">
                <c:v>990</c:v>
              </c:pt>
              <c:pt idx="2067">
                <c:v>2560</c:v>
              </c:pt>
              <c:pt idx="2068">
                <c:v>2690</c:v>
              </c:pt>
              <c:pt idx="2069">
                <c:v>3240</c:v>
              </c:pt>
              <c:pt idx="2070">
                <c:v>2430</c:v>
              </c:pt>
              <c:pt idx="2071">
                <c:v>1140</c:v>
              </c:pt>
              <c:pt idx="2072">
                <c:v>3030</c:v>
              </c:pt>
              <c:pt idx="2073">
                <c:v>4150</c:v>
              </c:pt>
              <c:pt idx="2074">
                <c:v>1730</c:v>
              </c:pt>
              <c:pt idx="2075">
                <c:v>2040</c:v>
              </c:pt>
              <c:pt idx="2076">
                <c:v>3070</c:v>
              </c:pt>
              <c:pt idx="2077">
                <c:v>1780</c:v>
              </c:pt>
              <c:pt idx="2078">
                <c:v>1811</c:v>
              </c:pt>
              <c:pt idx="2079">
                <c:v>2450</c:v>
              </c:pt>
              <c:pt idx="2080">
                <c:v>2300</c:v>
              </c:pt>
              <c:pt idx="2081">
                <c:v>960</c:v>
              </c:pt>
              <c:pt idx="2082">
                <c:v>2370</c:v>
              </c:pt>
              <c:pt idx="2083">
                <c:v>3150</c:v>
              </c:pt>
              <c:pt idx="2084">
                <c:v>1300</c:v>
              </c:pt>
              <c:pt idx="2085">
                <c:v>2090</c:v>
              </c:pt>
              <c:pt idx="2086">
                <c:v>2470</c:v>
              </c:pt>
              <c:pt idx="2087">
                <c:v>910</c:v>
              </c:pt>
              <c:pt idx="2088">
                <c:v>1110</c:v>
              </c:pt>
              <c:pt idx="2089">
                <c:v>3190</c:v>
              </c:pt>
              <c:pt idx="2090">
                <c:v>2380</c:v>
              </c:pt>
              <c:pt idx="2091">
                <c:v>2260</c:v>
              </c:pt>
              <c:pt idx="2092">
                <c:v>1240</c:v>
              </c:pt>
              <c:pt idx="2093">
                <c:v>2110</c:v>
              </c:pt>
              <c:pt idx="2094">
                <c:v>3260</c:v>
              </c:pt>
              <c:pt idx="2095">
                <c:v>1200</c:v>
              </c:pt>
              <c:pt idx="2096">
                <c:v>1730</c:v>
              </c:pt>
              <c:pt idx="2097">
                <c:v>2470</c:v>
              </c:pt>
              <c:pt idx="2098">
                <c:v>2210</c:v>
              </c:pt>
              <c:pt idx="2099">
                <c:v>1500</c:v>
              </c:pt>
              <c:pt idx="2100">
                <c:v>3150</c:v>
              </c:pt>
              <c:pt idx="2101">
                <c:v>2700</c:v>
              </c:pt>
              <c:pt idx="2102">
                <c:v>1240</c:v>
              </c:pt>
              <c:pt idx="2103">
                <c:v>1380</c:v>
              </c:pt>
              <c:pt idx="2104">
                <c:v>1510</c:v>
              </c:pt>
              <c:pt idx="2105">
                <c:v>1300</c:v>
              </c:pt>
              <c:pt idx="2106">
                <c:v>2220</c:v>
              </c:pt>
              <c:pt idx="2107">
                <c:v>730</c:v>
              </c:pt>
              <c:pt idx="2108">
                <c:v>3300</c:v>
              </c:pt>
              <c:pt idx="2109">
                <c:v>4130</c:v>
              </c:pt>
              <c:pt idx="2110">
                <c:v>2670</c:v>
              </c:pt>
              <c:pt idx="2111">
                <c:v>1980</c:v>
              </c:pt>
              <c:pt idx="2112">
                <c:v>740</c:v>
              </c:pt>
              <c:pt idx="2113">
                <c:v>1070</c:v>
              </c:pt>
              <c:pt idx="2114">
                <c:v>1230</c:v>
              </c:pt>
              <c:pt idx="2115">
                <c:v>1210</c:v>
              </c:pt>
              <c:pt idx="2116">
                <c:v>1230</c:v>
              </c:pt>
              <c:pt idx="2117">
                <c:v>1870</c:v>
              </c:pt>
              <c:pt idx="2118">
                <c:v>1330</c:v>
              </c:pt>
              <c:pt idx="2119">
                <c:v>1590</c:v>
              </c:pt>
              <c:pt idx="2120">
                <c:v>1710</c:v>
              </c:pt>
              <c:pt idx="2121">
                <c:v>1200</c:v>
              </c:pt>
              <c:pt idx="2122">
                <c:v>1140</c:v>
              </c:pt>
              <c:pt idx="2123">
                <c:v>1120</c:v>
              </c:pt>
              <c:pt idx="2124">
                <c:v>920</c:v>
              </c:pt>
              <c:pt idx="2125">
                <c:v>800</c:v>
              </c:pt>
              <c:pt idx="2126">
                <c:v>1980</c:v>
              </c:pt>
              <c:pt idx="2127">
                <c:v>2800</c:v>
              </c:pt>
              <c:pt idx="2128">
                <c:v>1680</c:v>
              </c:pt>
              <c:pt idx="2129">
                <c:v>2330</c:v>
              </c:pt>
              <c:pt idx="2130">
                <c:v>2240</c:v>
              </c:pt>
              <c:pt idx="2131">
                <c:v>2140</c:v>
              </c:pt>
              <c:pt idx="2132">
                <c:v>2170</c:v>
              </c:pt>
              <c:pt idx="2133">
                <c:v>1150</c:v>
              </c:pt>
              <c:pt idx="2134">
                <c:v>1630</c:v>
              </c:pt>
              <c:pt idx="2135">
                <c:v>1350</c:v>
              </c:pt>
              <c:pt idx="2136">
                <c:v>910</c:v>
              </c:pt>
              <c:pt idx="2137">
                <c:v>1440</c:v>
              </c:pt>
              <c:pt idx="2138">
                <c:v>2440</c:v>
              </c:pt>
              <c:pt idx="2139">
                <c:v>2740</c:v>
              </c:pt>
              <c:pt idx="2140">
                <c:v>1370</c:v>
              </c:pt>
              <c:pt idx="2141">
                <c:v>2390</c:v>
              </c:pt>
              <c:pt idx="2142">
                <c:v>1270</c:v>
              </c:pt>
              <c:pt idx="2143">
                <c:v>1300</c:v>
              </c:pt>
              <c:pt idx="2144">
                <c:v>1330</c:v>
              </c:pt>
              <c:pt idx="2145">
                <c:v>1000</c:v>
              </c:pt>
              <c:pt idx="2146">
                <c:v>2190</c:v>
              </c:pt>
              <c:pt idx="2147">
                <c:v>1380</c:v>
              </c:pt>
              <c:pt idx="2148">
                <c:v>2610</c:v>
              </c:pt>
              <c:pt idx="2149">
                <c:v>960</c:v>
              </c:pt>
              <c:pt idx="2150">
                <c:v>710</c:v>
              </c:pt>
              <c:pt idx="2151">
                <c:v>2230</c:v>
              </c:pt>
              <c:pt idx="2152">
                <c:v>2470</c:v>
              </c:pt>
              <c:pt idx="2153">
                <c:v>1760</c:v>
              </c:pt>
              <c:pt idx="2154">
                <c:v>1530</c:v>
              </c:pt>
              <c:pt idx="2155">
                <c:v>1610</c:v>
              </c:pt>
              <c:pt idx="2156">
                <c:v>1030</c:v>
              </c:pt>
              <c:pt idx="2157">
                <c:v>2800</c:v>
              </c:pt>
              <c:pt idx="2158">
                <c:v>780</c:v>
              </c:pt>
              <c:pt idx="2159">
                <c:v>3160</c:v>
              </c:pt>
              <c:pt idx="2160">
                <c:v>2500</c:v>
              </c:pt>
              <c:pt idx="2161">
                <c:v>1140</c:v>
              </c:pt>
              <c:pt idx="2162">
                <c:v>1480</c:v>
              </c:pt>
              <c:pt idx="2163">
                <c:v>2590</c:v>
              </c:pt>
              <c:pt idx="2164">
                <c:v>1910</c:v>
              </c:pt>
              <c:pt idx="2165">
                <c:v>1580</c:v>
              </c:pt>
              <c:pt idx="2166">
                <c:v>2630</c:v>
              </c:pt>
              <c:pt idx="2167">
                <c:v>1960</c:v>
              </c:pt>
              <c:pt idx="2168">
                <c:v>1440</c:v>
              </c:pt>
              <c:pt idx="2169">
                <c:v>1390</c:v>
              </c:pt>
              <c:pt idx="2170">
                <c:v>2350</c:v>
              </c:pt>
              <c:pt idx="2171">
                <c:v>1590</c:v>
              </c:pt>
              <c:pt idx="2172">
                <c:v>1240</c:v>
              </c:pt>
              <c:pt idx="2173">
                <c:v>1900</c:v>
              </c:pt>
              <c:pt idx="2174">
                <c:v>2370</c:v>
              </c:pt>
              <c:pt idx="2175">
                <c:v>1240</c:v>
              </c:pt>
              <c:pt idx="2176">
                <c:v>2020</c:v>
              </c:pt>
              <c:pt idx="2177">
                <c:v>1120</c:v>
              </c:pt>
              <c:pt idx="2178">
                <c:v>1800</c:v>
              </c:pt>
              <c:pt idx="2179">
                <c:v>1150</c:v>
              </c:pt>
              <c:pt idx="2180">
                <c:v>2250</c:v>
              </c:pt>
              <c:pt idx="2181">
                <c:v>3760</c:v>
              </c:pt>
              <c:pt idx="2182">
                <c:v>2540</c:v>
              </c:pt>
              <c:pt idx="2183">
                <c:v>920</c:v>
              </c:pt>
              <c:pt idx="2184">
                <c:v>3000</c:v>
              </c:pt>
              <c:pt idx="2185">
                <c:v>1930</c:v>
              </c:pt>
              <c:pt idx="2186">
                <c:v>3040</c:v>
              </c:pt>
              <c:pt idx="2187">
                <c:v>860</c:v>
              </c:pt>
              <c:pt idx="2188">
                <c:v>1100</c:v>
              </c:pt>
              <c:pt idx="2189">
                <c:v>1160</c:v>
              </c:pt>
              <c:pt idx="2190">
                <c:v>1560</c:v>
              </c:pt>
              <c:pt idx="2191">
                <c:v>1960</c:v>
              </c:pt>
              <c:pt idx="2192">
                <c:v>1620</c:v>
              </c:pt>
              <c:pt idx="2193">
                <c:v>2060</c:v>
              </c:pt>
              <c:pt idx="2194">
                <c:v>1030</c:v>
              </c:pt>
              <c:pt idx="2195">
                <c:v>1290</c:v>
              </c:pt>
              <c:pt idx="2196">
                <c:v>1450</c:v>
              </c:pt>
              <c:pt idx="2197">
                <c:v>920</c:v>
              </c:pt>
              <c:pt idx="2198">
                <c:v>1020</c:v>
              </c:pt>
              <c:pt idx="2199">
                <c:v>1490</c:v>
              </c:pt>
              <c:pt idx="2200">
                <c:v>1640</c:v>
              </c:pt>
              <c:pt idx="2201">
                <c:v>1410</c:v>
              </c:pt>
              <c:pt idx="2202">
                <c:v>1392</c:v>
              </c:pt>
              <c:pt idx="2203">
                <c:v>860</c:v>
              </c:pt>
              <c:pt idx="2204">
                <c:v>1390</c:v>
              </c:pt>
              <c:pt idx="2205">
                <c:v>1020</c:v>
              </c:pt>
              <c:pt idx="2206">
                <c:v>2460</c:v>
              </c:pt>
              <c:pt idx="2207">
                <c:v>3020</c:v>
              </c:pt>
              <c:pt idx="2208">
                <c:v>1620</c:v>
              </c:pt>
              <c:pt idx="2209">
                <c:v>1210</c:v>
              </c:pt>
              <c:pt idx="2210">
                <c:v>2510</c:v>
              </c:pt>
              <c:pt idx="2211">
                <c:v>1140</c:v>
              </c:pt>
              <c:pt idx="2212">
                <c:v>970</c:v>
              </c:pt>
              <c:pt idx="2213">
                <c:v>1620</c:v>
              </c:pt>
              <c:pt idx="2214">
                <c:v>970</c:v>
              </c:pt>
              <c:pt idx="2215">
                <c:v>950</c:v>
              </c:pt>
              <c:pt idx="2216">
                <c:v>1130</c:v>
              </c:pt>
              <c:pt idx="2217">
                <c:v>870</c:v>
              </c:pt>
              <c:pt idx="2218">
                <c:v>1130</c:v>
              </c:pt>
              <c:pt idx="2219">
                <c:v>920</c:v>
              </c:pt>
              <c:pt idx="2220">
                <c:v>1651</c:v>
              </c:pt>
              <c:pt idx="2221">
                <c:v>1330</c:v>
              </c:pt>
              <c:pt idx="2222">
                <c:v>2230</c:v>
              </c:pt>
              <c:pt idx="2223">
                <c:v>1410</c:v>
              </c:pt>
              <c:pt idx="2224">
                <c:v>1100</c:v>
              </c:pt>
              <c:pt idx="2225">
                <c:v>1530</c:v>
              </c:pt>
              <c:pt idx="2226">
                <c:v>4010</c:v>
              </c:pt>
              <c:pt idx="2227">
                <c:v>1080</c:v>
              </c:pt>
              <c:pt idx="2228">
                <c:v>860</c:v>
              </c:pt>
              <c:pt idx="2229">
                <c:v>1800</c:v>
              </c:pt>
              <c:pt idx="2230">
                <c:v>2210</c:v>
              </c:pt>
              <c:pt idx="2231">
                <c:v>2560</c:v>
              </c:pt>
              <c:pt idx="2232">
                <c:v>1010</c:v>
              </c:pt>
              <c:pt idx="2233">
                <c:v>2470</c:v>
              </c:pt>
              <c:pt idx="2234">
                <c:v>1740</c:v>
              </c:pt>
              <c:pt idx="2235">
                <c:v>1320</c:v>
              </c:pt>
              <c:pt idx="2236">
                <c:v>1520</c:v>
              </c:pt>
              <c:pt idx="2237">
                <c:v>1570</c:v>
              </c:pt>
              <c:pt idx="2238">
                <c:v>1990</c:v>
              </c:pt>
              <c:pt idx="2239">
                <c:v>1610</c:v>
              </c:pt>
              <c:pt idx="2240">
                <c:v>1010</c:v>
              </c:pt>
              <c:pt idx="2241">
                <c:v>1230</c:v>
              </c:pt>
              <c:pt idx="2242">
                <c:v>1680</c:v>
              </c:pt>
              <c:pt idx="2243">
                <c:v>2150</c:v>
              </c:pt>
              <c:pt idx="2244">
                <c:v>3490</c:v>
              </c:pt>
              <c:pt idx="2245">
                <c:v>2550</c:v>
              </c:pt>
              <c:pt idx="2246">
                <c:v>1270</c:v>
              </c:pt>
              <c:pt idx="2247">
                <c:v>1150</c:v>
              </c:pt>
              <c:pt idx="2248">
                <c:v>1460</c:v>
              </c:pt>
              <c:pt idx="2249">
                <c:v>1940</c:v>
              </c:pt>
              <c:pt idx="2250">
                <c:v>2470</c:v>
              </c:pt>
              <c:pt idx="2251">
                <c:v>1890</c:v>
              </c:pt>
              <c:pt idx="2252">
                <c:v>1630</c:v>
              </c:pt>
              <c:pt idx="2253">
                <c:v>1340</c:v>
              </c:pt>
              <c:pt idx="2254">
                <c:v>3100</c:v>
              </c:pt>
              <c:pt idx="2255">
                <c:v>2090</c:v>
              </c:pt>
              <c:pt idx="2256">
                <c:v>920</c:v>
              </c:pt>
              <c:pt idx="2257">
                <c:v>1580</c:v>
              </c:pt>
              <c:pt idx="2258">
                <c:v>1460</c:v>
              </c:pt>
              <c:pt idx="2259">
                <c:v>1440</c:v>
              </c:pt>
              <c:pt idx="2260">
                <c:v>1400</c:v>
              </c:pt>
              <c:pt idx="2261">
                <c:v>2530</c:v>
              </c:pt>
              <c:pt idx="2262">
                <c:v>1870</c:v>
              </c:pt>
              <c:pt idx="2263">
                <c:v>2480</c:v>
              </c:pt>
              <c:pt idx="2264">
                <c:v>2930</c:v>
              </c:pt>
              <c:pt idx="2265">
                <c:v>3510</c:v>
              </c:pt>
              <c:pt idx="2266">
                <c:v>2580</c:v>
              </c:pt>
              <c:pt idx="2267">
                <c:v>940</c:v>
              </c:pt>
              <c:pt idx="2268">
                <c:v>2790</c:v>
              </c:pt>
              <c:pt idx="2269">
                <c:v>2009</c:v>
              </c:pt>
              <c:pt idx="2270">
                <c:v>2880</c:v>
              </c:pt>
              <c:pt idx="2271">
                <c:v>710</c:v>
              </c:pt>
              <c:pt idx="2272">
                <c:v>1270</c:v>
              </c:pt>
              <c:pt idx="2273">
                <c:v>1370</c:v>
              </c:pt>
              <c:pt idx="2274">
                <c:v>1400</c:v>
              </c:pt>
              <c:pt idx="2275">
                <c:v>980</c:v>
              </c:pt>
              <c:pt idx="2276">
                <c:v>1350</c:v>
              </c:pt>
              <c:pt idx="2277">
                <c:v>1510</c:v>
              </c:pt>
              <c:pt idx="2278">
                <c:v>1860</c:v>
              </c:pt>
              <c:pt idx="2279">
                <c:v>3280</c:v>
              </c:pt>
              <c:pt idx="2280">
                <c:v>3020</c:v>
              </c:pt>
              <c:pt idx="2281">
                <c:v>860</c:v>
              </c:pt>
              <c:pt idx="2282">
                <c:v>840</c:v>
              </c:pt>
              <c:pt idx="2283">
                <c:v>1105</c:v>
              </c:pt>
              <c:pt idx="2284">
                <c:v>1130</c:v>
              </c:pt>
              <c:pt idx="2285">
                <c:v>2210</c:v>
              </c:pt>
              <c:pt idx="2286">
                <c:v>7680</c:v>
              </c:pt>
              <c:pt idx="2287">
                <c:v>940</c:v>
              </c:pt>
              <c:pt idx="2288">
                <c:v>1160</c:v>
              </c:pt>
              <c:pt idx="2289">
                <c:v>1990</c:v>
              </c:pt>
              <c:pt idx="2290">
                <c:v>1050</c:v>
              </c:pt>
              <c:pt idx="2291">
                <c:v>1030</c:v>
              </c:pt>
              <c:pt idx="2292">
                <c:v>1420</c:v>
              </c:pt>
              <c:pt idx="2293">
                <c:v>2120</c:v>
              </c:pt>
              <c:pt idx="2294">
                <c:v>3760</c:v>
              </c:pt>
              <c:pt idx="2295">
                <c:v>700</c:v>
              </c:pt>
              <c:pt idx="2296">
                <c:v>1410</c:v>
              </c:pt>
              <c:pt idx="2297">
                <c:v>2240</c:v>
              </c:pt>
              <c:pt idx="2298">
                <c:v>3470</c:v>
              </c:pt>
              <c:pt idx="2299">
                <c:v>3200</c:v>
              </c:pt>
              <c:pt idx="2300">
                <c:v>2790</c:v>
              </c:pt>
              <c:pt idx="2301">
                <c:v>1870</c:v>
              </c:pt>
              <c:pt idx="2302">
                <c:v>1520</c:v>
              </c:pt>
              <c:pt idx="2303">
                <c:v>550</c:v>
              </c:pt>
              <c:pt idx="2304">
                <c:v>1460</c:v>
              </c:pt>
              <c:pt idx="2305">
                <c:v>2600</c:v>
              </c:pt>
              <c:pt idx="2306">
                <c:v>2650</c:v>
              </c:pt>
              <c:pt idx="2307">
                <c:v>2340</c:v>
              </c:pt>
              <c:pt idx="2308">
                <c:v>890</c:v>
              </c:pt>
              <c:pt idx="2309">
                <c:v>1220</c:v>
              </c:pt>
              <c:pt idx="2310">
                <c:v>1080</c:v>
              </c:pt>
              <c:pt idx="2311">
                <c:v>2180</c:v>
              </c:pt>
              <c:pt idx="2312">
                <c:v>1230</c:v>
              </c:pt>
              <c:pt idx="2313">
                <c:v>1490</c:v>
              </c:pt>
              <c:pt idx="2314">
                <c:v>980</c:v>
              </c:pt>
              <c:pt idx="2315">
                <c:v>1390</c:v>
              </c:pt>
              <c:pt idx="2316">
                <c:v>4500</c:v>
              </c:pt>
              <c:pt idx="2317">
                <c:v>1130</c:v>
              </c:pt>
              <c:pt idx="2318">
                <c:v>620</c:v>
              </c:pt>
              <c:pt idx="2319">
                <c:v>1050</c:v>
              </c:pt>
              <c:pt idx="2320">
                <c:v>1430</c:v>
              </c:pt>
              <c:pt idx="2321">
                <c:v>1360</c:v>
              </c:pt>
              <c:pt idx="2322">
                <c:v>2210</c:v>
              </c:pt>
              <c:pt idx="2323">
                <c:v>1450</c:v>
              </c:pt>
              <c:pt idx="2324">
                <c:v>1850</c:v>
              </c:pt>
              <c:pt idx="2325">
                <c:v>1310</c:v>
              </c:pt>
              <c:pt idx="2326">
                <c:v>4140</c:v>
              </c:pt>
              <c:pt idx="2327">
                <c:v>1140</c:v>
              </c:pt>
              <c:pt idx="2328">
                <c:v>6120</c:v>
              </c:pt>
              <c:pt idx="2329">
                <c:v>800</c:v>
              </c:pt>
              <c:pt idx="2330">
                <c:v>2414</c:v>
              </c:pt>
              <c:pt idx="2331">
                <c:v>1160</c:v>
              </c:pt>
              <c:pt idx="2332">
                <c:v>3170</c:v>
              </c:pt>
              <c:pt idx="2333">
                <c:v>4210</c:v>
              </c:pt>
              <c:pt idx="2334">
                <c:v>1030</c:v>
              </c:pt>
              <c:pt idx="2335">
                <c:v>1640</c:v>
              </c:pt>
              <c:pt idx="2336">
                <c:v>720</c:v>
              </c:pt>
              <c:pt idx="2337">
                <c:v>1860</c:v>
              </c:pt>
              <c:pt idx="2338">
                <c:v>2810</c:v>
              </c:pt>
              <c:pt idx="2339">
                <c:v>1320</c:v>
              </c:pt>
              <c:pt idx="2340">
                <c:v>3280</c:v>
              </c:pt>
              <c:pt idx="2341">
                <c:v>1790</c:v>
              </c:pt>
              <c:pt idx="2342">
                <c:v>1230</c:v>
              </c:pt>
              <c:pt idx="2343">
                <c:v>2520</c:v>
              </c:pt>
              <c:pt idx="2344">
                <c:v>1590</c:v>
              </c:pt>
              <c:pt idx="2345">
                <c:v>1920</c:v>
              </c:pt>
              <c:pt idx="2346">
                <c:v>1640</c:v>
              </c:pt>
              <c:pt idx="2347">
                <c:v>2250</c:v>
              </c:pt>
              <c:pt idx="2348">
                <c:v>2300</c:v>
              </c:pt>
              <c:pt idx="2349">
                <c:v>1650</c:v>
              </c:pt>
              <c:pt idx="2350">
                <c:v>710</c:v>
              </c:pt>
              <c:pt idx="2351">
                <c:v>2550</c:v>
              </c:pt>
              <c:pt idx="2352">
                <c:v>806</c:v>
              </c:pt>
              <c:pt idx="2353">
                <c:v>1630</c:v>
              </c:pt>
              <c:pt idx="2354">
                <c:v>2550</c:v>
              </c:pt>
              <c:pt idx="2355">
                <c:v>1240</c:v>
              </c:pt>
              <c:pt idx="2356">
                <c:v>2456</c:v>
              </c:pt>
              <c:pt idx="2357">
                <c:v>1600</c:v>
              </c:pt>
              <c:pt idx="2358">
                <c:v>2460</c:v>
              </c:pt>
              <c:pt idx="2359">
                <c:v>2180</c:v>
              </c:pt>
              <c:pt idx="2360">
                <c:v>1770</c:v>
              </c:pt>
              <c:pt idx="2361">
                <c:v>4030</c:v>
              </c:pt>
              <c:pt idx="2362">
                <c:v>1370</c:v>
              </c:pt>
              <c:pt idx="2363">
                <c:v>1940</c:v>
              </c:pt>
              <c:pt idx="2364">
                <c:v>3100</c:v>
              </c:pt>
              <c:pt idx="2365">
                <c:v>3064</c:v>
              </c:pt>
              <c:pt idx="2366">
                <c:v>970</c:v>
              </c:pt>
              <c:pt idx="2367">
                <c:v>2460</c:v>
              </c:pt>
              <c:pt idx="2368">
                <c:v>3010</c:v>
              </c:pt>
              <c:pt idx="2369">
                <c:v>1370</c:v>
              </c:pt>
              <c:pt idx="2370">
                <c:v>2080</c:v>
              </c:pt>
              <c:pt idx="2371">
                <c:v>3960</c:v>
              </c:pt>
              <c:pt idx="2372">
                <c:v>2490</c:v>
              </c:pt>
              <c:pt idx="2373">
                <c:v>2060</c:v>
              </c:pt>
              <c:pt idx="2374">
                <c:v>900</c:v>
              </c:pt>
              <c:pt idx="2375">
                <c:v>1600</c:v>
              </c:pt>
              <c:pt idx="2376">
                <c:v>820</c:v>
              </c:pt>
              <c:pt idx="2377">
                <c:v>1200</c:v>
              </c:pt>
              <c:pt idx="2378">
                <c:v>910</c:v>
              </c:pt>
              <c:pt idx="2379">
                <c:v>1530</c:v>
              </c:pt>
              <c:pt idx="2380">
                <c:v>900</c:v>
              </c:pt>
              <c:pt idx="2381">
                <c:v>2060</c:v>
              </c:pt>
              <c:pt idx="2382">
                <c:v>1500</c:v>
              </c:pt>
              <c:pt idx="2383">
                <c:v>1250</c:v>
              </c:pt>
              <c:pt idx="2384">
                <c:v>1310</c:v>
              </c:pt>
              <c:pt idx="2385">
                <c:v>1340</c:v>
              </c:pt>
              <c:pt idx="2386">
                <c:v>1490</c:v>
              </c:pt>
              <c:pt idx="2387">
                <c:v>1450</c:v>
              </c:pt>
              <c:pt idx="2388">
                <c:v>1130</c:v>
              </c:pt>
              <c:pt idx="2389">
                <c:v>1860</c:v>
              </c:pt>
              <c:pt idx="2390">
                <c:v>1510</c:v>
              </c:pt>
              <c:pt idx="2391">
                <c:v>1970</c:v>
              </c:pt>
              <c:pt idx="2392">
                <c:v>1210</c:v>
              </c:pt>
              <c:pt idx="2393">
                <c:v>3280</c:v>
              </c:pt>
              <c:pt idx="2394">
                <c:v>1500</c:v>
              </c:pt>
              <c:pt idx="2395">
                <c:v>1340</c:v>
              </c:pt>
              <c:pt idx="2396">
                <c:v>1180</c:v>
              </c:pt>
              <c:pt idx="2397">
                <c:v>1410</c:v>
              </c:pt>
              <c:pt idx="2398">
                <c:v>1341</c:v>
              </c:pt>
              <c:pt idx="2399">
                <c:v>2130</c:v>
              </c:pt>
              <c:pt idx="2400">
                <c:v>1300</c:v>
              </c:pt>
              <c:pt idx="2401">
                <c:v>4280</c:v>
              </c:pt>
              <c:pt idx="2402">
                <c:v>1910</c:v>
              </c:pt>
              <c:pt idx="2403">
                <c:v>2110</c:v>
              </c:pt>
              <c:pt idx="2404">
                <c:v>890</c:v>
              </c:pt>
              <c:pt idx="2405">
                <c:v>2470</c:v>
              </c:pt>
              <c:pt idx="2406">
                <c:v>2640</c:v>
              </c:pt>
              <c:pt idx="2407">
                <c:v>2990</c:v>
              </c:pt>
              <c:pt idx="2408">
                <c:v>2120</c:v>
              </c:pt>
              <c:pt idx="2409">
                <c:v>1730</c:v>
              </c:pt>
              <c:pt idx="2410">
                <c:v>1100</c:v>
              </c:pt>
              <c:pt idx="2411">
                <c:v>1600</c:v>
              </c:pt>
              <c:pt idx="2412">
                <c:v>3000</c:v>
              </c:pt>
              <c:pt idx="2413">
                <c:v>2140</c:v>
              </c:pt>
              <c:pt idx="2414">
                <c:v>1769</c:v>
              </c:pt>
              <c:pt idx="2415">
                <c:v>1200</c:v>
              </c:pt>
              <c:pt idx="2416">
                <c:v>420</c:v>
              </c:pt>
              <c:pt idx="2417">
                <c:v>3270</c:v>
              </c:pt>
              <c:pt idx="2418">
                <c:v>2370</c:v>
              </c:pt>
              <c:pt idx="2419">
                <c:v>1770</c:v>
              </c:pt>
              <c:pt idx="2420">
                <c:v>1490</c:v>
              </c:pt>
              <c:pt idx="2421">
                <c:v>1710</c:v>
              </c:pt>
              <c:pt idx="2422">
                <c:v>1460</c:v>
              </c:pt>
              <c:pt idx="2423">
                <c:v>2160</c:v>
              </c:pt>
              <c:pt idx="2424">
                <c:v>1220</c:v>
              </c:pt>
              <c:pt idx="2425">
                <c:v>1060</c:v>
              </c:pt>
              <c:pt idx="2426">
                <c:v>910</c:v>
              </c:pt>
              <c:pt idx="2427">
                <c:v>1090</c:v>
              </c:pt>
              <c:pt idx="2428">
                <c:v>1200</c:v>
              </c:pt>
              <c:pt idx="2429">
                <c:v>1480</c:v>
              </c:pt>
              <c:pt idx="2430">
                <c:v>1880</c:v>
              </c:pt>
              <c:pt idx="2431">
                <c:v>1110</c:v>
              </c:pt>
              <c:pt idx="2432">
                <c:v>1030</c:v>
              </c:pt>
              <c:pt idx="2433">
                <c:v>1070</c:v>
              </c:pt>
              <c:pt idx="2434">
                <c:v>4410</c:v>
              </c:pt>
              <c:pt idx="2435">
                <c:v>1180</c:v>
              </c:pt>
              <c:pt idx="2436">
                <c:v>2570</c:v>
              </c:pt>
              <c:pt idx="2437">
                <c:v>1170</c:v>
              </c:pt>
              <c:pt idx="2438">
                <c:v>1720</c:v>
              </c:pt>
              <c:pt idx="2439">
                <c:v>2440</c:v>
              </c:pt>
              <c:pt idx="2440">
                <c:v>4120</c:v>
              </c:pt>
              <c:pt idx="2441">
                <c:v>1440</c:v>
              </c:pt>
              <c:pt idx="2442">
                <c:v>1340</c:v>
              </c:pt>
              <c:pt idx="2443">
                <c:v>2000</c:v>
              </c:pt>
              <c:pt idx="2444">
                <c:v>920</c:v>
              </c:pt>
              <c:pt idx="2445">
                <c:v>930</c:v>
              </c:pt>
              <c:pt idx="2446">
                <c:v>4070</c:v>
              </c:pt>
              <c:pt idx="2447">
                <c:v>1230</c:v>
              </c:pt>
              <c:pt idx="2448">
                <c:v>1280</c:v>
              </c:pt>
              <c:pt idx="2449">
                <c:v>900</c:v>
              </c:pt>
              <c:pt idx="2450">
                <c:v>1320</c:v>
              </c:pt>
              <c:pt idx="2451">
                <c:v>1220</c:v>
              </c:pt>
              <c:pt idx="2452">
                <c:v>1960</c:v>
              </c:pt>
              <c:pt idx="2453">
                <c:v>1940</c:v>
              </c:pt>
              <c:pt idx="2454">
                <c:v>2910</c:v>
              </c:pt>
              <c:pt idx="2455">
                <c:v>950</c:v>
              </c:pt>
              <c:pt idx="2456">
                <c:v>1430</c:v>
              </c:pt>
              <c:pt idx="2457">
                <c:v>2190</c:v>
              </c:pt>
              <c:pt idx="2458">
                <c:v>1560</c:v>
              </c:pt>
              <c:pt idx="2459">
                <c:v>1290</c:v>
              </c:pt>
              <c:pt idx="2460">
                <c:v>1500</c:v>
              </c:pt>
              <c:pt idx="2461">
                <c:v>3650</c:v>
              </c:pt>
              <c:pt idx="2462">
                <c:v>1270</c:v>
              </c:pt>
              <c:pt idx="2463">
                <c:v>2630</c:v>
              </c:pt>
              <c:pt idx="2464">
                <c:v>1240</c:v>
              </c:pt>
              <c:pt idx="2465">
                <c:v>1580</c:v>
              </c:pt>
              <c:pt idx="2466">
                <c:v>1870</c:v>
              </c:pt>
              <c:pt idx="2467">
                <c:v>1120</c:v>
              </c:pt>
              <c:pt idx="2468">
                <c:v>2770</c:v>
              </c:pt>
              <c:pt idx="2469">
                <c:v>2220</c:v>
              </c:pt>
              <c:pt idx="2470">
                <c:v>1100</c:v>
              </c:pt>
              <c:pt idx="2471">
                <c:v>3670</c:v>
              </c:pt>
              <c:pt idx="2472">
                <c:v>3770</c:v>
              </c:pt>
              <c:pt idx="2473">
                <c:v>1800</c:v>
              </c:pt>
              <c:pt idx="2474">
                <c:v>610</c:v>
              </c:pt>
              <c:pt idx="2475">
                <c:v>2010</c:v>
              </c:pt>
              <c:pt idx="2476">
                <c:v>1580</c:v>
              </c:pt>
              <c:pt idx="2477">
                <c:v>710</c:v>
              </c:pt>
              <c:pt idx="2478">
                <c:v>1910</c:v>
              </c:pt>
              <c:pt idx="2479">
                <c:v>1880</c:v>
              </c:pt>
              <c:pt idx="2480">
                <c:v>2280</c:v>
              </c:pt>
              <c:pt idx="2481">
                <c:v>1660</c:v>
              </c:pt>
              <c:pt idx="2482">
                <c:v>2350</c:v>
              </c:pt>
              <c:pt idx="2483">
                <c:v>1100</c:v>
              </c:pt>
              <c:pt idx="2484">
                <c:v>2070</c:v>
              </c:pt>
              <c:pt idx="2485">
                <c:v>1010</c:v>
              </c:pt>
              <c:pt idx="2486">
                <c:v>1200</c:v>
              </c:pt>
              <c:pt idx="2487">
                <c:v>2690</c:v>
              </c:pt>
              <c:pt idx="2488">
                <c:v>1700</c:v>
              </c:pt>
              <c:pt idx="2489">
                <c:v>2340</c:v>
              </c:pt>
              <c:pt idx="2490">
                <c:v>1150</c:v>
              </c:pt>
              <c:pt idx="2491">
                <c:v>1830</c:v>
              </c:pt>
              <c:pt idx="2492">
                <c:v>2040</c:v>
              </c:pt>
              <c:pt idx="2493">
                <c:v>1060</c:v>
              </c:pt>
              <c:pt idx="2494">
                <c:v>1900</c:v>
              </c:pt>
              <c:pt idx="2495">
                <c:v>2510</c:v>
              </c:pt>
              <c:pt idx="2496">
                <c:v>720</c:v>
              </c:pt>
              <c:pt idx="2497">
                <c:v>2790</c:v>
              </c:pt>
              <c:pt idx="2498">
                <c:v>2860</c:v>
              </c:pt>
              <c:pt idx="2499">
                <c:v>1250</c:v>
              </c:pt>
              <c:pt idx="2500">
                <c:v>1990</c:v>
              </c:pt>
              <c:pt idx="2501">
                <c:v>1260</c:v>
              </c:pt>
              <c:pt idx="2502">
                <c:v>1200</c:v>
              </c:pt>
              <c:pt idx="2503">
                <c:v>1920</c:v>
              </c:pt>
              <c:pt idx="2504">
                <c:v>1180</c:v>
              </c:pt>
              <c:pt idx="2505">
                <c:v>1090</c:v>
              </c:pt>
              <c:pt idx="2506">
                <c:v>1020</c:v>
              </c:pt>
              <c:pt idx="2507">
                <c:v>3610</c:v>
              </c:pt>
              <c:pt idx="2508">
                <c:v>1400</c:v>
              </c:pt>
              <c:pt idx="2509">
                <c:v>2670</c:v>
              </c:pt>
              <c:pt idx="2510">
                <c:v>1144</c:v>
              </c:pt>
              <c:pt idx="2511">
                <c:v>1290</c:v>
              </c:pt>
              <c:pt idx="2512">
                <c:v>2050</c:v>
              </c:pt>
              <c:pt idx="2513">
                <c:v>1750</c:v>
              </c:pt>
              <c:pt idx="2514">
                <c:v>1070</c:v>
              </c:pt>
              <c:pt idx="2515">
                <c:v>1930</c:v>
              </c:pt>
              <c:pt idx="2516">
                <c:v>2960</c:v>
              </c:pt>
              <c:pt idx="2517">
                <c:v>1660</c:v>
              </c:pt>
              <c:pt idx="2518">
                <c:v>1090</c:v>
              </c:pt>
              <c:pt idx="2519">
                <c:v>1430</c:v>
              </c:pt>
              <c:pt idx="2520">
                <c:v>2450</c:v>
              </c:pt>
              <c:pt idx="2521">
                <c:v>2360</c:v>
              </c:pt>
              <c:pt idx="2522">
                <c:v>1730</c:v>
              </c:pt>
              <c:pt idx="2523">
                <c:v>1290</c:v>
              </c:pt>
              <c:pt idx="2524">
                <c:v>950</c:v>
              </c:pt>
              <c:pt idx="2525">
                <c:v>2700</c:v>
              </c:pt>
              <c:pt idx="2526">
                <c:v>1370</c:v>
              </c:pt>
              <c:pt idx="2527">
                <c:v>1110</c:v>
              </c:pt>
              <c:pt idx="2528">
                <c:v>2280</c:v>
              </c:pt>
              <c:pt idx="2529">
                <c:v>860</c:v>
              </c:pt>
              <c:pt idx="2530">
                <c:v>1530</c:v>
              </c:pt>
              <c:pt idx="2531">
                <c:v>2440</c:v>
              </c:pt>
              <c:pt idx="2532">
                <c:v>1760</c:v>
              </c:pt>
              <c:pt idx="2533">
                <c:v>2080</c:v>
              </c:pt>
              <c:pt idx="2534">
                <c:v>1070</c:v>
              </c:pt>
              <c:pt idx="2535">
                <c:v>1100</c:v>
              </c:pt>
              <c:pt idx="2536">
                <c:v>970</c:v>
              </c:pt>
              <c:pt idx="2537">
                <c:v>1890</c:v>
              </c:pt>
              <c:pt idx="2538">
                <c:v>1000</c:v>
              </c:pt>
              <c:pt idx="2539">
                <c:v>1030</c:v>
              </c:pt>
              <c:pt idx="2540">
                <c:v>1460</c:v>
              </c:pt>
              <c:pt idx="2541">
                <c:v>2700</c:v>
              </c:pt>
              <c:pt idx="2542">
                <c:v>1700</c:v>
              </c:pt>
              <c:pt idx="2543">
                <c:v>850</c:v>
              </c:pt>
              <c:pt idx="2544">
                <c:v>2050</c:v>
              </c:pt>
              <c:pt idx="2545">
                <c:v>1210</c:v>
              </c:pt>
              <c:pt idx="2546">
                <c:v>1200</c:v>
              </c:pt>
              <c:pt idx="2547">
                <c:v>1110</c:v>
              </c:pt>
              <c:pt idx="2548">
                <c:v>870</c:v>
              </c:pt>
              <c:pt idx="2549">
                <c:v>1000</c:v>
              </c:pt>
              <c:pt idx="2550">
                <c:v>3280</c:v>
              </c:pt>
              <c:pt idx="2551">
                <c:v>4290</c:v>
              </c:pt>
              <c:pt idx="2552">
                <c:v>1150</c:v>
              </c:pt>
              <c:pt idx="2553">
                <c:v>880</c:v>
              </c:pt>
              <c:pt idx="2554">
                <c:v>1720</c:v>
              </c:pt>
              <c:pt idx="2555">
                <c:v>1510</c:v>
              </c:pt>
              <c:pt idx="2556">
                <c:v>1040</c:v>
              </c:pt>
              <c:pt idx="2557">
                <c:v>1580</c:v>
              </c:pt>
              <c:pt idx="2558">
                <c:v>2170</c:v>
              </c:pt>
              <c:pt idx="2559">
                <c:v>2500</c:v>
              </c:pt>
              <c:pt idx="2560">
                <c:v>760</c:v>
              </c:pt>
              <c:pt idx="2561">
                <c:v>3030</c:v>
              </c:pt>
              <c:pt idx="2562">
                <c:v>770</c:v>
              </c:pt>
              <c:pt idx="2563">
                <c:v>1890</c:v>
              </c:pt>
              <c:pt idx="2564">
                <c:v>1710</c:v>
              </c:pt>
              <c:pt idx="2565">
                <c:v>2630</c:v>
              </c:pt>
              <c:pt idx="2566">
                <c:v>1100</c:v>
              </c:pt>
              <c:pt idx="2567">
                <c:v>1440</c:v>
              </c:pt>
              <c:pt idx="2568">
                <c:v>2300</c:v>
              </c:pt>
              <c:pt idx="2569">
                <c:v>2110</c:v>
              </c:pt>
              <c:pt idx="2570">
                <c:v>1220</c:v>
              </c:pt>
              <c:pt idx="2571">
                <c:v>1470</c:v>
              </c:pt>
              <c:pt idx="2572">
                <c:v>1230</c:v>
              </c:pt>
              <c:pt idx="2573">
                <c:v>3100</c:v>
              </c:pt>
              <c:pt idx="2574">
                <c:v>1520</c:v>
              </c:pt>
              <c:pt idx="2575">
                <c:v>2640</c:v>
              </c:pt>
              <c:pt idx="2576">
                <c:v>1060</c:v>
              </c:pt>
              <c:pt idx="2577">
                <c:v>3190</c:v>
              </c:pt>
              <c:pt idx="2578">
                <c:v>1120</c:v>
              </c:pt>
              <c:pt idx="2579">
                <c:v>1160</c:v>
              </c:pt>
              <c:pt idx="2580">
                <c:v>1590</c:v>
              </c:pt>
              <c:pt idx="2581">
                <c:v>2120</c:v>
              </c:pt>
              <c:pt idx="2582">
                <c:v>1370</c:v>
              </c:pt>
              <c:pt idx="2583">
                <c:v>760</c:v>
              </c:pt>
              <c:pt idx="2584">
                <c:v>2440</c:v>
              </c:pt>
              <c:pt idx="2585">
                <c:v>1220</c:v>
              </c:pt>
              <c:pt idx="2586">
                <c:v>1640</c:v>
              </c:pt>
              <c:pt idx="2587">
                <c:v>820</c:v>
              </c:pt>
              <c:pt idx="2588">
                <c:v>3130</c:v>
              </c:pt>
              <c:pt idx="2589">
                <c:v>1220</c:v>
              </c:pt>
              <c:pt idx="2590">
                <c:v>2360</c:v>
              </c:pt>
              <c:pt idx="2591">
                <c:v>1140</c:v>
              </c:pt>
              <c:pt idx="2592">
                <c:v>2960</c:v>
              </c:pt>
              <c:pt idx="2593">
                <c:v>980</c:v>
              </c:pt>
              <c:pt idx="2594">
                <c:v>2400</c:v>
              </c:pt>
              <c:pt idx="2595">
                <c:v>2690</c:v>
              </c:pt>
              <c:pt idx="2596">
                <c:v>2960</c:v>
              </c:pt>
              <c:pt idx="2597">
                <c:v>1310</c:v>
              </c:pt>
              <c:pt idx="2598">
                <c:v>1910</c:v>
              </c:pt>
              <c:pt idx="2599">
                <c:v>1600</c:v>
              </c:pt>
              <c:pt idx="2600">
                <c:v>1410</c:v>
              </c:pt>
              <c:pt idx="2601">
                <c:v>1960</c:v>
              </c:pt>
              <c:pt idx="2602">
                <c:v>1212</c:v>
              </c:pt>
              <c:pt idx="2603">
                <c:v>1490</c:v>
              </c:pt>
              <c:pt idx="2604">
                <c:v>2040</c:v>
              </c:pt>
              <c:pt idx="2605">
                <c:v>2800</c:v>
              </c:pt>
              <c:pt idx="2606">
                <c:v>1340</c:v>
              </c:pt>
              <c:pt idx="2607">
                <c:v>2070</c:v>
              </c:pt>
              <c:pt idx="2608">
                <c:v>830</c:v>
              </c:pt>
              <c:pt idx="2609">
                <c:v>3160</c:v>
              </c:pt>
              <c:pt idx="2610">
                <c:v>2340</c:v>
              </c:pt>
              <c:pt idx="2611">
                <c:v>1420</c:v>
              </c:pt>
              <c:pt idx="2612">
                <c:v>1720</c:v>
              </c:pt>
              <c:pt idx="2613">
                <c:v>1880</c:v>
              </c:pt>
              <c:pt idx="2614">
                <c:v>3450</c:v>
              </c:pt>
              <c:pt idx="2615">
                <c:v>1200</c:v>
              </c:pt>
              <c:pt idx="2616">
                <c:v>3430</c:v>
              </c:pt>
              <c:pt idx="2617">
                <c:v>1120</c:v>
              </c:pt>
              <c:pt idx="2618">
                <c:v>2570</c:v>
              </c:pt>
              <c:pt idx="2619">
                <c:v>2840</c:v>
              </c:pt>
              <c:pt idx="2620">
                <c:v>2650</c:v>
              </c:pt>
              <c:pt idx="2621">
                <c:v>1980</c:v>
              </c:pt>
              <c:pt idx="2622">
                <c:v>1280</c:v>
              </c:pt>
              <c:pt idx="2623">
                <c:v>2610</c:v>
              </c:pt>
              <c:pt idx="2624">
                <c:v>3010</c:v>
              </c:pt>
              <c:pt idx="2625">
                <c:v>930</c:v>
              </c:pt>
              <c:pt idx="2626">
                <c:v>1180</c:v>
              </c:pt>
              <c:pt idx="2627">
                <c:v>1320</c:v>
              </c:pt>
              <c:pt idx="2628">
                <c:v>1380</c:v>
              </c:pt>
              <c:pt idx="2629">
                <c:v>1190</c:v>
              </c:pt>
              <c:pt idx="2630">
                <c:v>1270</c:v>
              </c:pt>
              <c:pt idx="2631">
                <c:v>2570</c:v>
              </c:pt>
              <c:pt idx="2632">
                <c:v>900</c:v>
              </c:pt>
              <c:pt idx="2633">
                <c:v>1480</c:v>
              </c:pt>
              <c:pt idx="2634">
                <c:v>1940</c:v>
              </c:pt>
              <c:pt idx="2635">
                <c:v>1150</c:v>
              </c:pt>
              <c:pt idx="2636">
                <c:v>2970</c:v>
              </c:pt>
              <c:pt idx="2637">
                <c:v>1620</c:v>
              </c:pt>
              <c:pt idx="2638">
                <c:v>1350</c:v>
              </c:pt>
              <c:pt idx="2639">
                <c:v>2240</c:v>
              </c:pt>
              <c:pt idx="2640">
                <c:v>2830</c:v>
              </c:pt>
              <c:pt idx="2641">
                <c:v>2890</c:v>
              </c:pt>
              <c:pt idx="2642">
                <c:v>1990</c:v>
              </c:pt>
              <c:pt idx="2643">
                <c:v>1370</c:v>
              </c:pt>
              <c:pt idx="2644">
                <c:v>1088</c:v>
              </c:pt>
              <c:pt idx="2645">
                <c:v>1180</c:v>
              </c:pt>
              <c:pt idx="2646">
                <c:v>1370</c:v>
              </c:pt>
              <c:pt idx="2647">
                <c:v>1800</c:v>
              </c:pt>
              <c:pt idx="2648">
                <c:v>1090</c:v>
              </c:pt>
              <c:pt idx="2649">
                <c:v>1200</c:v>
              </c:pt>
              <c:pt idx="2650">
                <c:v>2800</c:v>
              </c:pt>
              <c:pt idx="2651">
                <c:v>2300</c:v>
              </c:pt>
              <c:pt idx="2652">
                <c:v>1590</c:v>
              </c:pt>
              <c:pt idx="2653">
                <c:v>740</c:v>
              </c:pt>
              <c:pt idx="2654">
                <c:v>4820</c:v>
              </c:pt>
              <c:pt idx="2655">
                <c:v>1220</c:v>
              </c:pt>
              <c:pt idx="2656">
                <c:v>2490</c:v>
              </c:pt>
              <c:pt idx="2657">
                <c:v>1380</c:v>
              </c:pt>
              <c:pt idx="2658">
                <c:v>1270</c:v>
              </c:pt>
              <c:pt idx="2659">
                <c:v>1840</c:v>
              </c:pt>
              <c:pt idx="2660">
                <c:v>2150</c:v>
              </c:pt>
              <c:pt idx="2661">
                <c:v>1610</c:v>
              </c:pt>
              <c:pt idx="2662">
                <c:v>2060</c:v>
              </c:pt>
              <c:pt idx="2663">
                <c:v>2700</c:v>
              </c:pt>
              <c:pt idx="2664">
                <c:v>1150</c:v>
              </c:pt>
              <c:pt idx="2665">
                <c:v>2480</c:v>
              </c:pt>
              <c:pt idx="2666">
                <c:v>2010</c:v>
              </c:pt>
              <c:pt idx="2667">
                <c:v>860</c:v>
              </c:pt>
              <c:pt idx="2668">
                <c:v>1410</c:v>
              </c:pt>
              <c:pt idx="2669">
                <c:v>1700</c:v>
              </c:pt>
              <c:pt idx="2670">
                <c:v>2570</c:v>
              </c:pt>
              <c:pt idx="2671">
                <c:v>1020</c:v>
              </c:pt>
              <c:pt idx="2672">
                <c:v>4170</c:v>
              </c:pt>
              <c:pt idx="2673">
                <c:v>1180</c:v>
              </c:pt>
              <c:pt idx="2674">
                <c:v>820</c:v>
              </c:pt>
              <c:pt idx="2675">
                <c:v>1450</c:v>
              </c:pt>
              <c:pt idx="2676">
                <c:v>1480</c:v>
              </c:pt>
              <c:pt idx="2677">
                <c:v>2210</c:v>
              </c:pt>
              <c:pt idx="2678">
                <c:v>940</c:v>
              </c:pt>
              <c:pt idx="2679">
                <c:v>1170</c:v>
              </c:pt>
              <c:pt idx="2680">
                <c:v>3120</c:v>
              </c:pt>
              <c:pt idx="2681">
                <c:v>2300</c:v>
              </c:pt>
              <c:pt idx="2682">
                <c:v>1010</c:v>
              </c:pt>
              <c:pt idx="2683">
                <c:v>1380</c:v>
              </c:pt>
              <c:pt idx="2684">
                <c:v>2470</c:v>
              </c:pt>
              <c:pt idx="2685">
                <c:v>2030</c:v>
              </c:pt>
              <c:pt idx="2686">
                <c:v>1440</c:v>
              </c:pt>
              <c:pt idx="2687">
                <c:v>1160</c:v>
              </c:pt>
              <c:pt idx="2688">
                <c:v>1580</c:v>
              </c:pt>
              <c:pt idx="2689">
                <c:v>995</c:v>
              </c:pt>
              <c:pt idx="2690">
                <c:v>1494</c:v>
              </c:pt>
              <c:pt idx="2691">
                <c:v>1360</c:v>
              </c:pt>
              <c:pt idx="2692">
                <c:v>1370</c:v>
              </c:pt>
              <c:pt idx="2693">
                <c:v>1030</c:v>
              </c:pt>
              <c:pt idx="2694">
                <c:v>2590</c:v>
              </c:pt>
              <c:pt idx="2695">
                <c:v>2140</c:v>
              </c:pt>
              <c:pt idx="2696">
                <c:v>1870</c:v>
              </c:pt>
              <c:pt idx="2697">
                <c:v>1230</c:v>
              </c:pt>
              <c:pt idx="2698">
                <c:v>2340</c:v>
              </c:pt>
              <c:pt idx="2699">
                <c:v>1710</c:v>
              </c:pt>
              <c:pt idx="2700">
                <c:v>880</c:v>
              </c:pt>
              <c:pt idx="2701">
                <c:v>3040</c:v>
              </c:pt>
              <c:pt idx="2702">
                <c:v>1120</c:v>
              </c:pt>
              <c:pt idx="2703">
                <c:v>1380</c:v>
              </c:pt>
              <c:pt idx="2704">
                <c:v>1660</c:v>
              </c:pt>
              <c:pt idx="2705">
                <c:v>2500</c:v>
              </c:pt>
              <c:pt idx="2706">
                <c:v>2940</c:v>
              </c:pt>
              <c:pt idx="2707">
                <c:v>1670</c:v>
              </c:pt>
              <c:pt idx="2708">
                <c:v>2630</c:v>
              </c:pt>
              <c:pt idx="2709">
                <c:v>1480</c:v>
              </c:pt>
              <c:pt idx="2710">
                <c:v>1320</c:v>
              </c:pt>
              <c:pt idx="2711">
                <c:v>2540</c:v>
              </c:pt>
              <c:pt idx="2712">
                <c:v>3060</c:v>
              </c:pt>
              <c:pt idx="2713">
                <c:v>1850</c:v>
              </c:pt>
              <c:pt idx="2714">
                <c:v>1540</c:v>
              </c:pt>
              <c:pt idx="2715">
                <c:v>980</c:v>
              </c:pt>
              <c:pt idx="2716">
                <c:v>2110</c:v>
              </c:pt>
              <c:pt idx="2717">
                <c:v>2800</c:v>
              </c:pt>
              <c:pt idx="2718">
                <c:v>1480</c:v>
              </c:pt>
              <c:pt idx="2719">
                <c:v>3070</c:v>
              </c:pt>
              <c:pt idx="2720">
                <c:v>1413</c:v>
              </c:pt>
              <c:pt idx="2721">
                <c:v>1260</c:v>
              </c:pt>
              <c:pt idx="2722">
                <c:v>1680</c:v>
              </c:pt>
              <c:pt idx="2723">
                <c:v>1080</c:v>
              </c:pt>
              <c:pt idx="2724">
                <c:v>2960</c:v>
              </c:pt>
              <c:pt idx="2725">
                <c:v>4420</c:v>
              </c:pt>
              <c:pt idx="2726">
                <c:v>1980</c:v>
              </c:pt>
              <c:pt idx="2727">
                <c:v>2910</c:v>
              </c:pt>
              <c:pt idx="2728">
                <c:v>2690</c:v>
              </c:pt>
              <c:pt idx="2729">
                <c:v>1600</c:v>
              </c:pt>
              <c:pt idx="2730">
                <c:v>1820</c:v>
              </c:pt>
              <c:pt idx="2731">
                <c:v>6050</c:v>
              </c:pt>
              <c:pt idx="2732">
                <c:v>1230</c:v>
              </c:pt>
              <c:pt idx="2733">
                <c:v>790</c:v>
              </c:pt>
              <c:pt idx="2734">
                <c:v>1320</c:v>
              </c:pt>
              <c:pt idx="2735">
                <c:v>990</c:v>
              </c:pt>
              <c:pt idx="2736">
                <c:v>1050</c:v>
              </c:pt>
              <c:pt idx="2737">
                <c:v>1260</c:v>
              </c:pt>
              <c:pt idx="2738">
                <c:v>3640</c:v>
              </c:pt>
              <c:pt idx="2739">
                <c:v>1120</c:v>
              </c:pt>
              <c:pt idx="2740">
                <c:v>990</c:v>
              </c:pt>
              <c:pt idx="2741">
                <c:v>2410</c:v>
              </c:pt>
              <c:pt idx="2742">
                <c:v>2680</c:v>
              </c:pt>
              <c:pt idx="2743">
                <c:v>1430</c:v>
              </c:pt>
              <c:pt idx="2744">
                <c:v>1689</c:v>
              </c:pt>
              <c:pt idx="2745">
                <c:v>1650</c:v>
              </c:pt>
              <c:pt idx="2746">
                <c:v>1270</c:v>
              </c:pt>
              <c:pt idx="2747">
                <c:v>2790</c:v>
              </c:pt>
              <c:pt idx="2748">
                <c:v>3030</c:v>
              </c:pt>
              <c:pt idx="2749">
                <c:v>1360</c:v>
              </c:pt>
              <c:pt idx="2750">
                <c:v>760</c:v>
              </c:pt>
              <c:pt idx="2751">
                <c:v>1080</c:v>
              </c:pt>
              <c:pt idx="2752">
                <c:v>1260</c:v>
              </c:pt>
              <c:pt idx="2753">
                <c:v>1680</c:v>
              </c:pt>
              <c:pt idx="2754">
                <c:v>1100</c:v>
              </c:pt>
              <c:pt idx="2755">
                <c:v>1950</c:v>
              </c:pt>
              <c:pt idx="2756">
                <c:v>1380</c:v>
              </c:pt>
              <c:pt idx="2757">
                <c:v>1280</c:v>
              </c:pt>
              <c:pt idx="2758">
                <c:v>1050</c:v>
              </c:pt>
              <c:pt idx="2759">
                <c:v>2795</c:v>
              </c:pt>
              <c:pt idx="2760">
                <c:v>2050</c:v>
              </c:pt>
              <c:pt idx="2761">
                <c:v>6430</c:v>
              </c:pt>
              <c:pt idx="2762">
                <c:v>1460</c:v>
              </c:pt>
              <c:pt idx="2763">
                <c:v>1420</c:v>
              </c:pt>
              <c:pt idx="2764">
                <c:v>1740</c:v>
              </c:pt>
              <c:pt idx="2765">
                <c:v>720</c:v>
              </c:pt>
              <c:pt idx="2766">
                <c:v>2410</c:v>
              </c:pt>
              <c:pt idx="2767">
                <c:v>1790</c:v>
              </c:pt>
              <c:pt idx="2768">
                <c:v>1080</c:v>
              </c:pt>
              <c:pt idx="2769">
                <c:v>1180</c:v>
              </c:pt>
              <c:pt idx="2770">
                <c:v>660</c:v>
              </c:pt>
              <c:pt idx="2771">
                <c:v>1620</c:v>
              </c:pt>
              <c:pt idx="2772">
                <c:v>3850</c:v>
              </c:pt>
              <c:pt idx="2773">
                <c:v>1080</c:v>
              </c:pt>
              <c:pt idx="2774">
                <c:v>1170</c:v>
              </c:pt>
              <c:pt idx="2775">
                <c:v>1120</c:v>
              </c:pt>
              <c:pt idx="2776">
                <c:v>2350</c:v>
              </c:pt>
              <c:pt idx="2777">
                <c:v>1820</c:v>
              </c:pt>
              <c:pt idx="2778">
                <c:v>2290</c:v>
              </c:pt>
              <c:pt idx="2779">
                <c:v>1140</c:v>
              </c:pt>
              <c:pt idx="2780">
                <c:v>1060</c:v>
              </c:pt>
              <c:pt idx="2781">
                <c:v>1690</c:v>
              </c:pt>
              <c:pt idx="2782">
                <c:v>3260</c:v>
              </c:pt>
              <c:pt idx="2783">
                <c:v>670</c:v>
              </c:pt>
              <c:pt idx="2784">
                <c:v>3160</c:v>
              </c:pt>
              <c:pt idx="2785">
                <c:v>1990</c:v>
              </c:pt>
              <c:pt idx="2786">
                <c:v>3360</c:v>
              </c:pt>
              <c:pt idx="2787">
                <c:v>1700</c:v>
              </c:pt>
              <c:pt idx="2788">
                <c:v>2807</c:v>
              </c:pt>
              <c:pt idx="2789">
                <c:v>1170</c:v>
              </c:pt>
              <c:pt idx="2790">
                <c:v>1590</c:v>
              </c:pt>
              <c:pt idx="2791">
                <c:v>3450</c:v>
              </c:pt>
              <c:pt idx="2792">
                <c:v>1170</c:v>
              </c:pt>
              <c:pt idx="2793">
                <c:v>950</c:v>
              </c:pt>
              <c:pt idx="2794">
                <c:v>1910</c:v>
              </c:pt>
              <c:pt idx="2795">
                <c:v>910</c:v>
              </c:pt>
              <c:pt idx="2796">
                <c:v>2480</c:v>
              </c:pt>
              <c:pt idx="2797">
                <c:v>1820</c:v>
              </c:pt>
              <c:pt idx="2798">
                <c:v>2920</c:v>
              </c:pt>
              <c:pt idx="2799">
                <c:v>1170</c:v>
              </c:pt>
              <c:pt idx="2800">
                <c:v>3810</c:v>
              </c:pt>
              <c:pt idx="2801">
                <c:v>1800</c:v>
              </c:pt>
              <c:pt idx="2802">
                <c:v>1730</c:v>
              </c:pt>
              <c:pt idx="2803">
                <c:v>1110</c:v>
              </c:pt>
              <c:pt idx="2804">
                <c:v>1320</c:v>
              </c:pt>
              <c:pt idx="2805">
                <c:v>860</c:v>
              </c:pt>
              <c:pt idx="2806">
                <c:v>2120</c:v>
              </c:pt>
              <c:pt idx="2807">
                <c:v>1690</c:v>
              </c:pt>
              <c:pt idx="2808">
                <c:v>1040</c:v>
              </c:pt>
              <c:pt idx="2809">
                <c:v>3250</c:v>
              </c:pt>
              <c:pt idx="2810">
                <c:v>1220</c:v>
              </c:pt>
              <c:pt idx="2811">
                <c:v>1930</c:v>
              </c:pt>
              <c:pt idx="2812">
                <c:v>2020</c:v>
              </c:pt>
              <c:pt idx="2813">
                <c:v>1584</c:v>
              </c:pt>
              <c:pt idx="2814">
                <c:v>3170</c:v>
              </c:pt>
              <c:pt idx="2815">
                <c:v>3870</c:v>
              </c:pt>
              <c:pt idx="2816">
                <c:v>1410</c:v>
              </c:pt>
              <c:pt idx="2817">
                <c:v>1380</c:v>
              </c:pt>
              <c:pt idx="2818">
                <c:v>2610</c:v>
              </c:pt>
              <c:pt idx="2819">
                <c:v>1540</c:v>
              </c:pt>
              <c:pt idx="2820">
                <c:v>970</c:v>
              </c:pt>
              <c:pt idx="2821">
                <c:v>1260</c:v>
              </c:pt>
              <c:pt idx="2822">
                <c:v>1530</c:v>
              </c:pt>
              <c:pt idx="2823">
                <c:v>1440</c:v>
              </c:pt>
              <c:pt idx="2824">
                <c:v>2640</c:v>
              </c:pt>
              <c:pt idx="2825">
                <c:v>2350</c:v>
              </c:pt>
              <c:pt idx="2826">
                <c:v>2850</c:v>
              </c:pt>
              <c:pt idx="2827">
                <c:v>1260</c:v>
              </c:pt>
              <c:pt idx="2828">
                <c:v>1610</c:v>
              </c:pt>
              <c:pt idx="2829">
                <c:v>1360</c:v>
              </c:pt>
              <c:pt idx="2830">
                <c:v>2496</c:v>
              </c:pt>
              <c:pt idx="2831">
                <c:v>2160</c:v>
              </c:pt>
              <c:pt idx="2832">
                <c:v>1320</c:v>
              </c:pt>
              <c:pt idx="2833">
                <c:v>2540</c:v>
              </c:pt>
              <c:pt idx="2834">
                <c:v>1870</c:v>
              </c:pt>
              <c:pt idx="2835">
                <c:v>1140</c:v>
              </c:pt>
              <c:pt idx="2836">
                <c:v>1790</c:v>
              </c:pt>
              <c:pt idx="2837">
                <c:v>2440</c:v>
              </c:pt>
              <c:pt idx="2838">
                <c:v>1480</c:v>
              </c:pt>
              <c:pt idx="2839">
                <c:v>1330</c:v>
              </c:pt>
              <c:pt idx="2840">
                <c:v>2590</c:v>
              </c:pt>
              <c:pt idx="2841">
                <c:v>3600</c:v>
              </c:pt>
              <c:pt idx="2842">
                <c:v>850</c:v>
              </c:pt>
              <c:pt idx="2843">
                <c:v>2440</c:v>
              </c:pt>
              <c:pt idx="2844">
                <c:v>1270</c:v>
              </c:pt>
              <c:pt idx="2845">
                <c:v>1470</c:v>
              </c:pt>
              <c:pt idx="2846">
                <c:v>4050</c:v>
              </c:pt>
              <c:pt idx="2847">
                <c:v>1320</c:v>
              </c:pt>
              <c:pt idx="2848">
                <c:v>1440</c:v>
              </c:pt>
              <c:pt idx="2849">
                <c:v>1140</c:v>
              </c:pt>
              <c:pt idx="2850">
                <c:v>1090</c:v>
              </c:pt>
              <c:pt idx="2851">
                <c:v>1150</c:v>
              </c:pt>
              <c:pt idx="2852">
                <c:v>1430</c:v>
              </c:pt>
              <c:pt idx="2853">
                <c:v>1210</c:v>
              </c:pt>
              <c:pt idx="2854">
                <c:v>1070</c:v>
              </c:pt>
              <c:pt idx="2855">
                <c:v>1940</c:v>
              </c:pt>
              <c:pt idx="2856">
                <c:v>1310</c:v>
              </c:pt>
              <c:pt idx="2857">
                <c:v>990</c:v>
              </c:pt>
              <c:pt idx="2858">
                <c:v>2760</c:v>
              </c:pt>
              <c:pt idx="2859">
                <c:v>920</c:v>
              </c:pt>
              <c:pt idx="2860">
                <c:v>1080</c:v>
              </c:pt>
              <c:pt idx="2861">
                <c:v>1040</c:v>
              </c:pt>
              <c:pt idx="2862">
                <c:v>1300</c:v>
              </c:pt>
              <c:pt idx="2863">
                <c:v>2610</c:v>
              </c:pt>
              <c:pt idx="2864">
                <c:v>1050</c:v>
              </c:pt>
              <c:pt idx="2865">
                <c:v>2480</c:v>
              </c:pt>
              <c:pt idx="2866">
                <c:v>1320</c:v>
              </c:pt>
              <c:pt idx="2867">
                <c:v>1170</c:v>
              </c:pt>
              <c:pt idx="2868">
                <c:v>1440</c:v>
              </c:pt>
              <c:pt idx="2869">
                <c:v>3090</c:v>
              </c:pt>
              <c:pt idx="2870">
                <c:v>1630</c:v>
              </c:pt>
              <c:pt idx="2871">
                <c:v>1320</c:v>
              </c:pt>
              <c:pt idx="2872">
                <c:v>2540</c:v>
              </c:pt>
              <c:pt idx="2873">
                <c:v>2400</c:v>
              </c:pt>
              <c:pt idx="2874">
                <c:v>880</c:v>
              </c:pt>
              <c:pt idx="2875">
                <c:v>790</c:v>
              </c:pt>
              <c:pt idx="2876">
                <c:v>1670</c:v>
              </c:pt>
              <c:pt idx="2877">
                <c:v>1820</c:v>
              </c:pt>
              <c:pt idx="2878">
                <c:v>900</c:v>
              </c:pt>
              <c:pt idx="2879">
                <c:v>3990</c:v>
              </c:pt>
              <c:pt idx="2880">
                <c:v>1430</c:v>
              </c:pt>
              <c:pt idx="2881">
                <c:v>2030</c:v>
              </c:pt>
              <c:pt idx="2882">
                <c:v>1290</c:v>
              </c:pt>
              <c:pt idx="2883">
                <c:v>3280</c:v>
              </c:pt>
              <c:pt idx="2884">
                <c:v>1550</c:v>
              </c:pt>
              <c:pt idx="2885">
                <c:v>3880</c:v>
              </c:pt>
              <c:pt idx="2886">
                <c:v>1320</c:v>
              </c:pt>
              <c:pt idx="2887">
                <c:v>3530</c:v>
              </c:pt>
              <c:pt idx="2888">
                <c:v>1610</c:v>
              </c:pt>
              <c:pt idx="2889">
                <c:v>3280</c:v>
              </c:pt>
              <c:pt idx="2890">
                <c:v>1860</c:v>
              </c:pt>
              <c:pt idx="2891">
                <c:v>920</c:v>
              </c:pt>
              <c:pt idx="2892">
                <c:v>2120</c:v>
              </c:pt>
              <c:pt idx="2893">
                <c:v>1500</c:v>
              </c:pt>
              <c:pt idx="2894">
                <c:v>1870</c:v>
              </c:pt>
              <c:pt idx="2895">
                <c:v>1220</c:v>
              </c:pt>
              <c:pt idx="2896">
                <c:v>2310</c:v>
              </c:pt>
              <c:pt idx="2897">
                <c:v>1840</c:v>
              </c:pt>
              <c:pt idx="2898">
                <c:v>950</c:v>
              </c:pt>
              <c:pt idx="2899">
                <c:v>3070</c:v>
              </c:pt>
              <c:pt idx="2900">
                <c:v>1730</c:v>
              </c:pt>
              <c:pt idx="2901">
                <c:v>920</c:v>
              </c:pt>
              <c:pt idx="2902">
                <c:v>3200</c:v>
              </c:pt>
              <c:pt idx="2903">
                <c:v>3010</c:v>
              </c:pt>
              <c:pt idx="2904">
                <c:v>1090</c:v>
              </c:pt>
              <c:pt idx="2905">
                <c:v>2840</c:v>
              </c:pt>
              <c:pt idx="2906">
                <c:v>2430</c:v>
              </c:pt>
              <c:pt idx="2907">
                <c:v>1750</c:v>
              </c:pt>
              <c:pt idx="2908">
                <c:v>1240</c:v>
              </c:pt>
              <c:pt idx="2909">
                <c:v>1530</c:v>
              </c:pt>
              <c:pt idx="2910">
                <c:v>3040</c:v>
              </c:pt>
              <c:pt idx="2911">
                <c:v>2320</c:v>
              </c:pt>
              <c:pt idx="2912">
                <c:v>2650</c:v>
              </c:pt>
              <c:pt idx="2913">
                <c:v>2238</c:v>
              </c:pt>
              <c:pt idx="2914">
                <c:v>2620</c:v>
              </c:pt>
              <c:pt idx="2915">
                <c:v>1160</c:v>
              </c:pt>
              <c:pt idx="2916">
                <c:v>3040</c:v>
              </c:pt>
              <c:pt idx="2917">
                <c:v>2860</c:v>
              </c:pt>
              <c:pt idx="2918">
                <c:v>900</c:v>
              </c:pt>
              <c:pt idx="2919">
                <c:v>380</c:v>
              </c:pt>
              <c:pt idx="2920">
                <c:v>2340</c:v>
              </c:pt>
              <c:pt idx="2921">
                <c:v>3030</c:v>
              </c:pt>
              <c:pt idx="2922">
                <c:v>1230</c:v>
              </c:pt>
              <c:pt idx="2923">
                <c:v>1040</c:v>
              </c:pt>
              <c:pt idx="2924">
                <c:v>2090</c:v>
              </c:pt>
              <c:pt idx="2925">
                <c:v>1680</c:v>
              </c:pt>
              <c:pt idx="2926">
                <c:v>2770</c:v>
              </c:pt>
              <c:pt idx="2927">
                <c:v>1020</c:v>
              </c:pt>
              <c:pt idx="2928">
                <c:v>1470</c:v>
              </c:pt>
              <c:pt idx="2929">
                <c:v>980</c:v>
              </c:pt>
              <c:pt idx="2930">
                <c:v>1450</c:v>
              </c:pt>
              <c:pt idx="2931">
                <c:v>1040</c:v>
              </c:pt>
              <c:pt idx="2932">
                <c:v>2250</c:v>
              </c:pt>
              <c:pt idx="2933">
                <c:v>3440</c:v>
              </c:pt>
              <c:pt idx="2934">
                <c:v>1020</c:v>
              </c:pt>
              <c:pt idx="2935">
                <c:v>1700</c:v>
              </c:pt>
              <c:pt idx="2936">
                <c:v>1100</c:v>
              </c:pt>
              <c:pt idx="2937">
                <c:v>2220</c:v>
              </c:pt>
              <c:pt idx="2938">
                <c:v>3240</c:v>
              </c:pt>
              <c:pt idx="2939">
                <c:v>1150</c:v>
              </c:pt>
              <c:pt idx="2940">
                <c:v>1440</c:v>
              </c:pt>
              <c:pt idx="2941">
                <c:v>1420</c:v>
              </c:pt>
              <c:pt idx="2942">
                <c:v>1470</c:v>
              </c:pt>
              <c:pt idx="2943">
                <c:v>880</c:v>
              </c:pt>
              <c:pt idx="2944">
                <c:v>1210</c:v>
              </c:pt>
              <c:pt idx="2945">
                <c:v>1650</c:v>
              </c:pt>
              <c:pt idx="2946">
                <c:v>1640</c:v>
              </c:pt>
              <c:pt idx="2947">
                <c:v>2540</c:v>
              </c:pt>
              <c:pt idx="2948">
                <c:v>1360</c:v>
              </c:pt>
              <c:pt idx="2949">
                <c:v>1310</c:v>
              </c:pt>
              <c:pt idx="2950">
                <c:v>1510</c:v>
              </c:pt>
              <c:pt idx="2951">
                <c:v>1140</c:v>
              </c:pt>
              <c:pt idx="2952">
                <c:v>1100</c:v>
              </c:pt>
              <c:pt idx="2953">
                <c:v>3360</c:v>
              </c:pt>
              <c:pt idx="2954">
                <c:v>2470</c:v>
              </c:pt>
              <c:pt idx="2955">
                <c:v>690</c:v>
              </c:pt>
              <c:pt idx="2956">
                <c:v>1430</c:v>
              </c:pt>
              <c:pt idx="2957">
                <c:v>1230</c:v>
              </c:pt>
              <c:pt idx="2958">
                <c:v>2320</c:v>
              </c:pt>
              <c:pt idx="2959">
                <c:v>3290</c:v>
              </c:pt>
              <c:pt idx="2960">
                <c:v>2550</c:v>
              </c:pt>
              <c:pt idx="2961">
                <c:v>1870</c:v>
              </c:pt>
              <c:pt idx="2962">
                <c:v>1790</c:v>
              </c:pt>
              <c:pt idx="2963">
                <c:v>1820</c:v>
              </c:pt>
              <c:pt idx="2964">
                <c:v>1650</c:v>
              </c:pt>
              <c:pt idx="2965">
                <c:v>1890</c:v>
              </c:pt>
              <c:pt idx="2966">
                <c:v>680</c:v>
              </c:pt>
              <c:pt idx="2967">
                <c:v>4820</c:v>
              </c:pt>
              <c:pt idx="2968">
                <c:v>2670</c:v>
              </c:pt>
              <c:pt idx="2969">
                <c:v>1630</c:v>
              </c:pt>
              <c:pt idx="2970">
                <c:v>860</c:v>
              </c:pt>
              <c:pt idx="2971">
                <c:v>2966</c:v>
              </c:pt>
              <c:pt idx="2972">
                <c:v>2750</c:v>
              </c:pt>
              <c:pt idx="2973">
                <c:v>3000</c:v>
              </c:pt>
              <c:pt idx="2974">
                <c:v>2040</c:v>
              </c:pt>
              <c:pt idx="2975">
                <c:v>1290</c:v>
              </c:pt>
              <c:pt idx="2976">
                <c:v>3060</c:v>
              </c:pt>
              <c:pt idx="2977">
                <c:v>2170</c:v>
              </c:pt>
              <c:pt idx="2978">
                <c:v>3230</c:v>
              </c:pt>
              <c:pt idx="2979">
                <c:v>2040</c:v>
              </c:pt>
              <c:pt idx="2980">
                <c:v>4430</c:v>
              </c:pt>
              <c:pt idx="2981">
                <c:v>1160</c:v>
              </c:pt>
              <c:pt idx="2982">
                <c:v>1860</c:v>
              </c:pt>
              <c:pt idx="2983">
                <c:v>1110</c:v>
              </c:pt>
              <c:pt idx="2984">
                <c:v>1750</c:v>
              </c:pt>
              <c:pt idx="2985">
                <c:v>1300</c:v>
              </c:pt>
              <c:pt idx="2986">
                <c:v>960</c:v>
              </c:pt>
              <c:pt idx="2987">
                <c:v>1850</c:v>
              </c:pt>
              <c:pt idx="2988">
                <c:v>3260</c:v>
              </c:pt>
              <c:pt idx="2989">
                <c:v>1400</c:v>
              </c:pt>
              <c:pt idx="2990">
                <c:v>1460</c:v>
              </c:pt>
              <c:pt idx="2991">
                <c:v>2240</c:v>
              </c:pt>
              <c:pt idx="2992">
                <c:v>1000</c:v>
              </c:pt>
              <c:pt idx="2993">
                <c:v>1610</c:v>
              </c:pt>
              <c:pt idx="2994">
                <c:v>1300</c:v>
              </c:pt>
              <c:pt idx="2995">
                <c:v>2510</c:v>
              </c:pt>
              <c:pt idx="2996">
                <c:v>3150</c:v>
              </c:pt>
              <c:pt idx="2997">
                <c:v>2780</c:v>
              </c:pt>
              <c:pt idx="2998">
                <c:v>2380</c:v>
              </c:pt>
              <c:pt idx="2999">
                <c:v>2140</c:v>
              </c:pt>
              <c:pt idx="3000">
                <c:v>840</c:v>
              </c:pt>
              <c:pt idx="3001">
                <c:v>1300</c:v>
              </c:pt>
              <c:pt idx="3002">
                <c:v>4410</c:v>
              </c:pt>
              <c:pt idx="3003">
                <c:v>1060</c:v>
              </c:pt>
              <c:pt idx="3004">
                <c:v>4930</c:v>
              </c:pt>
              <c:pt idx="3005">
                <c:v>3290</c:v>
              </c:pt>
              <c:pt idx="3006">
                <c:v>1290</c:v>
              </c:pt>
              <c:pt idx="3007">
                <c:v>4000</c:v>
              </c:pt>
              <c:pt idx="3008">
                <c:v>3730</c:v>
              </c:pt>
              <c:pt idx="3009">
                <c:v>2440</c:v>
              </c:pt>
              <c:pt idx="3010">
                <c:v>2570</c:v>
              </c:pt>
              <c:pt idx="3011">
                <c:v>2970</c:v>
              </c:pt>
              <c:pt idx="3012">
                <c:v>1670</c:v>
              </c:pt>
              <c:pt idx="3013">
                <c:v>1280</c:v>
              </c:pt>
              <c:pt idx="3014">
                <c:v>3690</c:v>
              </c:pt>
              <c:pt idx="3015">
                <c:v>830</c:v>
              </c:pt>
              <c:pt idx="3016">
                <c:v>1400</c:v>
              </c:pt>
              <c:pt idx="3017">
                <c:v>2330</c:v>
              </c:pt>
              <c:pt idx="3018">
                <c:v>2160</c:v>
              </c:pt>
              <c:pt idx="3019">
                <c:v>1000</c:v>
              </c:pt>
              <c:pt idx="3020">
                <c:v>890</c:v>
              </c:pt>
              <c:pt idx="3021">
                <c:v>1680</c:v>
              </c:pt>
              <c:pt idx="3022">
                <c:v>3290</c:v>
              </c:pt>
              <c:pt idx="3023">
                <c:v>960</c:v>
              </c:pt>
              <c:pt idx="3024">
                <c:v>2570</c:v>
              </c:pt>
              <c:pt idx="3025">
                <c:v>2090</c:v>
              </c:pt>
              <c:pt idx="3026">
                <c:v>1420</c:v>
              </c:pt>
              <c:pt idx="3027">
                <c:v>2370</c:v>
              </c:pt>
              <c:pt idx="3028">
                <c:v>2810</c:v>
              </c:pt>
              <c:pt idx="3029">
                <c:v>1570</c:v>
              </c:pt>
              <c:pt idx="3030">
                <c:v>1840</c:v>
              </c:pt>
              <c:pt idx="3031">
                <c:v>1230</c:v>
              </c:pt>
              <c:pt idx="3032">
                <c:v>2580</c:v>
              </c:pt>
              <c:pt idx="3033">
                <c:v>2380</c:v>
              </c:pt>
              <c:pt idx="3034">
                <c:v>1940</c:v>
              </c:pt>
              <c:pt idx="3035">
                <c:v>1610</c:v>
              </c:pt>
              <c:pt idx="3036">
                <c:v>1330</c:v>
              </c:pt>
              <c:pt idx="3037">
                <c:v>1010</c:v>
              </c:pt>
              <c:pt idx="3038">
                <c:v>2810</c:v>
              </c:pt>
              <c:pt idx="3039">
                <c:v>1450</c:v>
              </c:pt>
              <c:pt idx="3040">
                <c:v>1060</c:v>
              </c:pt>
              <c:pt idx="3041">
                <c:v>1250</c:v>
              </c:pt>
              <c:pt idx="3042">
                <c:v>1500</c:v>
              </c:pt>
              <c:pt idx="3043">
                <c:v>970</c:v>
              </c:pt>
              <c:pt idx="3044">
                <c:v>1170</c:v>
              </c:pt>
              <c:pt idx="3045">
                <c:v>2280</c:v>
              </c:pt>
              <c:pt idx="3046">
                <c:v>1400</c:v>
              </c:pt>
              <c:pt idx="3047">
                <c:v>1150</c:v>
              </c:pt>
              <c:pt idx="3048">
                <c:v>2180</c:v>
              </c:pt>
              <c:pt idx="3049">
                <c:v>2520</c:v>
              </c:pt>
              <c:pt idx="3050">
                <c:v>1760</c:v>
              </c:pt>
              <c:pt idx="3051">
                <c:v>1180</c:v>
              </c:pt>
              <c:pt idx="3052">
                <c:v>950</c:v>
              </c:pt>
              <c:pt idx="3053">
                <c:v>1900</c:v>
              </c:pt>
              <c:pt idx="3054">
                <c:v>2300</c:v>
              </c:pt>
              <c:pt idx="3055">
                <c:v>1550</c:v>
              </c:pt>
              <c:pt idx="3056">
                <c:v>1530</c:v>
              </c:pt>
              <c:pt idx="3057">
                <c:v>1230</c:v>
              </c:pt>
              <c:pt idx="3058">
                <c:v>4230</c:v>
              </c:pt>
              <c:pt idx="3059">
                <c:v>880</c:v>
              </c:pt>
              <c:pt idx="3060">
                <c:v>1340</c:v>
              </c:pt>
              <c:pt idx="3061">
                <c:v>1090</c:v>
              </c:pt>
              <c:pt idx="3062">
                <c:v>780</c:v>
              </c:pt>
              <c:pt idx="3063">
                <c:v>1640</c:v>
              </c:pt>
              <c:pt idx="3064">
                <c:v>1360</c:v>
              </c:pt>
              <c:pt idx="3065">
                <c:v>1660</c:v>
              </c:pt>
              <c:pt idx="3066">
                <c:v>880</c:v>
              </c:pt>
              <c:pt idx="3067">
                <c:v>1200</c:v>
              </c:pt>
              <c:pt idx="3068">
                <c:v>1430</c:v>
              </c:pt>
              <c:pt idx="3069">
                <c:v>1150</c:v>
              </c:pt>
              <c:pt idx="3070">
                <c:v>2430</c:v>
              </c:pt>
              <c:pt idx="3071">
                <c:v>1170</c:v>
              </c:pt>
              <c:pt idx="3072">
                <c:v>2310</c:v>
              </c:pt>
              <c:pt idx="3073">
                <c:v>1650</c:v>
              </c:pt>
              <c:pt idx="3074">
                <c:v>2110</c:v>
              </c:pt>
              <c:pt idx="3075">
                <c:v>2010</c:v>
              </c:pt>
              <c:pt idx="3076">
                <c:v>3030</c:v>
              </c:pt>
              <c:pt idx="3077">
                <c:v>1270</c:v>
              </c:pt>
              <c:pt idx="3078">
                <c:v>1610</c:v>
              </c:pt>
              <c:pt idx="3079">
                <c:v>1140</c:v>
              </c:pt>
              <c:pt idx="3080">
                <c:v>2110</c:v>
              </c:pt>
              <c:pt idx="3081">
                <c:v>1840</c:v>
              </c:pt>
              <c:pt idx="3082">
                <c:v>810</c:v>
              </c:pt>
              <c:pt idx="3083">
                <c:v>1240</c:v>
              </c:pt>
              <c:pt idx="3084">
                <c:v>1540</c:v>
              </c:pt>
              <c:pt idx="3085">
                <c:v>1060</c:v>
              </c:pt>
              <c:pt idx="3086">
                <c:v>1050</c:v>
              </c:pt>
              <c:pt idx="3087">
                <c:v>1180</c:v>
              </c:pt>
              <c:pt idx="3088">
                <c:v>1880</c:v>
              </c:pt>
              <c:pt idx="3089">
                <c:v>880</c:v>
              </c:pt>
              <c:pt idx="3090">
                <c:v>1720</c:v>
              </c:pt>
              <c:pt idx="3091">
                <c:v>2400</c:v>
              </c:pt>
              <c:pt idx="3092">
                <c:v>990</c:v>
              </c:pt>
              <c:pt idx="3093">
                <c:v>870</c:v>
              </c:pt>
              <c:pt idx="3094">
                <c:v>2000</c:v>
              </c:pt>
              <c:pt idx="3095">
                <c:v>1210</c:v>
              </c:pt>
              <c:pt idx="3096">
                <c:v>1080</c:v>
              </c:pt>
              <c:pt idx="3097">
                <c:v>3420</c:v>
              </c:pt>
              <c:pt idx="3098">
                <c:v>1870</c:v>
              </c:pt>
              <c:pt idx="3099">
                <c:v>2500</c:v>
              </c:pt>
              <c:pt idx="3100">
                <c:v>2150</c:v>
              </c:pt>
              <c:pt idx="3101">
                <c:v>1080</c:v>
              </c:pt>
              <c:pt idx="3102">
                <c:v>1270</c:v>
              </c:pt>
              <c:pt idx="3103">
                <c:v>1000</c:v>
              </c:pt>
              <c:pt idx="3104">
                <c:v>1350</c:v>
              </c:pt>
              <c:pt idx="3105">
                <c:v>860</c:v>
              </c:pt>
              <c:pt idx="3106">
                <c:v>1960</c:v>
              </c:pt>
              <c:pt idx="3107">
                <c:v>2000</c:v>
              </c:pt>
              <c:pt idx="3108">
                <c:v>1620</c:v>
              </c:pt>
              <c:pt idx="3109">
                <c:v>1630</c:v>
              </c:pt>
              <c:pt idx="3110">
                <c:v>1300</c:v>
              </c:pt>
              <c:pt idx="3111">
                <c:v>1080</c:v>
              </c:pt>
              <c:pt idx="3112">
                <c:v>1350</c:v>
              </c:pt>
              <c:pt idx="3113">
                <c:v>2260</c:v>
              </c:pt>
              <c:pt idx="3114">
                <c:v>1580</c:v>
              </c:pt>
              <c:pt idx="3115">
                <c:v>2620</c:v>
              </c:pt>
              <c:pt idx="3116">
                <c:v>1540</c:v>
              </c:pt>
              <c:pt idx="3117">
                <c:v>4570</c:v>
              </c:pt>
              <c:pt idx="3118">
                <c:v>3440</c:v>
              </c:pt>
              <c:pt idx="3119">
                <c:v>1740</c:v>
              </c:pt>
              <c:pt idx="3120">
                <c:v>1260</c:v>
              </c:pt>
              <c:pt idx="3121">
                <c:v>1480</c:v>
              </c:pt>
              <c:pt idx="3122">
                <c:v>1890</c:v>
              </c:pt>
              <c:pt idx="3123">
                <c:v>2490</c:v>
              </c:pt>
              <c:pt idx="3124">
                <c:v>1340</c:v>
              </c:pt>
              <c:pt idx="3125">
                <c:v>4470</c:v>
              </c:pt>
              <c:pt idx="3126">
                <c:v>900</c:v>
              </c:pt>
              <c:pt idx="3127">
                <c:v>1630</c:v>
              </c:pt>
              <c:pt idx="3128">
                <c:v>1030</c:v>
              </c:pt>
              <c:pt idx="3129">
                <c:v>720</c:v>
              </c:pt>
              <c:pt idx="3130">
                <c:v>1890</c:v>
              </c:pt>
              <c:pt idx="3131">
                <c:v>1840</c:v>
              </c:pt>
              <c:pt idx="3132">
                <c:v>2540</c:v>
              </c:pt>
              <c:pt idx="3133">
                <c:v>2200</c:v>
              </c:pt>
              <c:pt idx="3134">
                <c:v>3220</c:v>
              </c:pt>
              <c:pt idx="3135">
                <c:v>1720</c:v>
              </c:pt>
              <c:pt idx="3136">
                <c:v>1230</c:v>
              </c:pt>
              <c:pt idx="3137">
                <c:v>1340</c:v>
              </c:pt>
              <c:pt idx="3138">
                <c:v>1200</c:v>
              </c:pt>
              <c:pt idx="3139">
                <c:v>1390</c:v>
              </c:pt>
              <c:pt idx="3140">
                <c:v>1060</c:v>
              </c:pt>
              <c:pt idx="3141">
                <c:v>1180</c:v>
              </c:pt>
              <c:pt idx="3142">
                <c:v>1980</c:v>
              </c:pt>
              <c:pt idx="3143">
                <c:v>1680</c:v>
              </c:pt>
              <c:pt idx="3144">
                <c:v>1310</c:v>
              </c:pt>
              <c:pt idx="3145">
                <c:v>2300</c:v>
              </c:pt>
              <c:pt idx="3146">
                <c:v>1340</c:v>
              </c:pt>
              <c:pt idx="3147">
                <c:v>1980</c:v>
              </c:pt>
              <c:pt idx="3148">
                <c:v>1300</c:v>
              </c:pt>
              <c:pt idx="3149">
                <c:v>2570</c:v>
              </c:pt>
              <c:pt idx="3150">
                <c:v>1200</c:v>
              </c:pt>
              <c:pt idx="3151">
                <c:v>1520</c:v>
              </c:pt>
              <c:pt idx="3152">
                <c:v>2700</c:v>
              </c:pt>
              <c:pt idx="3153">
                <c:v>2810</c:v>
              </c:pt>
              <c:pt idx="3154">
                <c:v>1660</c:v>
              </c:pt>
              <c:pt idx="3155">
                <c:v>1310</c:v>
              </c:pt>
              <c:pt idx="3156">
                <c:v>2960</c:v>
              </c:pt>
              <c:pt idx="3157">
                <c:v>2242</c:v>
              </c:pt>
              <c:pt idx="3158">
                <c:v>2540</c:v>
              </c:pt>
              <c:pt idx="3159">
                <c:v>1140</c:v>
              </c:pt>
              <c:pt idx="3160">
                <c:v>1270</c:v>
              </c:pt>
              <c:pt idx="3161">
                <c:v>1000</c:v>
              </c:pt>
              <c:pt idx="3162">
                <c:v>1890</c:v>
              </c:pt>
              <c:pt idx="3163">
                <c:v>2040</c:v>
              </c:pt>
              <c:pt idx="3164">
                <c:v>1630</c:v>
              </c:pt>
              <c:pt idx="3165">
                <c:v>2300</c:v>
              </c:pt>
              <c:pt idx="3166">
                <c:v>2440</c:v>
              </c:pt>
              <c:pt idx="3167">
                <c:v>940</c:v>
              </c:pt>
              <c:pt idx="3168">
                <c:v>1020</c:v>
              </c:pt>
              <c:pt idx="3169">
                <c:v>790</c:v>
              </c:pt>
              <c:pt idx="3170">
                <c:v>1510</c:v>
              </c:pt>
              <c:pt idx="3171">
                <c:v>1010</c:v>
              </c:pt>
              <c:pt idx="3172">
                <c:v>1070</c:v>
              </c:pt>
              <c:pt idx="3173">
                <c:v>2360</c:v>
              </c:pt>
              <c:pt idx="3174">
                <c:v>3030</c:v>
              </c:pt>
              <c:pt idx="3175">
                <c:v>2270</c:v>
              </c:pt>
              <c:pt idx="3176">
                <c:v>2341</c:v>
              </c:pt>
              <c:pt idx="3177">
                <c:v>1530</c:v>
              </c:pt>
              <c:pt idx="3178">
                <c:v>2300</c:v>
              </c:pt>
              <c:pt idx="3179">
                <c:v>1160</c:v>
              </c:pt>
              <c:pt idx="3180">
                <c:v>1760</c:v>
              </c:pt>
              <c:pt idx="3181">
                <c:v>2150</c:v>
              </c:pt>
              <c:pt idx="3182">
                <c:v>1820</c:v>
              </c:pt>
              <c:pt idx="3183">
                <c:v>1280</c:v>
              </c:pt>
              <c:pt idx="3184">
                <c:v>1740</c:v>
              </c:pt>
              <c:pt idx="3185">
                <c:v>1090</c:v>
              </c:pt>
              <c:pt idx="3186">
                <c:v>1860</c:v>
              </c:pt>
              <c:pt idx="3187">
                <c:v>1860</c:v>
              </c:pt>
              <c:pt idx="3188">
                <c:v>1380</c:v>
              </c:pt>
              <c:pt idx="3189">
                <c:v>1460</c:v>
              </c:pt>
              <c:pt idx="3190">
                <c:v>1330</c:v>
              </c:pt>
              <c:pt idx="3191">
                <c:v>2070</c:v>
              </c:pt>
              <c:pt idx="3192">
                <c:v>1360</c:v>
              </c:pt>
              <c:pt idx="3193">
                <c:v>2650</c:v>
              </c:pt>
              <c:pt idx="3194">
                <c:v>3580</c:v>
              </c:pt>
              <c:pt idx="3195">
                <c:v>1159</c:v>
              </c:pt>
              <c:pt idx="3196">
                <c:v>990</c:v>
              </c:pt>
              <c:pt idx="3197">
                <c:v>2450</c:v>
              </c:pt>
              <c:pt idx="3198">
                <c:v>1420</c:v>
              </c:pt>
              <c:pt idx="3199">
                <c:v>3820</c:v>
              </c:pt>
              <c:pt idx="3200">
                <c:v>2740</c:v>
              </c:pt>
              <c:pt idx="3201">
                <c:v>2090</c:v>
              </c:pt>
              <c:pt idx="3202">
                <c:v>4560</c:v>
              </c:pt>
              <c:pt idx="3203">
                <c:v>1970</c:v>
              </c:pt>
              <c:pt idx="3204">
                <c:v>960</c:v>
              </c:pt>
              <c:pt idx="3205">
                <c:v>2370</c:v>
              </c:pt>
              <c:pt idx="3206">
                <c:v>1820</c:v>
              </c:pt>
              <c:pt idx="3207">
                <c:v>1740</c:v>
              </c:pt>
              <c:pt idx="3208">
                <c:v>2950</c:v>
              </c:pt>
              <c:pt idx="3209">
                <c:v>4810</c:v>
              </c:pt>
              <c:pt idx="3210">
                <c:v>900</c:v>
              </c:pt>
              <c:pt idx="3211">
                <c:v>1810</c:v>
              </c:pt>
              <c:pt idx="3212">
                <c:v>720</c:v>
              </c:pt>
              <c:pt idx="3213">
                <c:v>1120</c:v>
              </c:pt>
              <c:pt idx="3214">
                <c:v>1000</c:v>
              </c:pt>
              <c:pt idx="3215">
                <c:v>1290</c:v>
              </c:pt>
              <c:pt idx="3216">
                <c:v>1500</c:v>
              </c:pt>
              <c:pt idx="3217">
                <c:v>1610</c:v>
              </c:pt>
              <c:pt idx="3218">
                <c:v>1420</c:v>
              </c:pt>
              <c:pt idx="3219">
                <c:v>1480</c:v>
              </c:pt>
              <c:pt idx="3220">
                <c:v>1460</c:v>
              </c:pt>
              <c:pt idx="3221">
                <c:v>3220</c:v>
              </c:pt>
              <c:pt idx="3222">
                <c:v>1310</c:v>
              </c:pt>
              <c:pt idx="3223">
                <c:v>690</c:v>
              </c:pt>
              <c:pt idx="3224">
                <c:v>1150</c:v>
              </c:pt>
              <c:pt idx="3225">
                <c:v>970</c:v>
              </c:pt>
              <c:pt idx="3226">
                <c:v>1270</c:v>
              </c:pt>
              <c:pt idx="3227">
                <c:v>1930</c:v>
              </c:pt>
              <c:pt idx="3228">
                <c:v>750</c:v>
              </c:pt>
              <c:pt idx="3229">
                <c:v>980</c:v>
              </c:pt>
              <c:pt idx="3230">
                <c:v>1340</c:v>
              </c:pt>
              <c:pt idx="3231">
                <c:v>1300</c:v>
              </c:pt>
              <c:pt idx="3232">
                <c:v>1050</c:v>
              </c:pt>
              <c:pt idx="3233">
                <c:v>2210</c:v>
              </c:pt>
              <c:pt idx="3234">
                <c:v>1680</c:v>
              </c:pt>
              <c:pt idx="3235">
                <c:v>4620</c:v>
              </c:pt>
              <c:pt idx="3236">
                <c:v>1180</c:v>
              </c:pt>
              <c:pt idx="3237">
                <c:v>850</c:v>
              </c:pt>
              <c:pt idx="3238">
                <c:v>3680</c:v>
              </c:pt>
              <c:pt idx="3239">
                <c:v>3920</c:v>
              </c:pt>
              <c:pt idx="3240">
                <c:v>2140</c:v>
              </c:pt>
              <c:pt idx="3241">
                <c:v>1180</c:v>
              </c:pt>
              <c:pt idx="3242">
                <c:v>1180</c:v>
              </c:pt>
              <c:pt idx="3243">
                <c:v>1810</c:v>
              </c:pt>
              <c:pt idx="3244">
                <c:v>1190</c:v>
              </c:pt>
              <c:pt idx="3245">
                <c:v>1640</c:v>
              </c:pt>
              <c:pt idx="3246">
                <c:v>1090</c:v>
              </c:pt>
              <c:pt idx="3247">
                <c:v>630</c:v>
              </c:pt>
              <c:pt idx="3248">
                <c:v>2300</c:v>
              </c:pt>
              <c:pt idx="3249">
                <c:v>2590</c:v>
              </c:pt>
              <c:pt idx="3250">
                <c:v>1450</c:v>
              </c:pt>
              <c:pt idx="3251">
                <c:v>770</c:v>
              </c:pt>
              <c:pt idx="3252">
                <c:v>2080</c:v>
              </c:pt>
              <c:pt idx="3253">
                <c:v>880</c:v>
              </c:pt>
              <c:pt idx="3254">
                <c:v>3190</c:v>
              </c:pt>
              <c:pt idx="3255">
                <c:v>1330</c:v>
              </c:pt>
              <c:pt idx="3256">
                <c:v>1500</c:v>
              </c:pt>
              <c:pt idx="3257">
                <c:v>740</c:v>
              </c:pt>
              <c:pt idx="3258">
                <c:v>2560</c:v>
              </c:pt>
              <c:pt idx="3259">
                <c:v>1840</c:v>
              </c:pt>
              <c:pt idx="3260">
                <c:v>3200</c:v>
              </c:pt>
              <c:pt idx="3261">
                <c:v>1790</c:v>
              </c:pt>
              <c:pt idx="3262">
                <c:v>900</c:v>
              </c:pt>
              <c:pt idx="3263">
                <c:v>1600</c:v>
              </c:pt>
              <c:pt idx="3264">
                <c:v>970</c:v>
              </c:pt>
              <c:pt idx="3265">
                <c:v>1130</c:v>
              </c:pt>
              <c:pt idx="3266">
                <c:v>650</c:v>
              </c:pt>
              <c:pt idx="3267">
                <c:v>1440</c:v>
              </c:pt>
              <c:pt idx="3268">
                <c:v>2280</c:v>
              </c:pt>
              <c:pt idx="3269">
                <c:v>1830</c:v>
              </c:pt>
              <c:pt idx="3270">
                <c:v>2050</c:v>
              </c:pt>
              <c:pt idx="3271">
                <c:v>830</c:v>
              </c:pt>
              <c:pt idx="3272">
                <c:v>2440</c:v>
              </c:pt>
              <c:pt idx="3273">
                <c:v>1600</c:v>
              </c:pt>
              <c:pt idx="3274">
                <c:v>3190</c:v>
              </c:pt>
              <c:pt idx="3275">
                <c:v>2370</c:v>
              </c:pt>
              <c:pt idx="3276">
                <c:v>1420</c:v>
              </c:pt>
              <c:pt idx="3277">
                <c:v>1410</c:v>
              </c:pt>
              <c:pt idx="3278">
                <c:v>1410</c:v>
              </c:pt>
              <c:pt idx="3279">
                <c:v>2340</c:v>
              </c:pt>
              <c:pt idx="3280">
                <c:v>1320</c:v>
              </c:pt>
              <c:pt idx="3281">
                <c:v>3990</c:v>
              </c:pt>
              <c:pt idx="3282">
                <c:v>1270</c:v>
              </c:pt>
              <c:pt idx="3283">
                <c:v>3720</c:v>
              </c:pt>
              <c:pt idx="3284">
                <c:v>4250</c:v>
              </c:pt>
              <c:pt idx="3285">
                <c:v>1860</c:v>
              </c:pt>
              <c:pt idx="3286">
                <c:v>2830</c:v>
              </c:pt>
              <c:pt idx="3287">
                <c:v>980</c:v>
              </c:pt>
              <c:pt idx="3288">
                <c:v>2860</c:v>
              </c:pt>
              <c:pt idx="3289">
                <c:v>1740</c:v>
              </c:pt>
              <c:pt idx="3290">
                <c:v>1300</c:v>
              </c:pt>
              <c:pt idx="3291">
                <c:v>1570</c:v>
              </c:pt>
              <c:pt idx="3292">
                <c:v>1590</c:v>
              </c:pt>
              <c:pt idx="3293">
                <c:v>2980</c:v>
              </c:pt>
              <c:pt idx="3294">
                <c:v>2690</c:v>
              </c:pt>
              <c:pt idx="3295">
                <c:v>900</c:v>
              </c:pt>
              <c:pt idx="3296">
                <c:v>1200</c:v>
              </c:pt>
              <c:pt idx="3297">
                <c:v>3000</c:v>
              </c:pt>
              <c:pt idx="3298">
                <c:v>1640</c:v>
              </c:pt>
              <c:pt idx="3299">
                <c:v>1660</c:v>
              </c:pt>
              <c:pt idx="3300">
                <c:v>4000</c:v>
              </c:pt>
              <c:pt idx="3301">
                <c:v>2020</c:v>
              </c:pt>
              <c:pt idx="3302">
                <c:v>1340</c:v>
              </c:pt>
              <c:pt idx="3303">
                <c:v>1290</c:v>
              </c:pt>
              <c:pt idx="3304">
                <c:v>2460</c:v>
              </c:pt>
              <c:pt idx="3305">
                <c:v>2610</c:v>
              </c:pt>
              <c:pt idx="3306">
                <c:v>1460</c:v>
              </c:pt>
              <c:pt idx="3307">
                <c:v>1050</c:v>
              </c:pt>
              <c:pt idx="3308">
                <c:v>1790</c:v>
              </c:pt>
              <c:pt idx="3309">
                <c:v>1420</c:v>
              </c:pt>
              <c:pt idx="3310">
                <c:v>1770</c:v>
              </c:pt>
              <c:pt idx="3311">
                <c:v>1500</c:v>
              </c:pt>
              <c:pt idx="3312">
                <c:v>1100</c:v>
              </c:pt>
              <c:pt idx="3313">
                <c:v>2380</c:v>
              </c:pt>
              <c:pt idx="3314">
                <c:v>1280</c:v>
              </c:pt>
              <c:pt idx="3315">
                <c:v>1670</c:v>
              </c:pt>
              <c:pt idx="3316">
                <c:v>970</c:v>
              </c:pt>
              <c:pt idx="3317">
                <c:v>1890</c:v>
              </c:pt>
              <c:pt idx="3318">
                <c:v>780</c:v>
              </c:pt>
              <c:pt idx="3319">
                <c:v>1330</c:v>
              </c:pt>
              <c:pt idx="3320">
                <c:v>1960</c:v>
              </c:pt>
              <c:pt idx="3321">
                <c:v>2490</c:v>
              </c:pt>
              <c:pt idx="3322">
                <c:v>770</c:v>
              </c:pt>
              <c:pt idx="3323">
                <c:v>1850</c:v>
              </c:pt>
              <c:pt idx="3324">
                <c:v>1090</c:v>
              </c:pt>
              <c:pt idx="3325">
                <c:v>930</c:v>
              </c:pt>
              <c:pt idx="3326">
                <c:v>930</c:v>
              </c:pt>
              <c:pt idx="3327">
                <c:v>2770</c:v>
              </c:pt>
              <c:pt idx="3328">
                <c:v>1250</c:v>
              </c:pt>
              <c:pt idx="3329">
                <c:v>1830</c:v>
              </c:pt>
              <c:pt idx="3330">
                <c:v>870</c:v>
              </c:pt>
              <c:pt idx="3331">
                <c:v>1150</c:v>
              </c:pt>
              <c:pt idx="3332">
                <c:v>3000</c:v>
              </c:pt>
              <c:pt idx="3333">
                <c:v>1150</c:v>
              </c:pt>
              <c:pt idx="3334">
                <c:v>1650</c:v>
              </c:pt>
              <c:pt idx="3335">
                <c:v>1200</c:v>
              </c:pt>
              <c:pt idx="3336">
                <c:v>1640</c:v>
              </c:pt>
              <c:pt idx="3337">
                <c:v>1880</c:v>
              </c:pt>
              <c:pt idx="3338">
                <c:v>2420</c:v>
              </c:pt>
              <c:pt idx="3339">
                <c:v>1790</c:v>
              </c:pt>
              <c:pt idx="3340">
                <c:v>3920</c:v>
              </c:pt>
              <c:pt idx="3341">
                <c:v>1180</c:v>
              </c:pt>
              <c:pt idx="3342">
                <c:v>890</c:v>
              </c:pt>
              <c:pt idx="3343">
                <c:v>1420</c:v>
              </c:pt>
              <c:pt idx="3344">
                <c:v>1070</c:v>
              </c:pt>
              <c:pt idx="3345">
                <c:v>2030</c:v>
              </c:pt>
              <c:pt idx="3346">
                <c:v>4225</c:v>
              </c:pt>
              <c:pt idx="3347">
                <c:v>1570</c:v>
              </c:pt>
              <c:pt idx="3348">
                <c:v>2030</c:v>
              </c:pt>
              <c:pt idx="3349">
                <c:v>4670</c:v>
              </c:pt>
              <c:pt idx="3350">
                <c:v>1260</c:v>
              </c:pt>
              <c:pt idx="3351">
                <c:v>1060</c:v>
              </c:pt>
              <c:pt idx="3352">
                <c:v>1010</c:v>
              </c:pt>
              <c:pt idx="3353">
                <c:v>3310</c:v>
              </c:pt>
              <c:pt idx="3354">
                <c:v>2000</c:v>
              </c:pt>
              <c:pt idx="3355">
                <c:v>3070</c:v>
              </c:pt>
              <c:pt idx="3356">
                <c:v>1060</c:v>
              </c:pt>
              <c:pt idx="3357">
                <c:v>3110</c:v>
              </c:pt>
              <c:pt idx="3358">
                <c:v>2110</c:v>
              </c:pt>
              <c:pt idx="3359">
                <c:v>1400</c:v>
              </c:pt>
              <c:pt idx="3360">
                <c:v>1330</c:v>
              </c:pt>
              <c:pt idx="3361">
                <c:v>1750</c:v>
              </c:pt>
              <c:pt idx="3362">
                <c:v>2370</c:v>
              </c:pt>
              <c:pt idx="3363">
                <c:v>2230</c:v>
              </c:pt>
              <c:pt idx="3364">
                <c:v>1010</c:v>
              </c:pt>
              <c:pt idx="3365">
                <c:v>1230</c:v>
              </c:pt>
              <c:pt idx="3366">
                <c:v>1900</c:v>
              </c:pt>
              <c:pt idx="3367">
                <c:v>1140</c:v>
              </c:pt>
              <c:pt idx="3368">
                <c:v>1940</c:v>
              </c:pt>
              <c:pt idx="3369">
                <c:v>1040</c:v>
              </c:pt>
              <c:pt idx="3370">
                <c:v>1940</c:v>
              </c:pt>
              <c:pt idx="3371">
                <c:v>1230</c:v>
              </c:pt>
              <c:pt idx="3372">
                <c:v>2180</c:v>
              </c:pt>
              <c:pt idx="3373">
                <c:v>1950</c:v>
              </c:pt>
              <c:pt idx="3374">
                <c:v>1440</c:v>
              </c:pt>
              <c:pt idx="3375">
                <c:v>890</c:v>
              </c:pt>
              <c:pt idx="3376">
                <c:v>1720</c:v>
              </c:pt>
              <c:pt idx="3377">
                <c:v>1620</c:v>
              </c:pt>
              <c:pt idx="3378">
                <c:v>880</c:v>
              </c:pt>
              <c:pt idx="3379">
                <c:v>1870</c:v>
              </c:pt>
              <c:pt idx="3380">
                <c:v>1970</c:v>
              </c:pt>
              <c:pt idx="3381">
                <c:v>1110</c:v>
              </c:pt>
              <c:pt idx="3382">
                <c:v>1190</c:v>
              </c:pt>
              <c:pt idx="3383">
                <c:v>1150</c:v>
              </c:pt>
              <c:pt idx="3384">
                <c:v>1560</c:v>
              </c:pt>
              <c:pt idx="3385">
                <c:v>1500</c:v>
              </c:pt>
              <c:pt idx="3386">
                <c:v>1250</c:v>
              </c:pt>
              <c:pt idx="3387">
                <c:v>1250</c:v>
              </c:pt>
              <c:pt idx="3388">
                <c:v>2070</c:v>
              </c:pt>
              <c:pt idx="3389">
                <c:v>4660</c:v>
              </c:pt>
              <c:pt idx="3390">
                <c:v>1050</c:v>
              </c:pt>
              <c:pt idx="3391">
                <c:v>1800</c:v>
              </c:pt>
              <c:pt idx="3392">
                <c:v>1481</c:v>
              </c:pt>
              <c:pt idx="3393">
                <c:v>1730</c:v>
              </c:pt>
              <c:pt idx="3394">
                <c:v>2720</c:v>
              </c:pt>
              <c:pt idx="3395">
                <c:v>2320</c:v>
              </c:pt>
              <c:pt idx="3396">
                <c:v>1860</c:v>
              </c:pt>
              <c:pt idx="3397">
                <c:v>2025</c:v>
              </c:pt>
              <c:pt idx="3398">
                <c:v>1400</c:v>
              </c:pt>
              <c:pt idx="3399">
                <c:v>2620</c:v>
              </c:pt>
              <c:pt idx="3400">
                <c:v>1750</c:v>
              </c:pt>
              <c:pt idx="3401">
                <c:v>1590</c:v>
              </c:pt>
              <c:pt idx="3402">
                <c:v>1610</c:v>
              </c:pt>
              <c:pt idx="3403">
                <c:v>3450</c:v>
              </c:pt>
              <c:pt idx="3404">
                <c:v>1780</c:v>
              </c:pt>
              <c:pt idx="3405">
                <c:v>3060</c:v>
              </c:pt>
              <c:pt idx="3406">
                <c:v>970</c:v>
              </c:pt>
              <c:pt idx="3407">
                <c:v>1330</c:v>
              </c:pt>
              <c:pt idx="3408">
                <c:v>3060</c:v>
              </c:pt>
              <c:pt idx="3409">
                <c:v>1220</c:v>
              </c:pt>
              <c:pt idx="3410">
                <c:v>1600</c:v>
              </c:pt>
              <c:pt idx="3411">
                <c:v>1530</c:v>
              </c:pt>
              <c:pt idx="3412">
                <c:v>1980</c:v>
              </c:pt>
              <c:pt idx="3413">
                <c:v>1210</c:v>
              </c:pt>
              <c:pt idx="3414">
                <c:v>1170</c:v>
              </c:pt>
              <c:pt idx="3415">
                <c:v>1160</c:v>
              </c:pt>
              <c:pt idx="3416">
                <c:v>1470</c:v>
              </c:pt>
              <c:pt idx="3417">
                <c:v>1400</c:v>
              </c:pt>
              <c:pt idx="3418">
                <c:v>4040</c:v>
              </c:pt>
              <c:pt idx="3419">
                <c:v>1810</c:v>
              </c:pt>
              <c:pt idx="3420">
                <c:v>1490</c:v>
              </c:pt>
              <c:pt idx="3421">
                <c:v>1770</c:v>
              </c:pt>
              <c:pt idx="3422">
                <c:v>2040</c:v>
              </c:pt>
              <c:pt idx="3423">
                <c:v>950</c:v>
              </c:pt>
              <c:pt idx="3424">
                <c:v>2430</c:v>
              </c:pt>
              <c:pt idx="3425">
                <c:v>2660</c:v>
              </c:pt>
              <c:pt idx="3426">
                <c:v>2670</c:v>
              </c:pt>
              <c:pt idx="3427">
                <c:v>1860</c:v>
              </c:pt>
              <c:pt idx="3428">
                <c:v>1610</c:v>
              </c:pt>
              <c:pt idx="3429">
                <c:v>2480</c:v>
              </c:pt>
              <c:pt idx="3430">
                <c:v>1780</c:v>
              </c:pt>
              <c:pt idx="3431">
                <c:v>1590</c:v>
              </c:pt>
              <c:pt idx="3432">
                <c:v>1550</c:v>
              </c:pt>
              <c:pt idx="3433">
                <c:v>1920</c:v>
              </c:pt>
              <c:pt idx="3434">
                <c:v>1600</c:v>
              </c:pt>
              <c:pt idx="3435">
                <c:v>1230</c:v>
              </c:pt>
              <c:pt idx="3436">
                <c:v>1740</c:v>
              </c:pt>
              <c:pt idx="3437">
                <c:v>2740</c:v>
              </c:pt>
              <c:pt idx="3438">
                <c:v>1510</c:v>
              </c:pt>
              <c:pt idx="3439">
                <c:v>1300</c:v>
              </c:pt>
              <c:pt idx="3440">
                <c:v>1650</c:v>
              </c:pt>
              <c:pt idx="3441">
                <c:v>1080</c:v>
              </c:pt>
              <c:pt idx="3442">
                <c:v>1010</c:v>
              </c:pt>
              <c:pt idx="3443">
                <c:v>2330</c:v>
              </c:pt>
              <c:pt idx="3444">
                <c:v>620</c:v>
              </c:pt>
              <c:pt idx="3445">
                <c:v>2450</c:v>
              </c:pt>
              <c:pt idx="3446">
                <c:v>1280</c:v>
              </c:pt>
              <c:pt idx="3447">
                <c:v>2220</c:v>
              </c:pt>
              <c:pt idx="3448">
                <c:v>2110</c:v>
              </c:pt>
              <c:pt idx="3449">
                <c:v>2690</c:v>
              </c:pt>
              <c:pt idx="3450">
                <c:v>1140</c:v>
              </c:pt>
              <c:pt idx="3451">
                <c:v>2070</c:v>
              </c:pt>
              <c:pt idx="3452">
                <c:v>1390</c:v>
              </c:pt>
              <c:pt idx="3453">
                <c:v>1600</c:v>
              </c:pt>
              <c:pt idx="3454">
                <c:v>2100</c:v>
              </c:pt>
              <c:pt idx="3455">
                <c:v>2260</c:v>
              </c:pt>
              <c:pt idx="3456">
                <c:v>3640</c:v>
              </c:pt>
              <c:pt idx="3457">
                <c:v>1530</c:v>
              </c:pt>
              <c:pt idx="3458">
                <c:v>1670</c:v>
              </c:pt>
              <c:pt idx="3459">
                <c:v>1440</c:v>
              </c:pt>
              <c:pt idx="3460">
                <c:v>3060</c:v>
              </c:pt>
              <c:pt idx="3461">
                <c:v>1420</c:v>
              </c:pt>
              <c:pt idx="3462">
                <c:v>1510</c:v>
              </c:pt>
              <c:pt idx="3463">
                <c:v>3990</c:v>
              </c:pt>
              <c:pt idx="3464">
                <c:v>700</c:v>
              </c:pt>
              <c:pt idx="3465">
                <c:v>2270</c:v>
              </c:pt>
              <c:pt idx="3466">
                <c:v>2580</c:v>
              </c:pt>
              <c:pt idx="3467">
                <c:v>1580</c:v>
              </c:pt>
              <c:pt idx="3468">
                <c:v>950</c:v>
              </c:pt>
              <c:pt idx="3469">
                <c:v>2160</c:v>
              </c:pt>
              <c:pt idx="3470">
                <c:v>3100</c:v>
              </c:pt>
              <c:pt idx="3471">
                <c:v>1310</c:v>
              </c:pt>
              <c:pt idx="3472">
                <c:v>2080</c:v>
              </c:pt>
              <c:pt idx="3473">
                <c:v>970</c:v>
              </c:pt>
              <c:pt idx="3474">
                <c:v>1520</c:v>
              </c:pt>
              <c:pt idx="3475">
                <c:v>1140</c:v>
              </c:pt>
              <c:pt idx="3476">
                <c:v>2910</c:v>
              </c:pt>
              <c:pt idx="3477">
                <c:v>2460</c:v>
              </c:pt>
              <c:pt idx="3478">
                <c:v>1750</c:v>
              </c:pt>
              <c:pt idx="3479">
                <c:v>1760</c:v>
              </c:pt>
              <c:pt idx="3480">
                <c:v>1060</c:v>
              </c:pt>
              <c:pt idx="3481">
                <c:v>2410</c:v>
              </c:pt>
              <c:pt idx="3482">
                <c:v>720</c:v>
              </c:pt>
              <c:pt idx="3483">
                <c:v>1260</c:v>
              </c:pt>
              <c:pt idx="3484">
                <c:v>1090</c:v>
              </c:pt>
              <c:pt idx="3485">
                <c:v>960</c:v>
              </c:pt>
              <c:pt idx="3486">
                <c:v>1220</c:v>
              </c:pt>
              <c:pt idx="3487">
                <c:v>2260</c:v>
              </c:pt>
              <c:pt idx="3488">
                <c:v>1210</c:v>
              </c:pt>
              <c:pt idx="3489">
                <c:v>2590</c:v>
              </c:pt>
              <c:pt idx="3490">
                <c:v>2250</c:v>
              </c:pt>
              <c:pt idx="3491">
                <c:v>2020</c:v>
              </c:pt>
              <c:pt idx="3492">
                <c:v>1090</c:v>
              </c:pt>
              <c:pt idx="3493">
                <c:v>1660</c:v>
              </c:pt>
              <c:pt idx="3494">
                <c:v>1780</c:v>
              </c:pt>
              <c:pt idx="3495">
                <c:v>2470</c:v>
              </c:pt>
              <c:pt idx="3496">
                <c:v>3420</c:v>
              </c:pt>
              <c:pt idx="3497">
                <c:v>2990</c:v>
              </c:pt>
              <c:pt idx="3498">
                <c:v>2280</c:v>
              </c:pt>
              <c:pt idx="3499">
                <c:v>1730</c:v>
              </c:pt>
              <c:pt idx="3500">
                <c:v>2830</c:v>
              </c:pt>
              <c:pt idx="3501">
                <c:v>920</c:v>
              </c:pt>
              <c:pt idx="3502">
                <c:v>3250</c:v>
              </c:pt>
              <c:pt idx="3503">
                <c:v>1240</c:v>
              </c:pt>
              <c:pt idx="3504">
                <c:v>1870</c:v>
              </c:pt>
              <c:pt idx="3505">
                <c:v>1300</c:v>
              </c:pt>
              <c:pt idx="3506">
                <c:v>1390</c:v>
              </c:pt>
              <c:pt idx="3507">
                <c:v>1940</c:v>
              </c:pt>
              <c:pt idx="3508">
                <c:v>1900</c:v>
              </c:pt>
              <c:pt idx="3509">
                <c:v>1850</c:v>
              </c:pt>
              <c:pt idx="3510">
                <c:v>860</c:v>
              </c:pt>
              <c:pt idx="3511">
                <c:v>3460</c:v>
              </c:pt>
              <c:pt idx="3512">
                <c:v>1444</c:v>
              </c:pt>
              <c:pt idx="3513">
                <c:v>1200</c:v>
              </c:pt>
              <c:pt idx="3514">
                <c:v>1200</c:v>
              </c:pt>
              <c:pt idx="3515">
                <c:v>1769</c:v>
              </c:pt>
              <c:pt idx="3516">
                <c:v>2490</c:v>
              </c:pt>
              <c:pt idx="3517">
                <c:v>2300</c:v>
              </c:pt>
              <c:pt idx="3518">
                <c:v>3030</c:v>
              </c:pt>
              <c:pt idx="3519">
                <c:v>2370</c:v>
              </c:pt>
              <c:pt idx="3520">
                <c:v>1100</c:v>
              </c:pt>
              <c:pt idx="3521">
                <c:v>1500</c:v>
              </c:pt>
              <c:pt idx="3522">
                <c:v>1715</c:v>
              </c:pt>
              <c:pt idx="3523">
                <c:v>1110</c:v>
              </c:pt>
              <c:pt idx="3524">
                <c:v>2400</c:v>
              </c:pt>
              <c:pt idx="3525">
                <c:v>1520</c:v>
              </c:pt>
              <c:pt idx="3526">
                <c:v>3190</c:v>
              </c:pt>
              <c:pt idx="3527">
                <c:v>1250</c:v>
              </c:pt>
              <c:pt idx="3528">
                <c:v>1060</c:v>
              </c:pt>
              <c:pt idx="3529">
                <c:v>1220</c:v>
              </c:pt>
              <c:pt idx="3530">
                <c:v>1380</c:v>
              </c:pt>
              <c:pt idx="3531">
                <c:v>1380</c:v>
              </c:pt>
              <c:pt idx="3532">
                <c:v>1550</c:v>
              </c:pt>
              <c:pt idx="3533">
                <c:v>1400</c:v>
              </c:pt>
              <c:pt idx="3534">
                <c:v>2520</c:v>
              </c:pt>
              <c:pt idx="3535">
                <c:v>1650</c:v>
              </c:pt>
              <c:pt idx="3536">
                <c:v>1290</c:v>
              </c:pt>
              <c:pt idx="3537">
                <c:v>980</c:v>
              </c:pt>
              <c:pt idx="3538">
                <c:v>2770</c:v>
              </c:pt>
              <c:pt idx="3539">
                <c:v>1610</c:v>
              </c:pt>
              <c:pt idx="3540">
                <c:v>1320</c:v>
              </c:pt>
              <c:pt idx="3541">
                <c:v>2570</c:v>
              </c:pt>
              <c:pt idx="3542">
                <c:v>940</c:v>
              </c:pt>
              <c:pt idx="3543">
                <c:v>700</c:v>
              </c:pt>
              <c:pt idx="3544">
                <c:v>1400</c:v>
              </c:pt>
              <c:pt idx="3545">
                <c:v>1890</c:v>
              </c:pt>
              <c:pt idx="3546">
                <c:v>720</c:v>
              </c:pt>
              <c:pt idx="3547">
                <c:v>1860</c:v>
              </c:pt>
              <c:pt idx="3548">
                <c:v>1320</c:v>
              </c:pt>
              <c:pt idx="3549">
                <c:v>1180</c:v>
              </c:pt>
              <c:pt idx="3550">
                <c:v>1330</c:v>
              </c:pt>
              <c:pt idx="3551">
                <c:v>2300</c:v>
              </c:pt>
              <c:pt idx="3552">
                <c:v>1400</c:v>
              </c:pt>
              <c:pt idx="3553">
                <c:v>970</c:v>
              </c:pt>
              <c:pt idx="3554">
                <c:v>1010</c:v>
              </c:pt>
              <c:pt idx="3555">
                <c:v>3580</c:v>
              </c:pt>
              <c:pt idx="3556">
                <c:v>850</c:v>
              </c:pt>
              <c:pt idx="3557">
                <c:v>1490</c:v>
              </c:pt>
              <c:pt idx="3558">
                <c:v>2630</c:v>
              </c:pt>
              <c:pt idx="3559">
                <c:v>6640</c:v>
              </c:pt>
              <c:pt idx="3560">
                <c:v>910</c:v>
              </c:pt>
              <c:pt idx="3561">
                <c:v>2610</c:v>
              </c:pt>
              <c:pt idx="3562">
                <c:v>1720</c:v>
              </c:pt>
              <c:pt idx="3563">
                <c:v>2750</c:v>
              </c:pt>
              <c:pt idx="3564">
                <c:v>2040</c:v>
              </c:pt>
              <c:pt idx="3565">
                <c:v>2310</c:v>
              </c:pt>
              <c:pt idx="3566">
                <c:v>1590</c:v>
              </c:pt>
              <c:pt idx="3567">
                <c:v>1440</c:v>
              </c:pt>
              <c:pt idx="3568">
                <c:v>900</c:v>
              </c:pt>
              <c:pt idx="3569">
                <c:v>2090</c:v>
              </c:pt>
              <c:pt idx="3570">
                <c:v>1060</c:v>
              </c:pt>
              <c:pt idx="3571">
                <c:v>3000</c:v>
              </c:pt>
              <c:pt idx="3572">
                <c:v>2230</c:v>
              </c:pt>
              <c:pt idx="3573">
                <c:v>1090</c:v>
              </c:pt>
              <c:pt idx="3574">
                <c:v>4150</c:v>
              </c:pt>
              <c:pt idx="3575">
                <c:v>1280</c:v>
              </c:pt>
              <c:pt idx="3576">
                <c:v>2710</c:v>
              </c:pt>
              <c:pt idx="3577">
                <c:v>3320</c:v>
              </c:pt>
              <c:pt idx="3578">
                <c:v>1540</c:v>
              </c:pt>
              <c:pt idx="3579">
                <c:v>1670</c:v>
              </c:pt>
              <c:pt idx="3580">
                <c:v>2570</c:v>
              </c:pt>
              <c:pt idx="3581">
                <c:v>1500</c:v>
              </c:pt>
              <c:pt idx="3582">
                <c:v>2710</c:v>
              </c:pt>
              <c:pt idx="3583">
                <c:v>1710</c:v>
              </c:pt>
              <c:pt idx="3584">
                <c:v>840</c:v>
              </c:pt>
              <c:pt idx="3585">
                <c:v>2990</c:v>
              </c:pt>
              <c:pt idx="3586">
                <c:v>800</c:v>
              </c:pt>
              <c:pt idx="3587">
                <c:v>1030</c:v>
              </c:pt>
              <c:pt idx="3588">
                <c:v>1020</c:v>
              </c:pt>
              <c:pt idx="3589">
                <c:v>910</c:v>
              </c:pt>
              <c:pt idx="3590">
                <c:v>700</c:v>
              </c:pt>
              <c:pt idx="3591">
                <c:v>1880</c:v>
              </c:pt>
              <c:pt idx="3592">
                <c:v>1950</c:v>
              </c:pt>
              <c:pt idx="3593">
                <c:v>3060</c:v>
              </c:pt>
              <c:pt idx="3594">
                <c:v>1390</c:v>
              </c:pt>
              <c:pt idx="3595">
                <c:v>1200</c:v>
              </c:pt>
              <c:pt idx="3596">
                <c:v>2440</c:v>
              </c:pt>
              <c:pt idx="3597">
                <c:v>1730</c:v>
              </c:pt>
              <c:pt idx="3598">
                <c:v>2600</c:v>
              </c:pt>
              <c:pt idx="3599">
                <c:v>1040</c:v>
              </c:pt>
              <c:pt idx="3600">
                <c:v>2432</c:v>
              </c:pt>
              <c:pt idx="3601">
                <c:v>3610</c:v>
              </c:pt>
              <c:pt idx="3602">
                <c:v>2530</c:v>
              </c:pt>
              <c:pt idx="3603">
                <c:v>2790</c:v>
              </c:pt>
              <c:pt idx="3604">
                <c:v>1670</c:v>
              </c:pt>
              <c:pt idx="3605">
                <c:v>1070</c:v>
              </c:pt>
              <c:pt idx="3606">
                <c:v>1350</c:v>
              </c:pt>
              <c:pt idx="3607">
                <c:v>1110</c:v>
              </c:pt>
              <c:pt idx="3608">
                <c:v>1100</c:v>
              </c:pt>
              <c:pt idx="3609">
                <c:v>2460</c:v>
              </c:pt>
              <c:pt idx="3610">
                <c:v>1040</c:v>
              </c:pt>
              <c:pt idx="3611">
                <c:v>1910</c:v>
              </c:pt>
              <c:pt idx="3612">
                <c:v>1370</c:v>
              </c:pt>
              <c:pt idx="3613">
                <c:v>1140</c:v>
              </c:pt>
              <c:pt idx="3614">
                <c:v>1200</c:v>
              </c:pt>
              <c:pt idx="3615">
                <c:v>880</c:v>
              </c:pt>
              <c:pt idx="3616">
                <c:v>1620</c:v>
              </c:pt>
              <c:pt idx="3617">
                <c:v>1430</c:v>
              </c:pt>
              <c:pt idx="3618">
                <c:v>3130</c:v>
              </c:pt>
              <c:pt idx="3619">
                <c:v>1160</c:v>
              </c:pt>
              <c:pt idx="3620">
                <c:v>1200</c:v>
              </c:pt>
              <c:pt idx="3621">
                <c:v>1240</c:v>
              </c:pt>
              <c:pt idx="3622">
                <c:v>1610</c:v>
              </c:pt>
              <c:pt idx="3623">
                <c:v>1300</c:v>
              </c:pt>
              <c:pt idx="3624">
                <c:v>1800</c:v>
              </c:pt>
              <c:pt idx="3625">
                <c:v>2120</c:v>
              </c:pt>
              <c:pt idx="3626">
                <c:v>2120</c:v>
              </c:pt>
              <c:pt idx="3627">
                <c:v>3500</c:v>
              </c:pt>
              <c:pt idx="3628">
                <c:v>1440</c:v>
              </c:pt>
              <c:pt idx="3629">
                <c:v>2120</c:v>
              </c:pt>
              <c:pt idx="3630">
                <c:v>1780</c:v>
              </c:pt>
              <c:pt idx="3631">
                <c:v>960</c:v>
              </c:pt>
              <c:pt idx="3632">
                <c:v>1510</c:v>
              </c:pt>
              <c:pt idx="3633">
                <c:v>1010</c:v>
              </c:pt>
              <c:pt idx="3634">
                <c:v>2810</c:v>
              </c:pt>
              <c:pt idx="3635">
                <c:v>2400</c:v>
              </c:pt>
              <c:pt idx="3636">
                <c:v>1300</c:v>
              </c:pt>
              <c:pt idx="3637">
                <c:v>1520</c:v>
              </c:pt>
              <c:pt idx="3638">
                <c:v>1440</c:v>
              </c:pt>
              <c:pt idx="3639">
                <c:v>2200</c:v>
              </c:pt>
              <c:pt idx="3640">
                <c:v>2070</c:v>
              </c:pt>
              <c:pt idx="3641">
                <c:v>1320</c:v>
              </c:pt>
              <c:pt idx="3642">
                <c:v>960</c:v>
              </c:pt>
              <c:pt idx="3643">
                <c:v>930</c:v>
              </c:pt>
              <c:pt idx="3644">
                <c:v>1760</c:v>
              </c:pt>
              <c:pt idx="3645">
                <c:v>1410</c:v>
              </c:pt>
              <c:pt idx="3646">
                <c:v>2570</c:v>
              </c:pt>
              <c:pt idx="3647">
                <c:v>860</c:v>
              </c:pt>
              <c:pt idx="3648">
                <c:v>1180</c:v>
              </c:pt>
              <c:pt idx="3649">
                <c:v>2960</c:v>
              </c:pt>
              <c:pt idx="3650">
                <c:v>1920</c:v>
              </c:pt>
              <c:pt idx="3651">
                <c:v>1470</c:v>
              </c:pt>
              <c:pt idx="3652">
                <c:v>970</c:v>
              </c:pt>
              <c:pt idx="3653">
                <c:v>2310</c:v>
              </c:pt>
              <c:pt idx="3654">
                <c:v>2290</c:v>
              </c:pt>
              <c:pt idx="3655">
                <c:v>1220</c:v>
              </c:pt>
              <c:pt idx="3656">
                <c:v>990</c:v>
              </c:pt>
              <c:pt idx="3657">
                <c:v>870</c:v>
              </c:pt>
              <c:pt idx="3658">
                <c:v>1068</c:v>
              </c:pt>
              <c:pt idx="3659">
                <c:v>2140</c:v>
              </c:pt>
              <c:pt idx="3660">
                <c:v>3300</c:v>
              </c:pt>
              <c:pt idx="3661">
                <c:v>3710</c:v>
              </c:pt>
              <c:pt idx="3662">
                <c:v>2320</c:v>
              </c:pt>
              <c:pt idx="3663">
                <c:v>1890</c:v>
              </c:pt>
              <c:pt idx="3664">
                <c:v>1800</c:v>
              </c:pt>
              <c:pt idx="3665">
                <c:v>1010</c:v>
              </c:pt>
              <c:pt idx="3666">
                <c:v>2320</c:v>
              </c:pt>
              <c:pt idx="3667">
                <c:v>3410</c:v>
              </c:pt>
              <c:pt idx="3668">
                <c:v>1200</c:v>
              </c:pt>
              <c:pt idx="3669">
                <c:v>1470</c:v>
              </c:pt>
              <c:pt idx="3670">
                <c:v>2600</c:v>
              </c:pt>
              <c:pt idx="3671">
                <c:v>1500</c:v>
              </c:pt>
              <c:pt idx="3672">
                <c:v>940</c:v>
              </c:pt>
              <c:pt idx="3673">
                <c:v>2550</c:v>
              </c:pt>
              <c:pt idx="3674">
                <c:v>1830</c:v>
              </c:pt>
              <c:pt idx="3675">
                <c:v>1260</c:v>
              </c:pt>
              <c:pt idx="3676">
                <c:v>960</c:v>
              </c:pt>
              <c:pt idx="3677">
                <c:v>1610</c:v>
              </c:pt>
              <c:pt idx="3678">
                <c:v>900</c:v>
              </c:pt>
              <c:pt idx="3679">
                <c:v>2340</c:v>
              </c:pt>
              <c:pt idx="3680">
                <c:v>3720</c:v>
              </c:pt>
              <c:pt idx="3681">
                <c:v>1470</c:v>
              </c:pt>
              <c:pt idx="3682">
                <c:v>1590</c:v>
              </c:pt>
              <c:pt idx="3683">
                <c:v>1180</c:v>
              </c:pt>
              <c:pt idx="3684">
                <c:v>1810</c:v>
              </c:pt>
              <c:pt idx="3685">
                <c:v>1980</c:v>
              </c:pt>
              <c:pt idx="3686">
                <c:v>1090</c:v>
              </c:pt>
              <c:pt idx="3687">
                <c:v>2230</c:v>
              </c:pt>
              <c:pt idx="3688">
                <c:v>3330</c:v>
              </c:pt>
              <c:pt idx="3689">
                <c:v>970</c:v>
              </c:pt>
              <c:pt idx="3690">
                <c:v>1950</c:v>
              </c:pt>
              <c:pt idx="3691">
                <c:v>1640</c:v>
              </c:pt>
              <c:pt idx="3692">
                <c:v>2700</c:v>
              </c:pt>
              <c:pt idx="3693">
                <c:v>3670</c:v>
              </c:pt>
              <c:pt idx="3694">
                <c:v>1010</c:v>
              </c:pt>
              <c:pt idx="3695">
                <c:v>4390</c:v>
              </c:pt>
              <c:pt idx="3696">
                <c:v>3560</c:v>
              </c:pt>
              <c:pt idx="3697">
                <c:v>3530</c:v>
              </c:pt>
              <c:pt idx="3698">
                <c:v>2280</c:v>
              </c:pt>
              <c:pt idx="3699">
                <c:v>4350</c:v>
              </c:pt>
              <c:pt idx="3700">
                <c:v>3530</c:v>
              </c:pt>
              <c:pt idx="3701">
                <c:v>2050</c:v>
              </c:pt>
              <c:pt idx="3702">
                <c:v>3260</c:v>
              </c:pt>
              <c:pt idx="3703">
                <c:v>3350</c:v>
              </c:pt>
              <c:pt idx="3704">
                <c:v>1270</c:v>
              </c:pt>
              <c:pt idx="3705">
                <c:v>2790</c:v>
              </c:pt>
              <c:pt idx="3706">
                <c:v>1200</c:v>
              </c:pt>
              <c:pt idx="3707">
                <c:v>2200</c:v>
              </c:pt>
              <c:pt idx="3708">
                <c:v>1080</c:v>
              </c:pt>
              <c:pt idx="3709">
                <c:v>3840</c:v>
              </c:pt>
              <c:pt idx="3710">
                <c:v>850</c:v>
              </c:pt>
              <c:pt idx="3711">
                <c:v>2280</c:v>
              </c:pt>
              <c:pt idx="3712">
                <c:v>1970</c:v>
              </c:pt>
              <c:pt idx="3713">
                <c:v>1620</c:v>
              </c:pt>
              <c:pt idx="3714">
                <c:v>2600</c:v>
              </c:pt>
              <c:pt idx="3715">
                <c:v>850</c:v>
              </c:pt>
              <c:pt idx="3716">
                <c:v>2130</c:v>
              </c:pt>
              <c:pt idx="3717">
                <c:v>1300</c:v>
              </c:pt>
              <c:pt idx="3718">
                <c:v>1150</c:v>
              </c:pt>
              <c:pt idx="3719">
                <c:v>1040</c:v>
              </c:pt>
              <c:pt idx="3720">
                <c:v>3340</c:v>
              </c:pt>
              <c:pt idx="3721">
                <c:v>2510</c:v>
              </c:pt>
              <c:pt idx="3722">
                <c:v>1640</c:v>
              </c:pt>
              <c:pt idx="3723">
                <c:v>770</c:v>
              </c:pt>
              <c:pt idx="3724">
                <c:v>2200</c:v>
              </c:pt>
              <c:pt idx="3725">
                <c:v>1700</c:v>
              </c:pt>
              <c:pt idx="3726">
                <c:v>1400</c:v>
              </c:pt>
              <c:pt idx="3727">
                <c:v>1660</c:v>
              </c:pt>
              <c:pt idx="3728">
                <c:v>1190</c:v>
              </c:pt>
              <c:pt idx="3729">
                <c:v>4320</c:v>
              </c:pt>
              <c:pt idx="3730">
                <c:v>1770</c:v>
              </c:pt>
              <c:pt idx="3731">
                <c:v>2090</c:v>
              </c:pt>
              <c:pt idx="3732">
                <c:v>2620</c:v>
              </c:pt>
              <c:pt idx="3733">
                <c:v>2440</c:v>
              </c:pt>
              <c:pt idx="3734">
                <c:v>1080</c:v>
              </c:pt>
              <c:pt idx="3735">
                <c:v>1090</c:v>
              </c:pt>
              <c:pt idx="3736">
                <c:v>1400</c:v>
              </c:pt>
              <c:pt idx="3737">
                <c:v>2010</c:v>
              </c:pt>
              <c:pt idx="3738">
                <c:v>1500</c:v>
              </c:pt>
              <c:pt idx="3739">
                <c:v>3290</c:v>
              </c:pt>
              <c:pt idx="3740">
                <c:v>2510</c:v>
              </c:pt>
              <c:pt idx="3741">
                <c:v>860</c:v>
              </c:pt>
              <c:pt idx="3742">
                <c:v>1780</c:v>
              </c:pt>
              <c:pt idx="3743">
                <c:v>1750</c:v>
              </c:pt>
              <c:pt idx="3744">
                <c:v>1300</c:v>
              </c:pt>
              <c:pt idx="3745">
                <c:v>3260</c:v>
              </c:pt>
              <c:pt idx="3746">
                <c:v>1460</c:v>
              </c:pt>
              <c:pt idx="3747">
                <c:v>1410</c:v>
              </c:pt>
              <c:pt idx="3748">
                <c:v>3070</c:v>
              </c:pt>
              <c:pt idx="3749">
                <c:v>1190</c:v>
              </c:pt>
              <c:pt idx="3750">
                <c:v>910</c:v>
              </c:pt>
              <c:pt idx="3751">
                <c:v>1680</c:v>
              </c:pt>
              <c:pt idx="3752">
                <c:v>800</c:v>
              </c:pt>
              <c:pt idx="3753">
                <c:v>2530</c:v>
              </c:pt>
              <c:pt idx="3754">
                <c:v>1970</c:v>
              </c:pt>
              <c:pt idx="3755">
                <c:v>1340</c:v>
              </c:pt>
              <c:pt idx="3756">
                <c:v>1580</c:v>
              </c:pt>
              <c:pt idx="3757">
                <c:v>1170</c:v>
              </c:pt>
              <c:pt idx="3758">
                <c:v>2080</c:v>
              </c:pt>
              <c:pt idx="3759">
                <c:v>2510</c:v>
              </c:pt>
              <c:pt idx="3760">
                <c:v>950</c:v>
              </c:pt>
              <c:pt idx="3761">
                <c:v>900</c:v>
              </c:pt>
              <c:pt idx="3762">
                <c:v>1050</c:v>
              </c:pt>
              <c:pt idx="3763">
                <c:v>2240</c:v>
              </c:pt>
              <c:pt idx="3764">
                <c:v>1430</c:v>
              </c:pt>
              <c:pt idx="3765">
                <c:v>1400</c:v>
              </c:pt>
              <c:pt idx="3766">
                <c:v>1600</c:v>
              </c:pt>
              <c:pt idx="3767">
                <c:v>2880</c:v>
              </c:pt>
              <c:pt idx="3768">
                <c:v>2240</c:v>
              </c:pt>
              <c:pt idx="3769">
                <c:v>820</c:v>
              </c:pt>
              <c:pt idx="3770">
                <c:v>5190</c:v>
              </c:pt>
              <c:pt idx="3771">
                <c:v>1180</c:v>
              </c:pt>
              <c:pt idx="3772">
                <c:v>910</c:v>
              </c:pt>
              <c:pt idx="3773">
                <c:v>1580</c:v>
              </c:pt>
              <c:pt idx="3774">
                <c:v>1440</c:v>
              </c:pt>
              <c:pt idx="3775">
                <c:v>4570</c:v>
              </c:pt>
              <c:pt idx="3776">
                <c:v>1000</c:v>
              </c:pt>
              <c:pt idx="3777">
                <c:v>1860</c:v>
              </c:pt>
              <c:pt idx="3778">
                <c:v>370</c:v>
              </c:pt>
              <c:pt idx="3779">
                <c:v>2180</c:v>
              </c:pt>
              <c:pt idx="3780">
                <c:v>1800</c:v>
              </c:pt>
              <c:pt idx="3781">
                <c:v>3390</c:v>
              </c:pt>
              <c:pt idx="3782">
                <c:v>1300</c:v>
              </c:pt>
              <c:pt idx="3783">
                <c:v>2130</c:v>
              </c:pt>
              <c:pt idx="3784">
                <c:v>2300</c:v>
              </c:pt>
              <c:pt idx="3785">
                <c:v>1830</c:v>
              </c:pt>
              <c:pt idx="3786">
                <c:v>1180</c:v>
              </c:pt>
              <c:pt idx="3787">
                <c:v>4080</c:v>
              </c:pt>
              <c:pt idx="3788">
                <c:v>1710</c:v>
              </c:pt>
              <c:pt idx="3789">
                <c:v>2375</c:v>
              </c:pt>
              <c:pt idx="3790">
                <c:v>1100</c:v>
              </c:pt>
              <c:pt idx="3791">
                <c:v>1840</c:v>
              </c:pt>
              <c:pt idx="3792">
                <c:v>1110</c:v>
              </c:pt>
              <c:pt idx="3793">
                <c:v>1630</c:v>
              </c:pt>
              <c:pt idx="3794">
                <c:v>2550</c:v>
              </c:pt>
              <c:pt idx="3795">
                <c:v>2500</c:v>
              </c:pt>
              <c:pt idx="3796">
                <c:v>1590</c:v>
              </c:pt>
              <c:pt idx="3797">
                <c:v>1420</c:v>
              </c:pt>
              <c:pt idx="3798">
                <c:v>3170</c:v>
              </c:pt>
              <c:pt idx="3799">
                <c:v>2220</c:v>
              </c:pt>
              <c:pt idx="3800">
                <c:v>2530</c:v>
              </c:pt>
              <c:pt idx="3801">
                <c:v>2701</c:v>
              </c:pt>
              <c:pt idx="3802">
                <c:v>3990</c:v>
              </c:pt>
              <c:pt idx="3803">
                <c:v>2303</c:v>
              </c:pt>
              <c:pt idx="3804">
                <c:v>1540</c:v>
              </c:pt>
              <c:pt idx="3805">
                <c:v>940</c:v>
              </c:pt>
              <c:pt idx="3806">
                <c:v>1040</c:v>
              </c:pt>
              <c:pt idx="3807">
                <c:v>2910</c:v>
              </c:pt>
              <c:pt idx="3808">
                <c:v>3770</c:v>
              </c:pt>
              <c:pt idx="3809">
                <c:v>1450</c:v>
              </c:pt>
              <c:pt idx="3810">
                <c:v>770</c:v>
              </c:pt>
              <c:pt idx="3811">
                <c:v>700</c:v>
              </c:pt>
              <c:pt idx="3812">
                <c:v>1680</c:v>
              </c:pt>
              <c:pt idx="3813">
                <c:v>1430</c:v>
              </c:pt>
              <c:pt idx="3814">
                <c:v>1900</c:v>
              </c:pt>
              <c:pt idx="3815">
                <c:v>1260</c:v>
              </c:pt>
              <c:pt idx="3816">
                <c:v>1620</c:v>
              </c:pt>
              <c:pt idx="3817">
                <c:v>2090</c:v>
              </c:pt>
              <c:pt idx="3818">
                <c:v>1110</c:v>
              </c:pt>
              <c:pt idx="3819">
                <c:v>2550</c:v>
              </c:pt>
              <c:pt idx="3820">
                <c:v>1530</c:v>
              </c:pt>
              <c:pt idx="3821">
                <c:v>1330</c:v>
              </c:pt>
              <c:pt idx="3822">
                <c:v>1470</c:v>
              </c:pt>
              <c:pt idx="3823">
                <c:v>1390</c:v>
              </c:pt>
              <c:pt idx="3824">
                <c:v>3700</c:v>
              </c:pt>
              <c:pt idx="3825">
                <c:v>1520</c:v>
              </c:pt>
              <c:pt idx="3826">
                <c:v>1200</c:v>
              </c:pt>
              <c:pt idx="3827">
                <c:v>1440</c:v>
              </c:pt>
              <c:pt idx="3828">
                <c:v>1520</c:v>
              </c:pt>
              <c:pt idx="3829">
                <c:v>1810</c:v>
              </c:pt>
              <c:pt idx="3830">
                <c:v>2490</c:v>
              </c:pt>
              <c:pt idx="3831">
                <c:v>1470</c:v>
              </c:pt>
              <c:pt idx="3832">
                <c:v>2120</c:v>
              </c:pt>
              <c:pt idx="3833">
                <c:v>1200</c:v>
              </c:pt>
              <c:pt idx="3834">
                <c:v>2450</c:v>
              </c:pt>
              <c:pt idx="3835">
                <c:v>1780</c:v>
              </c:pt>
              <c:pt idx="3836">
                <c:v>1090</c:v>
              </c:pt>
              <c:pt idx="3837">
                <c:v>2370</c:v>
              </c:pt>
              <c:pt idx="3838">
                <c:v>1760</c:v>
              </c:pt>
              <c:pt idx="3839">
                <c:v>1940</c:v>
              </c:pt>
              <c:pt idx="3840">
                <c:v>2180</c:v>
              </c:pt>
              <c:pt idx="3841">
                <c:v>2050</c:v>
              </c:pt>
              <c:pt idx="3842">
                <c:v>1680</c:v>
              </c:pt>
              <c:pt idx="3843">
                <c:v>1320</c:v>
              </c:pt>
              <c:pt idx="3844">
                <c:v>1550</c:v>
              </c:pt>
              <c:pt idx="3845">
                <c:v>1590</c:v>
              </c:pt>
              <c:pt idx="3846">
                <c:v>1840</c:v>
              </c:pt>
              <c:pt idx="3847">
                <c:v>2040</c:v>
              </c:pt>
              <c:pt idx="3848">
                <c:v>2020</c:v>
              </c:pt>
              <c:pt idx="3849">
                <c:v>1880</c:v>
              </c:pt>
              <c:pt idx="3850">
                <c:v>1500</c:v>
              </c:pt>
              <c:pt idx="3851">
                <c:v>1370</c:v>
              </c:pt>
              <c:pt idx="3852">
                <c:v>1850</c:v>
              </c:pt>
              <c:pt idx="3853">
                <c:v>1430</c:v>
              </c:pt>
              <c:pt idx="3854">
                <c:v>1360</c:v>
              </c:pt>
              <c:pt idx="3855">
                <c:v>1320</c:v>
              </c:pt>
              <c:pt idx="3856">
                <c:v>1340</c:v>
              </c:pt>
              <c:pt idx="3857">
                <c:v>3002</c:v>
              </c:pt>
              <c:pt idx="3858">
                <c:v>1110</c:v>
              </c:pt>
              <c:pt idx="3859">
                <c:v>2610</c:v>
              </c:pt>
              <c:pt idx="3860">
                <c:v>1010</c:v>
              </c:pt>
              <c:pt idx="3861">
                <c:v>2105</c:v>
              </c:pt>
              <c:pt idx="3862">
                <c:v>1630</c:v>
              </c:pt>
              <c:pt idx="3863">
                <c:v>4040</c:v>
              </c:pt>
              <c:pt idx="3864">
                <c:v>2160</c:v>
              </c:pt>
              <c:pt idx="3865">
                <c:v>900</c:v>
              </c:pt>
              <c:pt idx="3866">
                <c:v>1540</c:v>
              </c:pt>
              <c:pt idx="3867">
                <c:v>1050</c:v>
              </c:pt>
              <c:pt idx="3868">
                <c:v>1520</c:v>
              </c:pt>
              <c:pt idx="3869">
                <c:v>940</c:v>
              </c:pt>
              <c:pt idx="3870">
                <c:v>1410</c:v>
              </c:pt>
              <c:pt idx="3871">
                <c:v>1720</c:v>
              </c:pt>
              <c:pt idx="3872">
                <c:v>1580</c:v>
              </c:pt>
              <c:pt idx="3873">
                <c:v>3040</c:v>
              </c:pt>
              <c:pt idx="3874">
                <c:v>1840</c:v>
              </c:pt>
              <c:pt idx="3875">
                <c:v>2610</c:v>
              </c:pt>
              <c:pt idx="3876">
                <c:v>1100</c:v>
              </c:pt>
              <c:pt idx="3877">
                <c:v>1730</c:v>
              </c:pt>
              <c:pt idx="3878">
                <c:v>1010</c:v>
              </c:pt>
              <c:pt idx="3879">
                <c:v>1540</c:v>
              </c:pt>
              <c:pt idx="3880">
                <c:v>2610</c:v>
              </c:pt>
              <c:pt idx="3881">
                <c:v>830</c:v>
              </c:pt>
              <c:pt idx="3882">
                <c:v>2620</c:v>
              </c:pt>
              <c:pt idx="3883">
                <c:v>2242</c:v>
              </c:pt>
              <c:pt idx="3884">
                <c:v>2890</c:v>
              </c:pt>
              <c:pt idx="3885">
                <c:v>1450</c:v>
              </c:pt>
              <c:pt idx="3886">
                <c:v>800</c:v>
              </c:pt>
              <c:pt idx="3887">
                <c:v>1880</c:v>
              </c:pt>
              <c:pt idx="3888">
                <c:v>3120</c:v>
              </c:pt>
              <c:pt idx="3889">
                <c:v>2270</c:v>
              </c:pt>
              <c:pt idx="3890">
                <c:v>2250</c:v>
              </c:pt>
              <c:pt idx="3891">
                <c:v>1610</c:v>
              </c:pt>
              <c:pt idx="3892">
                <c:v>2490</c:v>
              </c:pt>
              <c:pt idx="3893">
                <c:v>3160</c:v>
              </c:pt>
              <c:pt idx="3894">
                <c:v>4930</c:v>
              </c:pt>
              <c:pt idx="3895">
                <c:v>1440</c:v>
              </c:pt>
              <c:pt idx="3896">
                <c:v>1770</c:v>
              </c:pt>
              <c:pt idx="3897">
                <c:v>2300</c:v>
              </c:pt>
              <c:pt idx="3898">
                <c:v>2980</c:v>
              </c:pt>
              <c:pt idx="3899">
                <c:v>1300</c:v>
              </c:pt>
              <c:pt idx="3900">
                <c:v>930</c:v>
              </c:pt>
              <c:pt idx="3901">
                <c:v>1020</c:v>
              </c:pt>
              <c:pt idx="3902">
                <c:v>1410</c:v>
              </c:pt>
              <c:pt idx="3903">
                <c:v>1520</c:v>
              </c:pt>
              <c:pt idx="3904">
                <c:v>2430</c:v>
              </c:pt>
              <c:pt idx="3905">
                <c:v>2730</c:v>
              </c:pt>
              <c:pt idx="3906">
                <c:v>5070</c:v>
              </c:pt>
              <c:pt idx="3907">
                <c:v>1570</c:v>
              </c:pt>
              <c:pt idx="3908">
                <c:v>1050</c:v>
              </c:pt>
              <c:pt idx="3909">
                <c:v>1430</c:v>
              </c:pt>
              <c:pt idx="3910">
                <c:v>2540</c:v>
              </c:pt>
              <c:pt idx="3911">
                <c:v>1470</c:v>
              </c:pt>
              <c:pt idx="3912">
                <c:v>3150</c:v>
              </c:pt>
              <c:pt idx="3913">
                <c:v>3930</c:v>
              </c:pt>
              <c:pt idx="3914">
                <c:v>1490</c:v>
              </c:pt>
              <c:pt idx="3915">
                <c:v>1890</c:v>
              </c:pt>
              <c:pt idx="3916">
                <c:v>1900</c:v>
              </c:pt>
              <c:pt idx="3917">
                <c:v>1930</c:v>
              </c:pt>
              <c:pt idx="3918">
                <c:v>3316</c:v>
              </c:pt>
              <c:pt idx="3919">
                <c:v>1380</c:v>
              </c:pt>
              <c:pt idx="3920">
                <c:v>2080</c:v>
              </c:pt>
              <c:pt idx="3921">
                <c:v>1240</c:v>
              </c:pt>
              <c:pt idx="3922">
                <c:v>1020</c:v>
              </c:pt>
              <c:pt idx="3923">
                <c:v>2360</c:v>
              </c:pt>
              <c:pt idx="3924">
                <c:v>2110</c:v>
              </c:pt>
              <c:pt idx="3925">
                <c:v>1430</c:v>
              </c:pt>
              <c:pt idx="3926">
                <c:v>1730</c:v>
              </c:pt>
              <c:pt idx="3927">
                <c:v>1360</c:v>
              </c:pt>
              <c:pt idx="3928">
                <c:v>1390</c:v>
              </c:pt>
              <c:pt idx="3929">
                <c:v>1200</c:v>
              </c:pt>
              <c:pt idx="3930">
                <c:v>2640</c:v>
              </c:pt>
              <c:pt idx="3931">
                <c:v>1980</c:v>
              </c:pt>
              <c:pt idx="3932">
                <c:v>1030</c:v>
              </c:pt>
              <c:pt idx="3933">
                <c:v>1700</c:v>
              </c:pt>
              <c:pt idx="3934">
                <c:v>1200</c:v>
              </c:pt>
              <c:pt idx="3935">
                <c:v>2150</c:v>
              </c:pt>
              <c:pt idx="3936">
                <c:v>1120</c:v>
              </c:pt>
              <c:pt idx="3937">
                <c:v>1980</c:v>
              </c:pt>
              <c:pt idx="3938">
                <c:v>1190</c:v>
              </c:pt>
              <c:pt idx="3939">
                <c:v>4110</c:v>
              </c:pt>
              <c:pt idx="3940">
                <c:v>1420</c:v>
              </c:pt>
              <c:pt idx="3941">
                <c:v>920</c:v>
              </c:pt>
              <c:pt idx="3942">
                <c:v>1530</c:v>
              </c:pt>
              <c:pt idx="3943">
                <c:v>860</c:v>
              </c:pt>
              <c:pt idx="3944">
                <c:v>1520</c:v>
              </c:pt>
              <c:pt idx="3945">
                <c:v>660</c:v>
              </c:pt>
              <c:pt idx="3946">
                <c:v>3580</c:v>
              </c:pt>
              <c:pt idx="3947">
                <c:v>3000</c:v>
              </c:pt>
              <c:pt idx="3948">
                <c:v>1390</c:v>
              </c:pt>
              <c:pt idx="3949">
                <c:v>2040</c:v>
              </c:pt>
              <c:pt idx="3950">
                <c:v>2520</c:v>
              </c:pt>
              <c:pt idx="3951">
                <c:v>2470</c:v>
              </c:pt>
              <c:pt idx="3952">
                <c:v>1300</c:v>
              </c:pt>
              <c:pt idx="3953">
                <c:v>2950</c:v>
              </c:pt>
              <c:pt idx="3954">
                <c:v>2610</c:v>
              </c:pt>
              <c:pt idx="3955">
                <c:v>1630</c:v>
              </c:pt>
              <c:pt idx="3956">
                <c:v>1400</c:v>
              </c:pt>
              <c:pt idx="3957">
                <c:v>900</c:v>
              </c:pt>
              <c:pt idx="3958">
                <c:v>4370</c:v>
              </c:pt>
              <c:pt idx="3959">
                <c:v>4000</c:v>
              </c:pt>
              <c:pt idx="3960">
                <c:v>2590</c:v>
              </c:pt>
              <c:pt idx="3961">
                <c:v>1300</c:v>
              </c:pt>
              <c:pt idx="3962">
                <c:v>2320</c:v>
              </c:pt>
              <c:pt idx="3963">
                <c:v>2700</c:v>
              </c:pt>
              <c:pt idx="3964">
                <c:v>2260</c:v>
              </c:pt>
              <c:pt idx="3965">
                <c:v>1750</c:v>
              </c:pt>
              <c:pt idx="3966">
                <c:v>1030</c:v>
              </c:pt>
              <c:pt idx="3967">
                <c:v>1390</c:v>
              </c:pt>
              <c:pt idx="3968">
                <c:v>2020</c:v>
              </c:pt>
              <c:pt idx="3969">
                <c:v>1480</c:v>
              </c:pt>
              <c:pt idx="3970">
                <c:v>3595</c:v>
              </c:pt>
              <c:pt idx="3971">
                <c:v>1190</c:v>
              </c:pt>
              <c:pt idx="3972">
                <c:v>2340</c:v>
              </c:pt>
              <c:pt idx="3973">
                <c:v>870</c:v>
              </c:pt>
              <c:pt idx="3974">
                <c:v>1190</c:v>
              </c:pt>
              <c:pt idx="3975">
                <c:v>2350</c:v>
              </c:pt>
              <c:pt idx="3976">
                <c:v>1100</c:v>
              </c:pt>
              <c:pt idx="3977">
                <c:v>1260</c:v>
              </c:pt>
              <c:pt idx="3978">
                <c:v>2680</c:v>
              </c:pt>
              <c:pt idx="3979">
                <c:v>1860</c:v>
              </c:pt>
              <c:pt idx="3980">
                <c:v>2500</c:v>
              </c:pt>
              <c:pt idx="3981">
                <c:v>2620</c:v>
              </c:pt>
              <c:pt idx="3982">
                <c:v>1240</c:v>
              </c:pt>
              <c:pt idx="3983">
                <c:v>2200</c:v>
              </c:pt>
              <c:pt idx="3984">
                <c:v>1130</c:v>
              </c:pt>
              <c:pt idx="3985">
                <c:v>930</c:v>
              </c:pt>
              <c:pt idx="3986">
                <c:v>1800</c:v>
              </c:pt>
              <c:pt idx="3987">
                <c:v>1500</c:v>
              </c:pt>
              <c:pt idx="3988">
                <c:v>1820</c:v>
              </c:pt>
              <c:pt idx="3989">
                <c:v>1995</c:v>
              </c:pt>
              <c:pt idx="3990">
                <c:v>3990</c:v>
              </c:pt>
              <c:pt idx="3991">
                <c:v>800</c:v>
              </c:pt>
              <c:pt idx="3992">
                <c:v>960</c:v>
              </c:pt>
              <c:pt idx="3993">
                <c:v>2286</c:v>
              </c:pt>
              <c:pt idx="3994">
                <c:v>1270</c:v>
              </c:pt>
              <c:pt idx="3995">
                <c:v>1940</c:v>
              </c:pt>
              <c:pt idx="3996">
                <c:v>1640</c:v>
              </c:pt>
              <c:pt idx="3997">
                <c:v>1120</c:v>
              </c:pt>
              <c:pt idx="3998">
                <c:v>1400</c:v>
              </c:pt>
              <c:pt idx="3999">
                <c:v>1490</c:v>
              </c:pt>
              <c:pt idx="4000">
                <c:v>1650</c:v>
              </c:pt>
              <c:pt idx="4001">
                <c:v>2400</c:v>
              </c:pt>
              <c:pt idx="4002">
                <c:v>1190</c:v>
              </c:pt>
              <c:pt idx="4003">
                <c:v>1990</c:v>
              </c:pt>
              <c:pt idx="4004">
                <c:v>1030</c:v>
              </c:pt>
              <c:pt idx="4005">
                <c:v>2030</c:v>
              </c:pt>
              <c:pt idx="4006">
                <c:v>1590</c:v>
              </c:pt>
              <c:pt idx="4007">
                <c:v>1480</c:v>
              </c:pt>
              <c:pt idx="4008">
                <c:v>2690</c:v>
              </c:pt>
              <c:pt idx="4009">
                <c:v>3870</c:v>
              </c:pt>
              <c:pt idx="4010">
                <c:v>1390</c:v>
              </c:pt>
              <c:pt idx="4011">
                <c:v>1690</c:v>
              </c:pt>
              <c:pt idx="4012">
                <c:v>790</c:v>
              </c:pt>
              <c:pt idx="4013">
                <c:v>2590</c:v>
              </c:pt>
              <c:pt idx="4014">
                <c:v>1490</c:v>
              </c:pt>
              <c:pt idx="4015">
                <c:v>1180</c:v>
              </c:pt>
              <c:pt idx="4016">
                <c:v>1450</c:v>
              </c:pt>
              <c:pt idx="4017">
                <c:v>2550</c:v>
              </c:pt>
              <c:pt idx="4018">
                <c:v>2860</c:v>
              </c:pt>
              <c:pt idx="4019">
                <c:v>1690</c:v>
              </c:pt>
              <c:pt idx="4020">
                <c:v>1400</c:v>
              </c:pt>
              <c:pt idx="4021">
                <c:v>1450</c:v>
              </c:pt>
              <c:pt idx="4022">
                <c:v>1910</c:v>
              </c:pt>
              <c:pt idx="4023">
                <c:v>820</c:v>
              </c:pt>
              <c:pt idx="4024">
                <c:v>2220</c:v>
              </c:pt>
              <c:pt idx="4025">
                <c:v>2040</c:v>
              </c:pt>
              <c:pt idx="4026">
                <c:v>1230</c:v>
              </c:pt>
              <c:pt idx="4027">
                <c:v>820</c:v>
              </c:pt>
              <c:pt idx="4028">
                <c:v>1920</c:v>
              </c:pt>
              <c:pt idx="4029">
                <c:v>1520</c:v>
              </c:pt>
              <c:pt idx="4030">
                <c:v>2710</c:v>
              </c:pt>
              <c:pt idx="4031">
                <c:v>3540</c:v>
              </c:pt>
              <c:pt idx="4032">
                <c:v>5430</c:v>
              </c:pt>
              <c:pt idx="4033">
                <c:v>2250</c:v>
              </c:pt>
              <c:pt idx="4034">
                <c:v>2090</c:v>
              </c:pt>
              <c:pt idx="4035">
                <c:v>1720</c:v>
              </c:pt>
              <c:pt idx="4036">
                <c:v>1910</c:v>
              </c:pt>
              <c:pt idx="4037">
                <c:v>1536</c:v>
              </c:pt>
              <c:pt idx="4038">
                <c:v>940</c:v>
              </c:pt>
              <c:pt idx="4039">
                <c:v>2330</c:v>
              </c:pt>
              <c:pt idx="4040">
                <c:v>2370</c:v>
              </c:pt>
              <c:pt idx="4041">
                <c:v>1420</c:v>
              </c:pt>
              <c:pt idx="4042">
                <c:v>2360</c:v>
              </c:pt>
              <c:pt idx="4043">
                <c:v>1260</c:v>
              </c:pt>
              <c:pt idx="4044">
                <c:v>3030</c:v>
              </c:pt>
              <c:pt idx="4045">
                <c:v>1140</c:v>
              </c:pt>
              <c:pt idx="4046">
                <c:v>1550</c:v>
              </c:pt>
              <c:pt idx="4047">
                <c:v>1270</c:v>
              </c:pt>
              <c:pt idx="4048">
                <c:v>3180</c:v>
              </c:pt>
              <c:pt idx="4049">
                <c:v>2790</c:v>
              </c:pt>
              <c:pt idx="4050">
                <c:v>2570</c:v>
              </c:pt>
              <c:pt idx="4051">
                <c:v>720</c:v>
              </c:pt>
              <c:pt idx="4052">
                <c:v>3010</c:v>
              </c:pt>
              <c:pt idx="4053">
                <c:v>1720</c:v>
              </c:pt>
              <c:pt idx="4054">
                <c:v>1440</c:v>
              </c:pt>
              <c:pt idx="4055">
                <c:v>2860</c:v>
              </c:pt>
              <c:pt idx="4056">
                <c:v>910</c:v>
              </c:pt>
              <c:pt idx="4057">
                <c:v>2850</c:v>
              </c:pt>
              <c:pt idx="4058">
                <c:v>1690</c:v>
              </c:pt>
              <c:pt idx="4059">
                <c:v>1570</c:v>
              </c:pt>
              <c:pt idx="4060">
                <c:v>3110</c:v>
              </c:pt>
              <c:pt idx="4061">
                <c:v>4740</c:v>
              </c:pt>
              <c:pt idx="4062">
                <c:v>1340</c:v>
              </c:pt>
              <c:pt idx="4063">
                <c:v>1390</c:v>
              </c:pt>
              <c:pt idx="4064">
                <c:v>1070</c:v>
              </c:pt>
              <c:pt idx="4065">
                <c:v>1820</c:v>
              </c:pt>
              <c:pt idx="4066">
                <c:v>860</c:v>
              </c:pt>
              <c:pt idx="4067">
                <c:v>1330</c:v>
              </c:pt>
              <c:pt idx="4068">
                <c:v>1350</c:v>
              </c:pt>
              <c:pt idx="4069">
                <c:v>1600</c:v>
              </c:pt>
              <c:pt idx="4070">
                <c:v>1670</c:v>
              </c:pt>
              <c:pt idx="4071">
                <c:v>1060</c:v>
              </c:pt>
              <c:pt idx="4072">
                <c:v>2200</c:v>
              </c:pt>
              <c:pt idx="4073">
                <c:v>1400</c:v>
              </c:pt>
              <c:pt idx="4074">
                <c:v>1520</c:v>
              </c:pt>
              <c:pt idx="4075">
                <c:v>1810</c:v>
              </c:pt>
              <c:pt idx="4076">
                <c:v>2360</c:v>
              </c:pt>
              <c:pt idx="4077">
                <c:v>1210</c:v>
              </c:pt>
              <c:pt idx="4078">
                <c:v>1750</c:v>
              </c:pt>
              <c:pt idx="4079">
                <c:v>1810</c:v>
              </c:pt>
              <c:pt idx="4080">
                <c:v>2760</c:v>
              </c:pt>
              <c:pt idx="4081">
                <c:v>1330</c:v>
              </c:pt>
              <c:pt idx="4082">
                <c:v>3830</c:v>
              </c:pt>
              <c:pt idx="4083">
                <c:v>1220</c:v>
              </c:pt>
              <c:pt idx="4084">
                <c:v>980</c:v>
              </c:pt>
              <c:pt idx="4085">
                <c:v>1030</c:v>
              </c:pt>
              <c:pt idx="4086">
                <c:v>1880</c:v>
              </c:pt>
              <c:pt idx="4087">
                <c:v>1920</c:v>
              </c:pt>
              <c:pt idx="4088">
                <c:v>1860</c:v>
              </c:pt>
              <c:pt idx="4089">
                <c:v>2290</c:v>
              </c:pt>
              <c:pt idx="4090">
                <c:v>1200</c:v>
              </c:pt>
              <c:pt idx="4091">
                <c:v>3440</c:v>
              </c:pt>
              <c:pt idx="4092">
                <c:v>1600</c:v>
              </c:pt>
              <c:pt idx="4093">
                <c:v>2560</c:v>
              </c:pt>
              <c:pt idx="4094">
                <c:v>880</c:v>
              </c:pt>
              <c:pt idx="4095">
                <c:v>1020</c:v>
              </c:pt>
              <c:pt idx="4096">
                <c:v>960</c:v>
              </c:pt>
              <c:pt idx="4097">
                <c:v>1370</c:v>
              </c:pt>
              <c:pt idx="4098">
                <c:v>1320</c:v>
              </c:pt>
              <c:pt idx="4099">
                <c:v>1320</c:v>
              </c:pt>
              <c:pt idx="4100">
                <c:v>1150</c:v>
              </c:pt>
              <c:pt idx="4101">
                <c:v>3440</c:v>
              </c:pt>
              <c:pt idx="4102">
                <c:v>1070</c:v>
              </c:pt>
              <c:pt idx="4103">
                <c:v>1500</c:v>
              </c:pt>
              <c:pt idx="4104">
                <c:v>1910</c:v>
              </c:pt>
              <c:pt idx="4105">
                <c:v>1180</c:v>
              </c:pt>
              <c:pt idx="4106">
                <c:v>1400</c:v>
              </c:pt>
              <c:pt idx="4107">
                <c:v>2370</c:v>
              </c:pt>
              <c:pt idx="4108">
                <c:v>2726</c:v>
              </c:pt>
              <c:pt idx="4109">
                <c:v>1170</c:v>
              </c:pt>
              <c:pt idx="4110">
                <c:v>1570</c:v>
              </c:pt>
              <c:pt idx="4111">
                <c:v>1460</c:v>
              </c:pt>
              <c:pt idx="4112">
                <c:v>1140</c:v>
              </c:pt>
              <c:pt idx="4113">
                <c:v>1150</c:v>
              </c:pt>
              <c:pt idx="4114">
                <c:v>2390</c:v>
              </c:pt>
              <c:pt idx="4115">
                <c:v>2630</c:v>
              </c:pt>
              <c:pt idx="4116">
                <c:v>1520</c:v>
              </c:pt>
              <c:pt idx="4117">
                <c:v>850</c:v>
              </c:pt>
              <c:pt idx="4118">
                <c:v>830</c:v>
              </c:pt>
              <c:pt idx="4119">
                <c:v>2090</c:v>
              </c:pt>
              <c:pt idx="4120">
                <c:v>2850</c:v>
              </c:pt>
              <c:pt idx="4121">
                <c:v>1320</c:v>
              </c:pt>
              <c:pt idx="4122">
                <c:v>3220</c:v>
              </c:pt>
              <c:pt idx="4123">
                <c:v>800</c:v>
              </c:pt>
              <c:pt idx="4124">
                <c:v>1130</c:v>
              </c:pt>
              <c:pt idx="4125">
                <c:v>2250</c:v>
              </c:pt>
              <c:pt idx="4126">
                <c:v>2120</c:v>
              </c:pt>
              <c:pt idx="4127">
                <c:v>2310</c:v>
              </c:pt>
              <c:pt idx="4128">
                <c:v>1920</c:v>
              </c:pt>
              <c:pt idx="4129">
                <c:v>1050</c:v>
              </c:pt>
              <c:pt idx="4130">
                <c:v>1595</c:v>
              </c:pt>
              <c:pt idx="4131">
                <c:v>1830</c:v>
              </c:pt>
              <c:pt idx="4132">
                <c:v>2950</c:v>
              </c:pt>
              <c:pt idx="4133">
                <c:v>1330</c:v>
              </c:pt>
              <c:pt idx="4134">
                <c:v>1360</c:v>
              </c:pt>
              <c:pt idx="4135">
                <c:v>5180</c:v>
              </c:pt>
              <c:pt idx="4136">
                <c:v>3150</c:v>
              </c:pt>
              <c:pt idx="4137">
                <c:v>810</c:v>
              </c:pt>
              <c:pt idx="4138">
                <c:v>7320</c:v>
              </c:pt>
              <c:pt idx="4139">
                <c:v>1450</c:v>
              </c:pt>
              <c:pt idx="4140">
                <c:v>960</c:v>
              </c:pt>
              <c:pt idx="4141">
                <c:v>2530</c:v>
              </c:pt>
              <c:pt idx="4142">
                <c:v>2150</c:v>
              </c:pt>
              <c:pt idx="4143">
                <c:v>3690</c:v>
              </c:pt>
              <c:pt idx="4144">
                <c:v>2050</c:v>
              </c:pt>
              <c:pt idx="4145">
                <c:v>2410</c:v>
              </c:pt>
              <c:pt idx="4146">
                <c:v>1180</c:v>
              </c:pt>
              <c:pt idx="4147">
                <c:v>630</c:v>
              </c:pt>
              <c:pt idx="4148">
                <c:v>1750</c:v>
              </c:pt>
              <c:pt idx="4149">
                <c:v>1010</c:v>
              </c:pt>
              <c:pt idx="4150">
                <c:v>1910</c:v>
              </c:pt>
              <c:pt idx="4151">
                <c:v>1720</c:v>
              </c:pt>
              <c:pt idx="4152">
                <c:v>2150</c:v>
              </c:pt>
              <c:pt idx="4153">
                <c:v>3000</c:v>
              </c:pt>
              <c:pt idx="4154">
                <c:v>2830</c:v>
              </c:pt>
              <c:pt idx="4155">
                <c:v>2680</c:v>
              </c:pt>
              <c:pt idx="4156">
                <c:v>1090</c:v>
              </c:pt>
              <c:pt idx="4157">
                <c:v>1564</c:v>
              </c:pt>
              <c:pt idx="4158">
                <c:v>3090</c:v>
              </c:pt>
              <c:pt idx="4159">
                <c:v>2610</c:v>
              </c:pt>
              <c:pt idx="4160">
                <c:v>2750</c:v>
              </c:pt>
              <c:pt idx="4161">
                <c:v>2250</c:v>
              </c:pt>
              <c:pt idx="4162">
                <c:v>1180</c:v>
              </c:pt>
              <c:pt idx="4163">
                <c:v>3130</c:v>
              </c:pt>
              <c:pt idx="4164">
                <c:v>2700</c:v>
              </c:pt>
              <c:pt idx="4165">
                <c:v>1320</c:v>
              </c:pt>
              <c:pt idx="4166">
                <c:v>1270</c:v>
              </c:pt>
              <c:pt idx="4167">
                <c:v>1950</c:v>
              </c:pt>
              <c:pt idx="4168">
                <c:v>1140</c:v>
              </c:pt>
              <c:pt idx="4169">
                <c:v>2260</c:v>
              </c:pt>
              <c:pt idx="4170">
                <c:v>2500</c:v>
              </c:pt>
              <c:pt idx="4171">
                <c:v>2210</c:v>
              </c:pt>
              <c:pt idx="4172">
                <c:v>3350</c:v>
              </c:pt>
              <c:pt idx="4173">
                <c:v>1490</c:v>
              </c:pt>
              <c:pt idx="4174">
                <c:v>4030</c:v>
              </c:pt>
              <c:pt idx="4175">
                <c:v>1980</c:v>
              </c:pt>
              <c:pt idx="4176">
                <c:v>1460</c:v>
              </c:pt>
              <c:pt idx="4177">
                <c:v>1130</c:v>
              </c:pt>
              <c:pt idx="4178">
                <c:v>2320</c:v>
              </c:pt>
              <c:pt idx="4179">
                <c:v>1770</c:v>
              </c:pt>
              <c:pt idx="4180">
                <c:v>1410</c:v>
              </c:pt>
              <c:pt idx="4181">
                <c:v>1240</c:v>
              </c:pt>
              <c:pt idx="4182">
                <c:v>2030</c:v>
              </c:pt>
              <c:pt idx="4183">
                <c:v>3080</c:v>
              </c:pt>
              <c:pt idx="4184">
                <c:v>490</c:v>
              </c:pt>
              <c:pt idx="4185">
                <c:v>1590</c:v>
              </c:pt>
              <c:pt idx="4186">
                <c:v>2630</c:v>
              </c:pt>
              <c:pt idx="4187">
                <c:v>1350</c:v>
              </c:pt>
              <c:pt idx="4188">
                <c:v>990</c:v>
              </c:pt>
              <c:pt idx="4189">
                <c:v>3710</c:v>
              </c:pt>
              <c:pt idx="4190">
                <c:v>990</c:v>
              </c:pt>
              <c:pt idx="4191">
                <c:v>2510</c:v>
              </c:pt>
              <c:pt idx="4192">
                <c:v>800</c:v>
              </c:pt>
              <c:pt idx="4193">
                <c:v>1600</c:v>
              </c:pt>
              <c:pt idx="4194">
                <c:v>2480</c:v>
              </c:pt>
              <c:pt idx="4195">
                <c:v>1010</c:v>
              </c:pt>
              <c:pt idx="4196">
                <c:v>1000</c:v>
              </c:pt>
              <c:pt idx="4197">
                <c:v>1640</c:v>
              </c:pt>
              <c:pt idx="4198">
                <c:v>1710</c:v>
              </c:pt>
              <c:pt idx="4199">
                <c:v>1200</c:v>
              </c:pt>
              <c:pt idx="4200">
                <c:v>2600</c:v>
              </c:pt>
              <c:pt idx="4201">
                <c:v>1460</c:v>
              </c:pt>
              <c:pt idx="4202">
                <c:v>4260</c:v>
              </c:pt>
              <c:pt idx="4203">
                <c:v>1780</c:v>
              </c:pt>
              <c:pt idx="4204">
                <c:v>2360</c:v>
              </c:pt>
              <c:pt idx="4205">
                <c:v>830</c:v>
              </c:pt>
              <c:pt idx="4206">
                <c:v>1010</c:v>
              </c:pt>
              <c:pt idx="4207">
                <c:v>1860</c:v>
              </c:pt>
              <c:pt idx="4208">
                <c:v>2720</c:v>
              </c:pt>
              <c:pt idx="4209">
                <c:v>2030</c:v>
              </c:pt>
              <c:pt idx="4210">
                <c:v>1800</c:v>
              </c:pt>
              <c:pt idx="4211">
                <c:v>1020</c:v>
              </c:pt>
              <c:pt idx="4212">
                <c:v>1770</c:v>
              </c:pt>
              <c:pt idx="4213">
                <c:v>1390</c:v>
              </c:pt>
              <c:pt idx="4214">
                <c:v>1110</c:v>
              </c:pt>
              <c:pt idx="4215">
                <c:v>3020</c:v>
              </c:pt>
              <c:pt idx="4216">
                <c:v>960</c:v>
              </c:pt>
              <c:pt idx="4217">
                <c:v>2783</c:v>
              </c:pt>
              <c:pt idx="4218">
                <c:v>1500</c:v>
              </c:pt>
              <c:pt idx="4219">
                <c:v>1710</c:v>
              </c:pt>
              <c:pt idx="4220">
                <c:v>1680</c:v>
              </c:pt>
              <c:pt idx="4221">
                <c:v>1830</c:v>
              </c:pt>
              <c:pt idx="4222">
                <c:v>1460</c:v>
              </c:pt>
              <c:pt idx="4223">
                <c:v>1760</c:v>
              </c:pt>
              <c:pt idx="4224">
                <c:v>1960</c:v>
              </c:pt>
              <c:pt idx="4225">
                <c:v>1170</c:v>
              </c:pt>
              <c:pt idx="4226">
                <c:v>3670</c:v>
              </c:pt>
              <c:pt idx="4227">
                <c:v>2290</c:v>
              </c:pt>
              <c:pt idx="4228">
                <c:v>980</c:v>
              </c:pt>
              <c:pt idx="4229">
                <c:v>3080</c:v>
              </c:pt>
              <c:pt idx="4230">
                <c:v>3360</c:v>
              </c:pt>
              <c:pt idx="4231">
                <c:v>1370</c:v>
              </c:pt>
              <c:pt idx="4232">
                <c:v>1660</c:v>
              </c:pt>
              <c:pt idx="4233">
                <c:v>4440</c:v>
              </c:pt>
              <c:pt idx="4234">
                <c:v>1930</c:v>
              </c:pt>
              <c:pt idx="4235">
                <c:v>1530</c:v>
              </c:pt>
              <c:pt idx="4236">
                <c:v>1240</c:v>
              </c:pt>
              <c:pt idx="4237">
                <c:v>730</c:v>
              </c:pt>
              <c:pt idx="4238">
                <c:v>1920</c:v>
              </c:pt>
              <c:pt idx="4239">
                <c:v>1600</c:v>
              </c:pt>
              <c:pt idx="4240">
                <c:v>1530</c:v>
              </c:pt>
              <c:pt idx="4241">
                <c:v>2760</c:v>
              </c:pt>
              <c:pt idx="4242">
                <c:v>1840</c:v>
              </c:pt>
              <c:pt idx="4243">
                <c:v>1880</c:v>
              </c:pt>
              <c:pt idx="4244">
                <c:v>1340</c:v>
              </c:pt>
              <c:pt idx="4245">
                <c:v>1190</c:v>
              </c:pt>
              <c:pt idx="4246">
                <c:v>3930</c:v>
              </c:pt>
              <c:pt idx="4247">
                <c:v>1080</c:v>
              </c:pt>
              <c:pt idx="4248">
                <c:v>1440</c:v>
              </c:pt>
              <c:pt idx="4249">
                <c:v>930</c:v>
              </c:pt>
              <c:pt idx="4250">
                <c:v>3560</c:v>
              </c:pt>
              <c:pt idx="4251">
                <c:v>840</c:v>
              </c:pt>
              <c:pt idx="4252">
                <c:v>3050</c:v>
              </c:pt>
              <c:pt idx="4253">
                <c:v>1500</c:v>
              </c:pt>
              <c:pt idx="4254">
                <c:v>2550</c:v>
              </c:pt>
              <c:pt idx="4255">
                <c:v>780</c:v>
              </c:pt>
              <c:pt idx="4256">
                <c:v>1600</c:v>
              </c:pt>
              <c:pt idx="4257">
                <c:v>1120</c:v>
              </c:pt>
              <c:pt idx="4258">
                <c:v>1010</c:v>
              </c:pt>
              <c:pt idx="4259">
                <c:v>1970</c:v>
              </c:pt>
              <c:pt idx="4260">
                <c:v>1540</c:v>
              </c:pt>
              <c:pt idx="4261">
                <c:v>4290</c:v>
              </c:pt>
              <c:pt idx="4262">
                <c:v>2160</c:v>
              </c:pt>
              <c:pt idx="4263">
                <c:v>1020</c:v>
              </c:pt>
              <c:pt idx="4264">
                <c:v>1300</c:v>
              </c:pt>
              <c:pt idx="4265">
                <c:v>2450</c:v>
              </c:pt>
              <c:pt idx="4266">
                <c:v>2660</c:v>
              </c:pt>
              <c:pt idx="4267">
                <c:v>1200</c:v>
              </c:pt>
              <c:pt idx="4268">
                <c:v>2150</c:v>
              </c:pt>
              <c:pt idx="4269">
                <c:v>2820</c:v>
              </c:pt>
              <c:pt idx="4270">
                <c:v>3510</c:v>
              </c:pt>
              <c:pt idx="4271">
                <c:v>1790</c:v>
              </c:pt>
              <c:pt idx="4272">
                <c:v>2100</c:v>
              </c:pt>
              <c:pt idx="4273">
                <c:v>4260</c:v>
              </c:pt>
              <c:pt idx="4274">
                <c:v>2760</c:v>
              </c:pt>
              <c:pt idx="4275">
                <c:v>2540</c:v>
              </c:pt>
              <c:pt idx="4276">
                <c:v>3300</c:v>
              </c:pt>
              <c:pt idx="4277">
                <c:v>4010</c:v>
              </c:pt>
              <c:pt idx="4278">
                <c:v>2550</c:v>
              </c:pt>
              <c:pt idx="4279">
                <c:v>1390</c:v>
              </c:pt>
              <c:pt idx="4280">
                <c:v>1270</c:v>
              </c:pt>
              <c:pt idx="4281">
                <c:v>2380</c:v>
              </c:pt>
              <c:pt idx="4282">
                <c:v>3360</c:v>
              </c:pt>
              <c:pt idx="4283">
                <c:v>6070</c:v>
              </c:pt>
              <c:pt idx="4284">
                <c:v>1240</c:v>
              </c:pt>
              <c:pt idx="4285">
                <c:v>1680</c:v>
              </c:pt>
              <c:pt idx="4286">
                <c:v>1940</c:v>
              </c:pt>
              <c:pt idx="4287">
                <c:v>2480</c:v>
              </c:pt>
              <c:pt idx="4288">
                <c:v>1010</c:v>
              </c:pt>
              <c:pt idx="4289">
                <c:v>1580</c:v>
              </c:pt>
              <c:pt idx="4290">
                <c:v>1170</c:v>
              </c:pt>
              <c:pt idx="4291">
                <c:v>1470</c:v>
              </c:pt>
              <c:pt idx="4292">
                <c:v>920</c:v>
              </c:pt>
              <c:pt idx="4293">
                <c:v>1560</c:v>
              </c:pt>
              <c:pt idx="4294">
                <c:v>1520</c:v>
              </c:pt>
              <c:pt idx="4295">
                <c:v>1700</c:v>
              </c:pt>
              <c:pt idx="4296">
                <c:v>2800</c:v>
              </c:pt>
              <c:pt idx="4297">
                <c:v>670</c:v>
              </c:pt>
              <c:pt idx="4298">
                <c:v>1720</c:v>
              </c:pt>
              <c:pt idx="4299">
                <c:v>2110</c:v>
              </c:pt>
              <c:pt idx="4300">
                <c:v>1180</c:v>
              </c:pt>
              <c:pt idx="4301">
                <c:v>1760</c:v>
              </c:pt>
              <c:pt idx="4302">
                <c:v>2700</c:v>
              </c:pt>
              <c:pt idx="4303">
                <c:v>2820</c:v>
              </c:pt>
              <c:pt idx="4304">
                <c:v>3340</c:v>
              </c:pt>
              <c:pt idx="4305">
                <c:v>1530</c:v>
              </c:pt>
              <c:pt idx="4306">
                <c:v>3840</c:v>
              </c:pt>
              <c:pt idx="4307">
                <c:v>1510</c:v>
              </c:pt>
              <c:pt idx="4308">
                <c:v>2310</c:v>
              </c:pt>
              <c:pt idx="4309">
                <c:v>1600</c:v>
              </c:pt>
              <c:pt idx="4310">
                <c:v>3160</c:v>
              </c:pt>
              <c:pt idx="4311">
                <c:v>1280</c:v>
              </c:pt>
              <c:pt idx="4312">
                <c:v>1510</c:v>
              </c:pt>
              <c:pt idx="4313">
                <c:v>960</c:v>
              </c:pt>
              <c:pt idx="4314">
                <c:v>1170</c:v>
              </c:pt>
              <c:pt idx="4315">
                <c:v>1470</c:v>
              </c:pt>
              <c:pt idx="4316">
                <c:v>2460</c:v>
              </c:pt>
              <c:pt idx="4317">
                <c:v>1170</c:v>
              </c:pt>
              <c:pt idx="4318">
                <c:v>1210</c:v>
              </c:pt>
              <c:pt idx="4319">
                <c:v>1870</c:v>
              </c:pt>
              <c:pt idx="4320">
                <c:v>1950</c:v>
              </c:pt>
              <c:pt idx="4321">
                <c:v>2570</c:v>
              </c:pt>
              <c:pt idx="4322">
                <c:v>1460</c:v>
              </c:pt>
              <c:pt idx="4323">
                <c:v>1510</c:v>
              </c:pt>
              <c:pt idx="4324">
                <c:v>2040</c:v>
              </c:pt>
              <c:pt idx="4325">
                <c:v>2500</c:v>
              </c:pt>
              <c:pt idx="4326">
                <c:v>2250</c:v>
              </c:pt>
              <c:pt idx="4327">
                <c:v>1240</c:v>
              </c:pt>
              <c:pt idx="4328">
                <c:v>1490</c:v>
              </c:pt>
              <c:pt idx="4329">
                <c:v>1430</c:v>
              </c:pt>
              <c:pt idx="4330">
                <c:v>2030</c:v>
              </c:pt>
              <c:pt idx="4331">
                <c:v>2000</c:v>
              </c:pt>
              <c:pt idx="4332">
                <c:v>1940</c:v>
              </c:pt>
              <c:pt idx="4333">
                <c:v>880</c:v>
              </c:pt>
              <c:pt idx="4334">
                <c:v>950</c:v>
              </c:pt>
              <c:pt idx="4335">
                <c:v>1220</c:v>
              </c:pt>
              <c:pt idx="4336">
                <c:v>2670</c:v>
              </c:pt>
              <c:pt idx="4337">
                <c:v>1280</c:v>
              </c:pt>
              <c:pt idx="4338">
                <c:v>590</c:v>
              </c:pt>
              <c:pt idx="4339">
                <c:v>1080</c:v>
              </c:pt>
              <c:pt idx="4340">
                <c:v>2700</c:v>
              </c:pt>
              <c:pt idx="4341">
                <c:v>3206</c:v>
              </c:pt>
              <c:pt idx="4342">
                <c:v>1560</c:v>
              </c:pt>
              <c:pt idx="4343">
                <c:v>1400</c:v>
              </c:pt>
              <c:pt idx="4344">
                <c:v>3090</c:v>
              </c:pt>
              <c:pt idx="4345">
                <c:v>2630</c:v>
              </c:pt>
              <c:pt idx="4346">
                <c:v>1550</c:v>
              </c:pt>
              <c:pt idx="4347">
                <c:v>1050</c:v>
              </c:pt>
              <c:pt idx="4348">
                <c:v>1120</c:v>
              </c:pt>
              <c:pt idx="4349">
                <c:v>2170</c:v>
              </c:pt>
              <c:pt idx="4350">
                <c:v>1180</c:v>
              </c:pt>
              <c:pt idx="4351">
                <c:v>780</c:v>
              </c:pt>
              <c:pt idx="4352">
                <c:v>2200</c:v>
              </c:pt>
              <c:pt idx="4353">
                <c:v>1340</c:v>
              </c:pt>
              <c:pt idx="4354">
                <c:v>1490</c:v>
              </c:pt>
              <c:pt idx="4355">
                <c:v>1660</c:v>
              </c:pt>
              <c:pt idx="4356">
                <c:v>1300</c:v>
              </c:pt>
              <c:pt idx="4357">
                <c:v>1600</c:v>
              </c:pt>
              <c:pt idx="4358">
                <c:v>2490</c:v>
              </c:pt>
              <c:pt idx="4359">
                <c:v>2080</c:v>
              </c:pt>
              <c:pt idx="4360">
                <c:v>1180</c:v>
              </c:pt>
              <c:pt idx="4361">
                <c:v>760</c:v>
              </c:pt>
              <c:pt idx="4362">
                <c:v>3680</c:v>
              </c:pt>
              <c:pt idx="4363">
                <c:v>1570</c:v>
              </c:pt>
              <c:pt idx="4364">
                <c:v>1880</c:v>
              </c:pt>
              <c:pt idx="4365">
                <c:v>1600</c:v>
              </c:pt>
              <c:pt idx="4366">
                <c:v>1680</c:v>
              </c:pt>
              <c:pt idx="4367">
                <c:v>1890</c:v>
              </c:pt>
              <c:pt idx="4368">
                <c:v>520</c:v>
              </c:pt>
              <c:pt idx="4369">
                <c:v>1780</c:v>
              </c:pt>
              <c:pt idx="4370">
                <c:v>1460</c:v>
              </c:pt>
              <c:pt idx="4371">
                <c:v>2430</c:v>
              </c:pt>
              <c:pt idx="4372">
                <c:v>3010</c:v>
              </c:pt>
              <c:pt idx="4373">
                <c:v>1620</c:v>
              </c:pt>
              <c:pt idx="4374">
                <c:v>2200</c:v>
              </c:pt>
              <c:pt idx="4375">
                <c:v>2950</c:v>
              </c:pt>
              <c:pt idx="4376">
                <c:v>1270</c:v>
              </c:pt>
              <c:pt idx="4377">
                <c:v>1160</c:v>
              </c:pt>
              <c:pt idx="4378">
                <c:v>1830</c:v>
              </c:pt>
              <c:pt idx="4379">
                <c:v>2380</c:v>
              </c:pt>
              <c:pt idx="4380">
                <c:v>1290</c:v>
              </c:pt>
              <c:pt idx="4381">
                <c:v>3720</c:v>
              </c:pt>
              <c:pt idx="4382">
                <c:v>3210</c:v>
              </c:pt>
              <c:pt idx="4383">
                <c:v>4430</c:v>
              </c:pt>
              <c:pt idx="4384">
                <c:v>1490</c:v>
              </c:pt>
              <c:pt idx="4385">
                <c:v>3250</c:v>
              </c:pt>
              <c:pt idx="4386">
                <c:v>1280</c:v>
              </c:pt>
              <c:pt idx="4387">
                <c:v>1590</c:v>
              </c:pt>
              <c:pt idx="4388">
                <c:v>1230</c:v>
              </c:pt>
              <c:pt idx="4389">
                <c:v>4210</c:v>
              </c:pt>
              <c:pt idx="4390">
                <c:v>1640</c:v>
              </c:pt>
              <c:pt idx="4391">
                <c:v>1400</c:v>
              </c:pt>
              <c:pt idx="4392">
                <c:v>1040</c:v>
              </c:pt>
              <c:pt idx="4393">
                <c:v>1250</c:v>
              </c:pt>
              <c:pt idx="4394">
                <c:v>3690</c:v>
              </c:pt>
              <c:pt idx="4395">
                <c:v>1400</c:v>
              </c:pt>
              <c:pt idx="4396">
                <c:v>2110</c:v>
              </c:pt>
              <c:pt idx="4397">
                <c:v>1200</c:v>
              </c:pt>
              <c:pt idx="4398">
                <c:v>3740</c:v>
              </c:pt>
              <c:pt idx="4399">
                <c:v>1480</c:v>
              </c:pt>
              <c:pt idx="4400">
                <c:v>5010</c:v>
              </c:pt>
              <c:pt idx="4401">
                <c:v>910</c:v>
              </c:pt>
              <c:pt idx="4402">
                <c:v>2200</c:v>
              </c:pt>
              <c:pt idx="4403">
                <c:v>3430</c:v>
              </c:pt>
              <c:pt idx="4404">
                <c:v>1220</c:v>
              </c:pt>
              <c:pt idx="4405">
                <c:v>2600</c:v>
              </c:pt>
              <c:pt idx="4406">
                <c:v>1280</c:v>
              </c:pt>
              <c:pt idx="4407">
                <c:v>1490</c:v>
              </c:pt>
              <c:pt idx="4408">
                <c:v>2880</c:v>
              </c:pt>
              <c:pt idx="4409">
                <c:v>1160</c:v>
              </c:pt>
              <c:pt idx="4410">
                <c:v>1980</c:v>
              </c:pt>
              <c:pt idx="4411">
                <c:v>1300</c:v>
              </c:pt>
              <c:pt idx="4412">
                <c:v>1040</c:v>
              </c:pt>
              <c:pt idx="4413">
                <c:v>1990</c:v>
              </c:pt>
              <c:pt idx="4414">
                <c:v>1720</c:v>
              </c:pt>
              <c:pt idx="4415">
                <c:v>1370</c:v>
              </c:pt>
              <c:pt idx="4416">
                <c:v>2030</c:v>
              </c:pt>
              <c:pt idx="4417">
                <c:v>1960</c:v>
              </c:pt>
              <c:pt idx="4418">
                <c:v>1120</c:v>
              </c:pt>
              <c:pt idx="4419">
                <c:v>2740</c:v>
              </c:pt>
              <c:pt idx="4420">
                <c:v>1360</c:v>
              </c:pt>
              <c:pt idx="4421">
                <c:v>1870</c:v>
              </c:pt>
              <c:pt idx="4422">
                <c:v>720</c:v>
              </c:pt>
              <c:pt idx="4423">
                <c:v>2180</c:v>
              </c:pt>
              <c:pt idx="4424">
                <c:v>1430</c:v>
              </c:pt>
              <c:pt idx="4425">
                <c:v>780</c:v>
              </c:pt>
              <c:pt idx="4426">
                <c:v>1180</c:v>
              </c:pt>
              <c:pt idx="4427">
                <c:v>900</c:v>
              </c:pt>
              <c:pt idx="4428">
                <c:v>4260</c:v>
              </c:pt>
              <c:pt idx="4429">
                <c:v>2050</c:v>
              </c:pt>
              <c:pt idx="4430">
                <c:v>2030</c:v>
              </c:pt>
              <c:pt idx="4431">
                <c:v>880</c:v>
              </c:pt>
              <c:pt idx="4432">
                <c:v>4770</c:v>
              </c:pt>
              <c:pt idx="4433">
                <c:v>810</c:v>
              </c:pt>
              <c:pt idx="4434">
                <c:v>2320</c:v>
              </c:pt>
              <c:pt idx="4435">
                <c:v>730</c:v>
              </c:pt>
              <c:pt idx="4436">
                <c:v>1000</c:v>
              </c:pt>
              <c:pt idx="4437">
                <c:v>2260</c:v>
              </c:pt>
              <c:pt idx="4438">
                <c:v>1290</c:v>
              </c:pt>
              <c:pt idx="4439">
                <c:v>2120</c:v>
              </c:pt>
              <c:pt idx="4440">
                <c:v>1490</c:v>
              </c:pt>
              <c:pt idx="4441">
                <c:v>2310</c:v>
              </c:pt>
              <c:pt idx="4442">
                <c:v>720</c:v>
              </c:pt>
              <c:pt idx="4443">
                <c:v>920</c:v>
              </c:pt>
              <c:pt idx="4444">
                <c:v>1590</c:v>
              </c:pt>
              <c:pt idx="4445">
                <c:v>3270</c:v>
              </c:pt>
              <c:pt idx="4446">
                <c:v>3040</c:v>
              </c:pt>
              <c:pt idx="4447">
                <c:v>1200</c:v>
              </c:pt>
              <c:pt idx="4448">
                <c:v>1670</c:v>
              </c:pt>
              <c:pt idx="4449">
                <c:v>2120</c:v>
              </c:pt>
              <c:pt idx="4450">
                <c:v>1300</c:v>
              </c:pt>
              <c:pt idx="4451">
                <c:v>1590</c:v>
              </c:pt>
              <c:pt idx="4452">
                <c:v>1040</c:v>
              </c:pt>
              <c:pt idx="4453">
                <c:v>1300</c:v>
              </c:pt>
              <c:pt idx="4454">
                <c:v>2090</c:v>
              </c:pt>
              <c:pt idx="4455">
                <c:v>2670</c:v>
              </c:pt>
              <c:pt idx="4456">
                <c:v>1540</c:v>
              </c:pt>
              <c:pt idx="4457">
                <c:v>3370</c:v>
              </c:pt>
              <c:pt idx="4458">
                <c:v>1730</c:v>
              </c:pt>
              <c:pt idx="4459">
                <c:v>1640</c:v>
              </c:pt>
              <c:pt idx="4460">
                <c:v>2020</c:v>
              </c:pt>
              <c:pt idx="4461">
                <c:v>1330</c:v>
              </c:pt>
              <c:pt idx="4462">
                <c:v>2192</c:v>
              </c:pt>
              <c:pt idx="4463">
                <c:v>2068</c:v>
              </c:pt>
              <c:pt idx="4464">
                <c:v>1090</c:v>
              </c:pt>
              <c:pt idx="4465">
                <c:v>1300</c:v>
              </c:pt>
              <c:pt idx="4466">
                <c:v>890</c:v>
              </c:pt>
              <c:pt idx="4467">
                <c:v>4280</c:v>
              </c:pt>
              <c:pt idx="4468">
                <c:v>3080</c:v>
              </c:pt>
              <c:pt idx="4469">
                <c:v>2070</c:v>
              </c:pt>
              <c:pt idx="4470">
                <c:v>3010</c:v>
              </c:pt>
              <c:pt idx="4471">
                <c:v>2030</c:v>
              </c:pt>
              <c:pt idx="4472">
                <c:v>4060</c:v>
              </c:pt>
              <c:pt idx="4473">
                <c:v>1500</c:v>
              </c:pt>
              <c:pt idx="4474">
                <c:v>2340</c:v>
              </c:pt>
              <c:pt idx="4475">
                <c:v>1020</c:v>
              </c:pt>
              <c:pt idx="4476">
                <c:v>2620</c:v>
              </c:pt>
              <c:pt idx="4477">
                <c:v>1200</c:v>
              </c:pt>
              <c:pt idx="4478">
                <c:v>1510</c:v>
              </c:pt>
              <c:pt idx="4479">
                <c:v>1110</c:v>
              </c:pt>
              <c:pt idx="4480">
                <c:v>1520</c:v>
              </c:pt>
              <c:pt idx="4481">
                <c:v>3240</c:v>
              </c:pt>
              <c:pt idx="4482">
                <c:v>970</c:v>
              </c:pt>
              <c:pt idx="4483">
                <c:v>2540</c:v>
              </c:pt>
              <c:pt idx="4484">
                <c:v>2480</c:v>
              </c:pt>
              <c:pt idx="4485">
                <c:v>2683</c:v>
              </c:pt>
              <c:pt idx="4486">
                <c:v>1100</c:v>
              </c:pt>
              <c:pt idx="4487">
                <c:v>1260</c:v>
              </c:pt>
              <c:pt idx="4488">
                <c:v>1450</c:v>
              </c:pt>
              <c:pt idx="4489">
                <c:v>1870</c:v>
              </c:pt>
              <c:pt idx="4490">
                <c:v>1000</c:v>
              </c:pt>
              <c:pt idx="4491">
                <c:v>1510</c:v>
              </c:pt>
              <c:pt idx="4492">
                <c:v>1230</c:v>
              </c:pt>
              <c:pt idx="4493">
                <c:v>1220</c:v>
              </c:pt>
              <c:pt idx="4494">
                <c:v>1960</c:v>
              </c:pt>
              <c:pt idx="4495">
                <c:v>760</c:v>
              </c:pt>
              <c:pt idx="4496">
                <c:v>1130</c:v>
              </c:pt>
              <c:pt idx="4497">
                <c:v>2670</c:v>
              </c:pt>
              <c:pt idx="4498">
                <c:v>1140</c:v>
              </c:pt>
              <c:pt idx="4499">
                <c:v>3870</c:v>
              </c:pt>
              <c:pt idx="4500">
                <c:v>1810</c:v>
              </c:pt>
              <c:pt idx="4501">
                <c:v>1050</c:v>
              </c:pt>
              <c:pt idx="4502">
                <c:v>1160</c:v>
              </c:pt>
              <c:pt idx="4503">
                <c:v>1360</c:v>
              </c:pt>
              <c:pt idx="4504">
                <c:v>1270</c:v>
              </c:pt>
              <c:pt idx="4505">
                <c:v>3250</c:v>
              </c:pt>
              <c:pt idx="4506">
                <c:v>940</c:v>
              </c:pt>
              <c:pt idx="4507">
                <c:v>2310</c:v>
              </c:pt>
              <c:pt idx="4508">
                <c:v>1130</c:v>
              </c:pt>
              <c:pt idx="4509">
                <c:v>3020</c:v>
              </c:pt>
              <c:pt idx="4510">
                <c:v>3210</c:v>
              </c:pt>
              <c:pt idx="4511">
                <c:v>2650</c:v>
              </c:pt>
              <c:pt idx="4512">
                <c:v>1150</c:v>
              </c:pt>
              <c:pt idx="4513">
                <c:v>3910</c:v>
              </c:pt>
              <c:pt idx="4514">
                <c:v>3490</c:v>
              </c:pt>
              <c:pt idx="4515">
                <c:v>2610</c:v>
              </c:pt>
              <c:pt idx="4516">
                <c:v>1940</c:v>
              </c:pt>
              <c:pt idx="4517">
                <c:v>1800</c:v>
              </c:pt>
              <c:pt idx="4518">
                <c:v>1330</c:v>
              </c:pt>
              <c:pt idx="4519">
                <c:v>1980</c:v>
              </c:pt>
              <c:pt idx="4520">
                <c:v>980</c:v>
              </c:pt>
              <c:pt idx="4521">
                <c:v>1410</c:v>
              </c:pt>
              <c:pt idx="4522">
                <c:v>1490</c:v>
              </c:pt>
              <c:pt idx="4523">
                <c:v>3740</c:v>
              </c:pt>
              <c:pt idx="4524">
                <c:v>1750</c:v>
              </c:pt>
              <c:pt idx="4525">
                <c:v>880</c:v>
              </c:pt>
              <c:pt idx="4526">
                <c:v>1610</c:v>
              </c:pt>
              <c:pt idx="4527">
                <c:v>3160</c:v>
              </c:pt>
              <c:pt idx="4528">
                <c:v>2600</c:v>
              </c:pt>
              <c:pt idx="4529">
                <c:v>3831</c:v>
              </c:pt>
              <c:pt idx="4530">
                <c:v>1240</c:v>
              </c:pt>
              <c:pt idx="4531">
                <c:v>2520</c:v>
              </c:pt>
              <c:pt idx="4532">
                <c:v>2420</c:v>
              </c:pt>
              <c:pt idx="4533">
                <c:v>1250</c:v>
              </c:pt>
              <c:pt idx="4534">
                <c:v>1310</c:v>
              </c:pt>
              <c:pt idx="4535">
                <c:v>1410</c:v>
              </c:pt>
              <c:pt idx="4536">
                <c:v>990</c:v>
              </c:pt>
              <c:pt idx="4537">
                <c:v>1000</c:v>
              </c:pt>
              <c:pt idx="4538">
                <c:v>1300</c:v>
              </c:pt>
              <c:pt idx="4539">
                <c:v>1120</c:v>
              </c:pt>
              <c:pt idx="4540">
                <c:v>3370</c:v>
              </c:pt>
              <c:pt idx="4541">
                <c:v>2210</c:v>
              </c:pt>
              <c:pt idx="4542">
                <c:v>2640</c:v>
              </c:pt>
              <c:pt idx="4543">
                <c:v>1150</c:v>
              </c:pt>
              <c:pt idx="4544">
                <c:v>2150</c:v>
              </c:pt>
              <c:pt idx="4545">
                <c:v>4230</c:v>
              </c:pt>
              <c:pt idx="4546">
                <c:v>1080</c:v>
              </c:pt>
              <c:pt idx="4547">
                <c:v>1120</c:v>
              </c:pt>
              <c:pt idx="4548">
                <c:v>2770</c:v>
              </c:pt>
              <c:pt idx="4549">
                <c:v>1150</c:v>
              </c:pt>
              <c:pt idx="4550">
                <c:v>1090</c:v>
              </c:pt>
              <c:pt idx="4551">
                <c:v>930</c:v>
              </c:pt>
              <c:pt idx="4552">
                <c:v>2100</c:v>
              </c:pt>
              <c:pt idx="4553">
                <c:v>2540</c:v>
              </c:pt>
              <c:pt idx="4554">
                <c:v>810</c:v>
              </c:pt>
              <c:pt idx="4555">
                <c:v>1520</c:v>
              </c:pt>
              <c:pt idx="4556">
                <c:v>690</c:v>
              </c:pt>
              <c:pt idx="4557">
                <c:v>1650</c:v>
              </c:pt>
              <c:pt idx="4558">
                <c:v>2140</c:v>
              </c:pt>
              <c:pt idx="4559">
                <c:v>840</c:v>
              </c:pt>
              <c:pt idx="4560">
                <c:v>1830</c:v>
              </c:pt>
              <c:pt idx="4561">
                <c:v>1370</c:v>
              </c:pt>
              <c:pt idx="4562">
                <c:v>1570</c:v>
              </c:pt>
              <c:pt idx="4563">
                <c:v>1530</c:v>
              </c:pt>
              <c:pt idx="4564">
                <c:v>2590</c:v>
              </c:pt>
              <c:pt idx="4565">
                <c:v>1820</c:v>
              </c:pt>
              <c:pt idx="4566">
                <c:v>1010</c:v>
              </c:pt>
              <c:pt idx="4567">
                <c:v>4080</c:v>
              </c:pt>
              <c:pt idx="4568">
                <c:v>1050</c:v>
              </c:pt>
              <c:pt idx="4569">
                <c:v>1954</c:v>
              </c:pt>
              <c:pt idx="4570">
                <c:v>830</c:v>
              </c:pt>
              <c:pt idx="4571">
                <c:v>1660</c:v>
              </c:pt>
              <c:pt idx="4572">
                <c:v>3050</c:v>
              </c:pt>
              <c:pt idx="4573">
                <c:v>1090</c:v>
              </c:pt>
              <c:pt idx="4574">
                <c:v>1520</c:v>
              </c:pt>
              <c:pt idx="4575">
                <c:v>8020</c:v>
              </c:pt>
              <c:pt idx="4576">
                <c:v>1860</c:v>
              </c:pt>
              <c:pt idx="4577">
                <c:v>870</c:v>
              </c:pt>
              <c:pt idx="4578">
                <c:v>2110</c:v>
              </c:pt>
              <c:pt idx="4579">
                <c:v>1090</c:v>
              </c:pt>
              <c:pt idx="4580">
                <c:v>910</c:v>
              </c:pt>
              <c:pt idx="4581">
                <c:v>1640</c:v>
              </c:pt>
              <c:pt idx="4582">
                <c:v>1290</c:v>
              </c:pt>
              <c:pt idx="4583">
                <c:v>850</c:v>
              </c:pt>
              <c:pt idx="4584">
                <c:v>1880</c:v>
              </c:pt>
              <c:pt idx="4585">
                <c:v>1390</c:v>
              </c:pt>
              <c:pt idx="4586">
                <c:v>1540</c:v>
              </c:pt>
              <c:pt idx="4587">
                <c:v>770</c:v>
              </c:pt>
              <c:pt idx="4588">
                <c:v>2890</c:v>
              </c:pt>
              <c:pt idx="4589">
                <c:v>800</c:v>
              </c:pt>
              <c:pt idx="4590">
                <c:v>2620</c:v>
              </c:pt>
              <c:pt idx="4591">
                <c:v>940</c:v>
              </c:pt>
              <c:pt idx="4592">
                <c:v>2530</c:v>
              </c:pt>
              <c:pt idx="4593">
                <c:v>2538</c:v>
              </c:pt>
              <c:pt idx="4594">
                <c:v>1610</c:v>
              </c:pt>
              <c:pt idx="4595">
                <c:v>1510</c:v>
              </c:pt>
              <c:pt idx="4596">
                <c:v>1460</c:v>
              </c:pt>
              <c:pt idx="4597">
                <c:v>3010</c:v>
              </c:pt>
              <c:pt idx="4598">
                <c:v>1070</c:v>
              </c:pt>
              <c:pt idx="4599">
                <c:v>1490</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5CC8-4831-8E26-DA023127F2CC}"/>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sqft_above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0</c:v>
              </c:pt>
              <c:pt idx="1">
                <c:v>280</c:v>
              </c:pt>
              <c:pt idx="2">
                <c:v>0</c:v>
              </c:pt>
              <c:pt idx="3">
                <c:v>1000</c:v>
              </c:pt>
              <c:pt idx="4">
                <c:v>800</c:v>
              </c:pt>
              <c:pt idx="5">
                <c:v>0</c:v>
              </c:pt>
              <c:pt idx="6">
                <c:v>0</c:v>
              </c:pt>
              <c:pt idx="7">
                <c:v>0</c:v>
              </c:pt>
              <c:pt idx="8">
                <c:v>860</c:v>
              </c:pt>
              <c:pt idx="9">
                <c:v>0</c:v>
              </c:pt>
              <c:pt idx="10">
                <c:v>0</c:v>
              </c:pt>
              <c:pt idx="11">
                <c:v>1010</c:v>
              </c:pt>
              <c:pt idx="12">
                <c:v>360</c:v>
              </c:pt>
              <c:pt idx="13">
                <c:v>0</c:v>
              </c:pt>
              <c:pt idx="14">
                <c:v>0</c:v>
              </c:pt>
              <c:pt idx="15">
                <c:v>0</c:v>
              </c:pt>
              <c:pt idx="16">
                <c:v>0</c:v>
              </c:pt>
              <c:pt idx="17">
                <c:v>0</c:v>
              </c:pt>
              <c:pt idx="18">
                <c:v>0</c:v>
              </c:pt>
              <c:pt idx="19">
                <c:v>0</c:v>
              </c:pt>
              <c:pt idx="20">
                <c:v>690</c:v>
              </c:pt>
              <c:pt idx="21">
                <c:v>0</c:v>
              </c:pt>
              <c:pt idx="22">
                <c:v>280</c:v>
              </c:pt>
              <c:pt idx="23">
                <c:v>0</c:v>
              </c:pt>
              <c:pt idx="24">
                <c:v>470</c:v>
              </c:pt>
              <c:pt idx="25">
                <c:v>730</c:v>
              </c:pt>
              <c:pt idx="26">
                <c:v>1000</c:v>
              </c:pt>
              <c:pt idx="27">
                <c:v>900</c:v>
              </c:pt>
              <c:pt idx="28">
                <c:v>0</c:v>
              </c:pt>
              <c:pt idx="29">
                <c:v>900</c:v>
              </c:pt>
              <c:pt idx="30">
                <c:v>0</c:v>
              </c:pt>
              <c:pt idx="31">
                <c:v>670</c:v>
              </c:pt>
              <c:pt idx="32">
                <c:v>180</c:v>
              </c:pt>
              <c:pt idx="33">
                <c:v>0</c:v>
              </c:pt>
              <c:pt idx="34">
                <c:v>1330</c:v>
              </c:pt>
              <c:pt idx="35">
                <c:v>0</c:v>
              </c:pt>
              <c:pt idx="36">
                <c:v>0</c:v>
              </c:pt>
              <c:pt idx="37">
                <c:v>760</c:v>
              </c:pt>
              <c:pt idx="38">
                <c:v>310</c:v>
              </c:pt>
              <c:pt idx="39">
                <c:v>950</c:v>
              </c:pt>
              <c:pt idx="40">
                <c:v>0</c:v>
              </c:pt>
              <c:pt idx="41">
                <c:v>0</c:v>
              </c:pt>
              <c:pt idx="42">
                <c:v>0</c:v>
              </c:pt>
              <c:pt idx="43">
                <c:v>0</c:v>
              </c:pt>
              <c:pt idx="44">
                <c:v>0</c:v>
              </c:pt>
              <c:pt idx="45">
                <c:v>0</c:v>
              </c:pt>
              <c:pt idx="46">
                <c:v>0</c:v>
              </c:pt>
              <c:pt idx="47">
                <c:v>0</c:v>
              </c:pt>
              <c:pt idx="48">
                <c:v>0</c:v>
              </c:pt>
              <c:pt idx="49">
                <c:v>0</c:v>
              </c:pt>
              <c:pt idx="50">
                <c:v>0</c:v>
              </c:pt>
              <c:pt idx="51">
                <c:v>0</c:v>
              </c:pt>
              <c:pt idx="52">
                <c:v>830</c:v>
              </c:pt>
              <c:pt idx="53">
                <c:v>0</c:v>
              </c:pt>
              <c:pt idx="54">
                <c:v>750</c:v>
              </c:pt>
              <c:pt idx="55">
                <c:v>850</c:v>
              </c:pt>
              <c:pt idx="56">
                <c:v>0</c:v>
              </c:pt>
              <c:pt idx="57">
                <c:v>0</c:v>
              </c:pt>
              <c:pt idx="58">
                <c:v>280</c:v>
              </c:pt>
              <c:pt idx="59">
                <c:v>350</c:v>
              </c:pt>
              <c:pt idx="60">
                <c:v>0</c:v>
              </c:pt>
              <c:pt idx="61">
                <c:v>0</c:v>
              </c:pt>
              <c:pt idx="62">
                <c:v>1170</c:v>
              </c:pt>
              <c:pt idx="63">
                <c:v>0</c:v>
              </c:pt>
              <c:pt idx="64">
                <c:v>0</c:v>
              </c:pt>
              <c:pt idx="65">
                <c:v>0</c:v>
              </c:pt>
              <c:pt idx="66">
                <c:v>520</c:v>
              </c:pt>
              <c:pt idx="67">
                <c:v>0</c:v>
              </c:pt>
              <c:pt idx="68">
                <c:v>0</c:v>
              </c:pt>
              <c:pt idx="69">
                <c:v>630</c:v>
              </c:pt>
              <c:pt idx="70">
                <c:v>520</c:v>
              </c:pt>
              <c:pt idx="71">
                <c:v>860</c:v>
              </c:pt>
              <c:pt idx="72">
                <c:v>1140</c:v>
              </c:pt>
              <c:pt idx="73">
                <c:v>0</c:v>
              </c:pt>
              <c:pt idx="74">
                <c:v>0</c:v>
              </c:pt>
              <c:pt idx="75">
                <c:v>160</c:v>
              </c:pt>
              <c:pt idx="76">
                <c:v>560</c:v>
              </c:pt>
              <c:pt idx="77">
                <c:v>0</c:v>
              </c:pt>
              <c:pt idx="78">
                <c:v>500</c:v>
              </c:pt>
              <c:pt idx="79">
                <c:v>0</c:v>
              </c:pt>
              <c:pt idx="80">
                <c:v>780</c:v>
              </c:pt>
              <c:pt idx="81">
                <c:v>0</c:v>
              </c:pt>
              <c:pt idx="82">
                <c:v>1220</c:v>
              </c:pt>
              <c:pt idx="83">
                <c:v>440</c:v>
              </c:pt>
              <c:pt idx="84">
                <c:v>1000</c:v>
              </c:pt>
              <c:pt idx="85">
                <c:v>0</c:v>
              </c:pt>
              <c:pt idx="86">
                <c:v>0</c:v>
              </c:pt>
              <c:pt idx="87">
                <c:v>0</c:v>
              </c:pt>
              <c:pt idx="88">
                <c:v>270</c:v>
              </c:pt>
              <c:pt idx="89">
                <c:v>0</c:v>
              </c:pt>
              <c:pt idx="90">
                <c:v>0</c:v>
              </c:pt>
              <c:pt idx="91">
                <c:v>760</c:v>
              </c:pt>
              <c:pt idx="92">
                <c:v>140</c:v>
              </c:pt>
              <c:pt idx="93">
                <c:v>540</c:v>
              </c:pt>
              <c:pt idx="94">
                <c:v>780</c:v>
              </c:pt>
              <c:pt idx="95">
                <c:v>1370</c:v>
              </c:pt>
              <c:pt idx="96">
                <c:v>0</c:v>
              </c:pt>
              <c:pt idx="97">
                <c:v>1340</c:v>
              </c:pt>
              <c:pt idx="98">
                <c:v>0</c:v>
              </c:pt>
              <c:pt idx="99">
                <c:v>1160</c:v>
              </c:pt>
              <c:pt idx="100">
                <c:v>0</c:v>
              </c:pt>
              <c:pt idx="101">
                <c:v>680</c:v>
              </c:pt>
              <c:pt idx="102">
                <c:v>0</c:v>
              </c:pt>
              <c:pt idx="103">
                <c:v>0</c:v>
              </c:pt>
              <c:pt idx="104">
                <c:v>300</c:v>
              </c:pt>
              <c:pt idx="105">
                <c:v>0</c:v>
              </c:pt>
              <c:pt idx="106">
                <c:v>910</c:v>
              </c:pt>
              <c:pt idx="107">
                <c:v>0</c:v>
              </c:pt>
              <c:pt idx="108">
                <c:v>0</c:v>
              </c:pt>
              <c:pt idx="109">
                <c:v>0</c:v>
              </c:pt>
              <c:pt idx="110">
                <c:v>340</c:v>
              </c:pt>
              <c:pt idx="111">
                <c:v>0</c:v>
              </c:pt>
              <c:pt idx="112">
                <c:v>0</c:v>
              </c:pt>
              <c:pt idx="113">
                <c:v>740</c:v>
              </c:pt>
              <c:pt idx="114">
                <c:v>0</c:v>
              </c:pt>
              <c:pt idx="115">
                <c:v>0</c:v>
              </c:pt>
              <c:pt idx="116">
                <c:v>0</c:v>
              </c:pt>
              <c:pt idx="117">
                <c:v>0</c:v>
              </c:pt>
              <c:pt idx="118">
                <c:v>1500</c:v>
              </c:pt>
              <c:pt idx="119">
                <c:v>0</c:v>
              </c:pt>
              <c:pt idx="120">
                <c:v>830</c:v>
              </c:pt>
              <c:pt idx="121">
                <c:v>0</c:v>
              </c:pt>
              <c:pt idx="122">
                <c:v>4130</c:v>
              </c:pt>
              <c:pt idx="123">
                <c:v>0</c:v>
              </c:pt>
              <c:pt idx="124">
                <c:v>840</c:v>
              </c:pt>
              <c:pt idx="125">
                <c:v>0</c:v>
              </c:pt>
              <c:pt idx="126">
                <c:v>0</c:v>
              </c:pt>
              <c:pt idx="127">
                <c:v>0</c:v>
              </c:pt>
              <c:pt idx="128">
                <c:v>920</c:v>
              </c:pt>
              <c:pt idx="129">
                <c:v>0</c:v>
              </c:pt>
              <c:pt idx="130">
                <c:v>0</c:v>
              </c:pt>
              <c:pt idx="131">
                <c:v>0</c:v>
              </c:pt>
              <c:pt idx="132">
                <c:v>620</c:v>
              </c:pt>
              <c:pt idx="133">
                <c:v>0</c:v>
              </c:pt>
              <c:pt idx="134">
                <c:v>250</c:v>
              </c:pt>
              <c:pt idx="135">
                <c:v>340</c:v>
              </c:pt>
              <c:pt idx="136">
                <c:v>720</c:v>
              </c:pt>
              <c:pt idx="137">
                <c:v>540</c:v>
              </c:pt>
              <c:pt idx="138">
                <c:v>0</c:v>
              </c:pt>
              <c:pt idx="139">
                <c:v>0</c:v>
              </c:pt>
              <c:pt idx="140">
                <c:v>0</c:v>
              </c:pt>
              <c:pt idx="141">
                <c:v>0</c:v>
              </c:pt>
              <c:pt idx="142">
                <c:v>0</c:v>
              </c:pt>
              <c:pt idx="143">
                <c:v>1010</c:v>
              </c:pt>
              <c:pt idx="144">
                <c:v>0</c:v>
              </c:pt>
              <c:pt idx="145">
                <c:v>80</c:v>
              </c:pt>
              <c:pt idx="146">
                <c:v>0</c:v>
              </c:pt>
              <c:pt idx="147">
                <c:v>0</c:v>
              </c:pt>
              <c:pt idx="148">
                <c:v>1290</c:v>
              </c:pt>
              <c:pt idx="149">
                <c:v>0</c:v>
              </c:pt>
              <c:pt idx="150">
                <c:v>0</c:v>
              </c:pt>
              <c:pt idx="151">
                <c:v>240</c:v>
              </c:pt>
              <c:pt idx="152">
                <c:v>0</c:v>
              </c:pt>
              <c:pt idx="153">
                <c:v>490</c:v>
              </c:pt>
              <c:pt idx="154">
                <c:v>0</c:v>
              </c:pt>
              <c:pt idx="155">
                <c:v>480</c:v>
              </c:pt>
              <c:pt idx="156">
                <c:v>0</c:v>
              </c:pt>
              <c:pt idx="157">
                <c:v>0</c:v>
              </c:pt>
              <c:pt idx="158">
                <c:v>0</c:v>
              </c:pt>
              <c:pt idx="159">
                <c:v>0</c:v>
              </c:pt>
              <c:pt idx="160">
                <c:v>480</c:v>
              </c:pt>
              <c:pt idx="161">
                <c:v>0</c:v>
              </c:pt>
              <c:pt idx="162">
                <c:v>0</c:v>
              </c:pt>
              <c:pt idx="163">
                <c:v>470</c:v>
              </c:pt>
              <c:pt idx="164">
                <c:v>1400</c:v>
              </c:pt>
              <c:pt idx="165">
                <c:v>910</c:v>
              </c:pt>
              <c:pt idx="166">
                <c:v>0</c:v>
              </c:pt>
              <c:pt idx="167">
                <c:v>0</c:v>
              </c:pt>
              <c:pt idx="168">
                <c:v>0</c:v>
              </c:pt>
              <c:pt idx="169">
                <c:v>0</c:v>
              </c:pt>
              <c:pt idx="170">
                <c:v>0</c:v>
              </c:pt>
              <c:pt idx="171">
                <c:v>0</c:v>
              </c:pt>
              <c:pt idx="172">
                <c:v>1100</c:v>
              </c:pt>
              <c:pt idx="173">
                <c:v>0</c:v>
              </c:pt>
              <c:pt idx="174">
                <c:v>500</c:v>
              </c:pt>
              <c:pt idx="175">
                <c:v>0</c:v>
              </c:pt>
              <c:pt idx="176">
                <c:v>0</c:v>
              </c:pt>
              <c:pt idx="177">
                <c:v>0</c:v>
              </c:pt>
              <c:pt idx="178">
                <c:v>500</c:v>
              </c:pt>
              <c:pt idx="179">
                <c:v>0</c:v>
              </c:pt>
              <c:pt idx="180">
                <c:v>0</c:v>
              </c:pt>
              <c:pt idx="181">
                <c:v>210</c:v>
              </c:pt>
              <c:pt idx="182">
                <c:v>0</c:v>
              </c:pt>
              <c:pt idx="183">
                <c:v>900</c:v>
              </c:pt>
              <c:pt idx="184">
                <c:v>870</c:v>
              </c:pt>
              <c:pt idx="185">
                <c:v>700</c:v>
              </c:pt>
              <c:pt idx="186">
                <c:v>1030</c:v>
              </c:pt>
              <c:pt idx="187">
                <c:v>530</c:v>
              </c:pt>
              <c:pt idx="188">
                <c:v>880</c:v>
              </c:pt>
              <c:pt idx="189">
                <c:v>0</c:v>
              </c:pt>
              <c:pt idx="190">
                <c:v>0</c:v>
              </c:pt>
              <c:pt idx="191">
                <c:v>650</c:v>
              </c:pt>
              <c:pt idx="192">
                <c:v>960</c:v>
              </c:pt>
              <c:pt idx="193">
                <c:v>1210</c:v>
              </c:pt>
              <c:pt idx="194">
                <c:v>0</c:v>
              </c:pt>
              <c:pt idx="195">
                <c:v>0</c:v>
              </c:pt>
              <c:pt idx="196">
                <c:v>0</c:v>
              </c:pt>
              <c:pt idx="197">
                <c:v>860</c:v>
              </c:pt>
              <c:pt idx="198">
                <c:v>0</c:v>
              </c:pt>
              <c:pt idx="199">
                <c:v>0</c:v>
              </c:pt>
              <c:pt idx="200">
                <c:v>0</c:v>
              </c:pt>
              <c:pt idx="201">
                <c:v>1360</c:v>
              </c:pt>
              <c:pt idx="202">
                <c:v>0</c:v>
              </c:pt>
              <c:pt idx="203">
                <c:v>1220</c:v>
              </c:pt>
              <c:pt idx="204">
                <c:v>1200</c:v>
              </c:pt>
              <c:pt idx="205">
                <c:v>500</c:v>
              </c:pt>
              <c:pt idx="206">
                <c:v>0</c:v>
              </c:pt>
              <c:pt idx="207">
                <c:v>0</c:v>
              </c:pt>
              <c:pt idx="208">
                <c:v>0</c:v>
              </c:pt>
              <c:pt idx="209">
                <c:v>0</c:v>
              </c:pt>
              <c:pt idx="210">
                <c:v>0</c:v>
              </c:pt>
              <c:pt idx="211">
                <c:v>0</c:v>
              </c:pt>
              <c:pt idx="212">
                <c:v>400</c:v>
              </c:pt>
              <c:pt idx="213">
                <c:v>620</c:v>
              </c:pt>
              <c:pt idx="214">
                <c:v>0</c:v>
              </c:pt>
              <c:pt idx="215">
                <c:v>630</c:v>
              </c:pt>
              <c:pt idx="216">
                <c:v>0</c:v>
              </c:pt>
              <c:pt idx="217">
                <c:v>0</c:v>
              </c:pt>
              <c:pt idx="218">
                <c:v>420</c:v>
              </c:pt>
              <c:pt idx="219">
                <c:v>430</c:v>
              </c:pt>
              <c:pt idx="220">
                <c:v>590</c:v>
              </c:pt>
              <c:pt idx="221">
                <c:v>0</c:v>
              </c:pt>
              <c:pt idx="222">
                <c:v>0</c:v>
              </c:pt>
              <c:pt idx="223">
                <c:v>1580</c:v>
              </c:pt>
              <c:pt idx="224">
                <c:v>0</c:v>
              </c:pt>
              <c:pt idx="225">
                <c:v>0</c:v>
              </c:pt>
              <c:pt idx="226">
                <c:v>0</c:v>
              </c:pt>
              <c:pt idx="227">
                <c:v>560</c:v>
              </c:pt>
              <c:pt idx="228">
                <c:v>0</c:v>
              </c:pt>
              <c:pt idx="229">
                <c:v>0</c:v>
              </c:pt>
              <c:pt idx="230">
                <c:v>1030</c:v>
              </c:pt>
              <c:pt idx="231">
                <c:v>0</c:v>
              </c:pt>
              <c:pt idx="232">
                <c:v>0</c:v>
              </c:pt>
              <c:pt idx="233">
                <c:v>0</c:v>
              </c:pt>
              <c:pt idx="234">
                <c:v>0</c:v>
              </c:pt>
              <c:pt idx="235">
                <c:v>330</c:v>
              </c:pt>
              <c:pt idx="236">
                <c:v>0</c:v>
              </c:pt>
              <c:pt idx="237">
                <c:v>0</c:v>
              </c:pt>
              <c:pt idx="238">
                <c:v>620</c:v>
              </c:pt>
              <c:pt idx="239">
                <c:v>1160</c:v>
              </c:pt>
              <c:pt idx="240">
                <c:v>0</c:v>
              </c:pt>
              <c:pt idx="241">
                <c:v>1380</c:v>
              </c:pt>
              <c:pt idx="242">
                <c:v>630</c:v>
              </c:pt>
              <c:pt idx="243">
                <c:v>0</c:v>
              </c:pt>
              <c:pt idx="244">
                <c:v>650</c:v>
              </c:pt>
              <c:pt idx="245">
                <c:v>0</c:v>
              </c:pt>
              <c:pt idx="246">
                <c:v>0</c:v>
              </c:pt>
              <c:pt idx="247">
                <c:v>0</c:v>
              </c:pt>
              <c:pt idx="248">
                <c:v>940</c:v>
              </c:pt>
              <c:pt idx="249">
                <c:v>0</c:v>
              </c:pt>
              <c:pt idx="250">
                <c:v>0</c:v>
              </c:pt>
              <c:pt idx="251">
                <c:v>0</c:v>
              </c:pt>
              <c:pt idx="252">
                <c:v>1450</c:v>
              </c:pt>
              <c:pt idx="253">
                <c:v>0</c:v>
              </c:pt>
              <c:pt idx="254">
                <c:v>0</c:v>
              </c:pt>
              <c:pt idx="255">
                <c:v>0</c:v>
              </c:pt>
              <c:pt idx="256">
                <c:v>370</c:v>
              </c:pt>
              <c:pt idx="257">
                <c:v>640</c:v>
              </c:pt>
              <c:pt idx="258">
                <c:v>0</c:v>
              </c:pt>
              <c:pt idx="259">
                <c:v>570</c:v>
              </c:pt>
              <c:pt idx="260">
                <c:v>280</c:v>
              </c:pt>
              <c:pt idx="261">
                <c:v>1230</c:v>
              </c:pt>
              <c:pt idx="262">
                <c:v>0</c:v>
              </c:pt>
              <c:pt idx="263">
                <c:v>600</c:v>
              </c:pt>
              <c:pt idx="264">
                <c:v>0</c:v>
              </c:pt>
              <c:pt idx="265">
                <c:v>0</c:v>
              </c:pt>
              <c:pt idx="266">
                <c:v>800</c:v>
              </c:pt>
              <c:pt idx="267">
                <c:v>0</c:v>
              </c:pt>
              <c:pt idx="268">
                <c:v>0</c:v>
              </c:pt>
              <c:pt idx="269">
                <c:v>870</c:v>
              </c:pt>
              <c:pt idx="270">
                <c:v>1060</c:v>
              </c:pt>
              <c:pt idx="271">
                <c:v>830</c:v>
              </c:pt>
              <c:pt idx="272">
                <c:v>960</c:v>
              </c:pt>
              <c:pt idx="273">
                <c:v>420</c:v>
              </c:pt>
              <c:pt idx="274">
                <c:v>0</c:v>
              </c:pt>
              <c:pt idx="275">
                <c:v>1130</c:v>
              </c:pt>
              <c:pt idx="276">
                <c:v>420</c:v>
              </c:pt>
              <c:pt idx="277">
                <c:v>0</c:v>
              </c:pt>
              <c:pt idx="278">
                <c:v>0</c:v>
              </c:pt>
              <c:pt idx="279">
                <c:v>140</c:v>
              </c:pt>
              <c:pt idx="280">
                <c:v>600</c:v>
              </c:pt>
              <c:pt idx="281">
                <c:v>0</c:v>
              </c:pt>
              <c:pt idx="282">
                <c:v>800</c:v>
              </c:pt>
              <c:pt idx="283">
                <c:v>0</c:v>
              </c:pt>
              <c:pt idx="284">
                <c:v>0</c:v>
              </c:pt>
              <c:pt idx="285">
                <c:v>520</c:v>
              </c:pt>
              <c:pt idx="286">
                <c:v>0</c:v>
              </c:pt>
              <c:pt idx="287">
                <c:v>0</c:v>
              </c:pt>
              <c:pt idx="288">
                <c:v>0</c:v>
              </c:pt>
              <c:pt idx="289">
                <c:v>0</c:v>
              </c:pt>
              <c:pt idx="290">
                <c:v>0</c:v>
              </c:pt>
              <c:pt idx="291">
                <c:v>0</c:v>
              </c:pt>
              <c:pt idx="292">
                <c:v>0</c:v>
              </c:pt>
              <c:pt idx="293">
                <c:v>0</c:v>
              </c:pt>
              <c:pt idx="294">
                <c:v>440</c:v>
              </c:pt>
              <c:pt idx="295">
                <c:v>260</c:v>
              </c:pt>
              <c:pt idx="296">
                <c:v>0</c:v>
              </c:pt>
              <c:pt idx="297">
                <c:v>940</c:v>
              </c:pt>
              <c:pt idx="298">
                <c:v>0</c:v>
              </c:pt>
              <c:pt idx="299">
                <c:v>0</c:v>
              </c:pt>
              <c:pt idx="300">
                <c:v>510</c:v>
              </c:pt>
              <c:pt idx="301">
                <c:v>1500</c:v>
              </c:pt>
              <c:pt idx="302">
                <c:v>820</c:v>
              </c:pt>
              <c:pt idx="303">
                <c:v>780</c:v>
              </c:pt>
              <c:pt idx="304">
                <c:v>0</c:v>
              </c:pt>
              <c:pt idx="305">
                <c:v>0</c:v>
              </c:pt>
              <c:pt idx="306">
                <c:v>1000</c:v>
              </c:pt>
              <c:pt idx="307">
                <c:v>0</c:v>
              </c:pt>
              <c:pt idx="308">
                <c:v>220</c:v>
              </c:pt>
              <c:pt idx="309">
                <c:v>870</c:v>
              </c:pt>
              <c:pt idx="310">
                <c:v>0</c:v>
              </c:pt>
              <c:pt idx="311">
                <c:v>0</c:v>
              </c:pt>
              <c:pt idx="312">
                <c:v>0</c:v>
              </c:pt>
              <c:pt idx="313">
                <c:v>1000</c:v>
              </c:pt>
              <c:pt idx="314">
                <c:v>0</c:v>
              </c:pt>
              <c:pt idx="315">
                <c:v>0</c:v>
              </c:pt>
              <c:pt idx="316">
                <c:v>720</c:v>
              </c:pt>
              <c:pt idx="317">
                <c:v>0</c:v>
              </c:pt>
              <c:pt idx="318">
                <c:v>1380</c:v>
              </c:pt>
              <c:pt idx="319">
                <c:v>500</c:v>
              </c:pt>
              <c:pt idx="320">
                <c:v>500</c:v>
              </c:pt>
              <c:pt idx="321">
                <c:v>0</c:v>
              </c:pt>
              <c:pt idx="322">
                <c:v>1070</c:v>
              </c:pt>
              <c:pt idx="323">
                <c:v>100</c:v>
              </c:pt>
              <c:pt idx="324">
                <c:v>0</c:v>
              </c:pt>
              <c:pt idx="325">
                <c:v>0</c:v>
              </c:pt>
              <c:pt idx="326">
                <c:v>0</c:v>
              </c:pt>
              <c:pt idx="327">
                <c:v>670</c:v>
              </c:pt>
              <c:pt idx="328">
                <c:v>0</c:v>
              </c:pt>
              <c:pt idx="329">
                <c:v>310</c:v>
              </c:pt>
              <c:pt idx="330">
                <c:v>0</c:v>
              </c:pt>
              <c:pt idx="331">
                <c:v>1030</c:v>
              </c:pt>
              <c:pt idx="332">
                <c:v>0</c:v>
              </c:pt>
              <c:pt idx="333">
                <c:v>1100</c:v>
              </c:pt>
              <c:pt idx="334">
                <c:v>0</c:v>
              </c:pt>
              <c:pt idx="335">
                <c:v>480</c:v>
              </c:pt>
              <c:pt idx="336">
                <c:v>0</c:v>
              </c:pt>
              <c:pt idx="337">
                <c:v>900</c:v>
              </c:pt>
              <c:pt idx="338">
                <c:v>1220</c:v>
              </c:pt>
              <c:pt idx="339">
                <c:v>0</c:v>
              </c:pt>
              <c:pt idx="340">
                <c:v>0</c:v>
              </c:pt>
              <c:pt idx="341">
                <c:v>0</c:v>
              </c:pt>
              <c:pt idx="342">
                <c:v>0</c:v>
              </c:pt>
              <c:pt idx="343">
                <c:v>1090</c:v>
              </c:pt>
              <c:pt idx="344">
                <c:v>0</c:v>
              </c:pt>
              <c:pt idx="345">
                <c:v>760</c:v>
              </c:pt>
              <c:pt idx="346">
                <c:v>0</c:v>
              </c:pt>
              <c:pt idx="347">
                <c:v>660</c:v>
              </c:pt>
              <c:pt idx="348">
                <c:v>100</c:v>
              </c:pt>
              <c:pt idx="349">
                <c:v>620</c:v>
              </c:pt>
              <c:pt idx="350">
                <c:v>0</c:v>
              </c:pt>
              <c:pt idx="351">
                <c:v>0</c:v>
              </c:pt>
              <c:pt idx="352">
                <c:v>900</c:v>
              </c:pt>
              <c:pt idx="353">
                <c:v>0</c:v>
              </c:pt>
              <c:pt idx="354">
                <c:v>620</c:v>
              </c:pt>
              <c:pt idx="355">
                <c:v>0</c:v>
              </c:pt>
              <c:pt idx="356">
                <c:v>0</c:v>
              </c:pt>
              <c:pt idx="357">
                <c:v>0</c:v>
              </c:pt>
              <c:pt idx="358">
                <c:v>0</c:v>
              </c:pt>
              <c:pt idx="359">
                <c:v>1090</c:v>
              </c:pt>
              <c:pt idx="360">
                <c:v>0</c:v>
              </c:pt>
              <c:pt idx="361">
                <c:v>740</c:v>
              </c:pt>
              <c:pt idx="362">
                <c:v>0</c:v>
              </c:pt>
              <c:pt idx="363">
                <c:v>160</c:v>
              </c:pt>
              <c:pt idx="364">
                <c:v>0</c:v>
              </c:pt>
              <c:pt idx="365">
                <c:v>0</c:v>
              </c:pt>
              <c:pt idx="366">
                <c:v>890</c:v>
              </c:pt>
              <c:pt idx="367">
                <c:v>0</c:v>
              </c:pt>
              <c:pt idx="368">
                <c:v>0</c:v>
              </c:pt>
              <c:pt idx="369">
                <c:v>0</c:v>
              </c:pt>
              <c:pt idx="370">
                <c:v>0</c:v>
              </c:pt>
              <c:pt idx="371">
                <c:v>0</c:v>
              </c:pt>
              <c:pt idx="372">
                <c:v>850</c:v>
              </c:pt>
              <c:pt idx="373">
                <c:v>510</c:v>
              </c:pt>
              <c:pt idx="374">
                <c:v>70</c:v>
              </c:pt>
              <c:pt idx="375">
                <c:v>0</c:v>
              </c:pt>
              <c:pt idx="376">
                <c:v>0</c:v>
              </c:pt>
              <c:pt idx="377">
                <c:v>0</c:v>
              </c:pt>
              <c:pt idx="378">
                <c:v>800</c:v>
              </c:pt>
              <c:pt idx="379">
                <c:v>0</c:v>
              </c:pt>
              <c:pt idx="380">
                <c:v>0</c:v>
              </c:pt>
              <c:pt idx="381">
                <c:v>0</c:v>
              </c:pt>
              <c:pt idx="382">
                <c:v>0</c:v>
              </c:pt>
              <c:pt idx="383">
                <c:v>180</c:v>
              </c:pt>
              <c:pt idx="384">
                <c:v>0</c:v>
              </c:pt>
              <c:pt idx="385">
                <c:v>0</c:v>
              </c:pt>
              <c:pt idx="386">
                <c:v>0</c:v>
              </c:pt>
              <c:pt idx="387">
                <c:v>0</c:v>
              </c:pt>
              <c:pt idx="388">
                <c:v>0</c:v>
              </c:pt>
              <c:pt idx="389">
                <c:v>0</c:v>
              </c:pt>
              <c:pt idx="390">
                <c:v>1250</c:v>
              </c:pt>
              <c:pt idx="391">
                <c:v>0</c:v>
              </c:pt>
              <c:pt idx="392">
                <c:v>700</c:v>
              </c:pt>
              <c:pt idx="393">
                <c:v>0</c:v>
              </c:pt>
              <c:pt idx="394">
                <c:v>0</c:v>
              </c:pt>
              <c:pt idx="395">
                <c:v>0</c:v>
              </c:pt>
              <c:pt idx="396">
                <c:v>860</c:v>
              </c:pt>
              <c:pt idx="397">
                <c:v>0</c:v>
              </c:pt>
              <c:pt idx="398">
                <c:v>0</c:v>
              </c:pt>
              <c:pt idx="399">
                <c:v>550</c:v>
              </c:pt>
              <c:pt idx="400">
                <c:v>0</c:v>
              </c:pt>
              <c:pt idx="401">
                <c:v>0</c:v>
              </c:pt>
              <c:pt idx="402">
                <c:v>0</c:v>
              </c:pt>
              <c:pt idx="403">
                <c:v>650</c:v>
              </c:pt>
              <c:pt idx="404">
                <c:v>0</c:v>
              </c:pt>
              <c:pt idx="405">
                <c:v>0</c:v>
              </c:pt>
              <c:pt idx="406">
                <c:v>0</c:v>
              </c:pt>
              <c:pt idx="407">
                <c:v>145</c:v>
              </c:pt>
              <c:pt idx="408">
                <c:v>710</c:v>
              </c:pt>
              <c:pt idx="409">
                <c:v>0</c:v>
              </c:pt>
              <c:pt idx="410">
                <c:v>0</c:v>
              </c:pt>
              <c:pt idx="411">
                <c:v>0</c:v>
              </c:pt>
              <c:pt idx="412">
                <c:v>800</c:v>
              </c:pt>
              <c:pt idx="413">
                <c:v>0</c:v>
              </c:pt>
              <c:pt idx="414">
                <c:v>1760</c:v>
              </c:pt>
              <c:pt idx="415">
                <c:v>1010</c:v>
              </c:pt>
              <c:pt idx="416">
                <c:v>410</c:v>
              </c:pt>
              <c:pt idx="417">
                <c:v>0</c:v>
              </c:pt>
              <c:pt idx="418">
                <c:v>950</c:v>
              </c:pt>
              <c:pt idx="419">
                <c:v>550</c:v>
              </c:pt>
              <c:pt idx="420">
                <c:v>0</c:v>
              </c:pt>
              <c:pt idx="421">
                <c:v>1140</c:v>
              </c:pt>
              <c:pt idx="422">
                <c:v>0</c:v>
              </c:pt>
              <c:pt idx="423">
                <c:v>0</c:v>
              </c:pt>
              <c:pt idx="424">
                <c:v>1100</c:v>
              </c:pt>
              <c:pt idx="425">
                <c:v>400</c:v>
              </c:pt>
              <c:pt idx="426">
                <c:v>0</c:v>
              </c:pt>
              <c:pt idx="427">
                <c:v>500</c:v>
              </c:pt>
              <c:pt idx="428">
                <c:v>290</c:v>
              </c:pt>
              <c:pt idx="429">
                <c:v>0</c:v>
              </c:pt>
              <c:pt idx="430">
                <c:v>0</c:v>
              </c:pt>
              <c:pt idx="431">
                <c:v>800</c:v>
              </c:pt>
              <c:pt idx="432">
                <c:v>750</c:v>
              </c:pt>
              <c:pt idx="433">
                <c:v>0</c:v>
              </c:pt>
              <c:pt idx="434">
                <c:v>450</c:v>
              </c:pt>
              <c:pt idx="435">
                <c:v>1160</c:v>
              </c:pt>
              <c:pt idx="436">
                <c:v>240</c:v>
              </c:pt>
              <c:pt idx="437">
                <c:v>0</c:v>
              </c:pt>
              <c:pt idx="438">
                <c:v>0</c:v>
              </c:pt>
              <c:pt idx="439">
                <c:v>0</c:v>
              </c:pt>
              <c:pt idx="440">
                <c:v>0</c:v>
              </c:pt>
              <c:pt idx="441">
                <c:v>850</c:v>
              </c:pt>
              <c:pt idx="442">
                <c:v>0</c:v>
              </c:pt>
              <c:pt idx="443">
                <c:v>0</c:v>
              </c:pt>
              <c:pt idx="444">
                <c:v>0</c:v>
              </c:pt>
              <c:pt idx="445">
                <c:v>0</c:v>
              </c:pt>
              <c:pt idx="446">
                <c:v>0</c:v>
              </c:pt>
              <c:pt idx="447">
                <c:v>150</c:v>
              </c:pt>
              <c:pt idx="448">
                <c:v>0</c:v>
              </c:pt>
              <c:pt idx="449">
                <c:v>0</c:v>
              </c:pt>
              <c:pt idx="450">
                <c:v>0</c:v>
              </c:pt>
              <c:pt idx="451">
                <c:v>0</c:v>
              </c:pt>
              <c:pt idx="452">
                <c:v>1800</c:v>
              </c:pt>
              <c:pt idx="453">
                <c:v>0</c:v>
              </c:pt>
              <c:pt idx="454">
                <c:v>0</c:v>
              </c:pt>
              <c:pt idx="455">
                <c:v>290</c:v>
              </c:pt>
              <c:pt idx="456">
                <c:v>0</c:v>
              </c:pt>
              <c:pt idx="457">
                <c:v>330</c:v>
              </c:pt>
              <c:pt idx="458">
                <c:v>0</c:v>
              </c:pt>
              <c:pt idx="459">
                <c:v>0</c:v>
              </c:pt>
              <c:pt idx="460">
                <c:v>0</c:v>
              </c:pt>
              <c:pt idx="461">
                <c:v>0</c:v>
              </c:pt>
              <c:pt idx="462">
                <c:v>850</c:v>
              </c:pt>
              <c:pt idx="463">
                <c:v>200</c:v>
              </c:pt>
              <c:pt idx="464">
                <c:v>1460</c:v>
              </c:pt>
              <c:pt idx="465">
                <c:v>0</c:v>
              </c:pt>
              <c:pt idx="466">
                <c:v>1120</c:v>
              </c:pt>
              <c:pt idx="467">
                <c:v>860</c:v>
              </c:pt>
              <c:pt idx="468">
                <c:v>80</c:v>
              </c:pt>
              <c:pt idx="469">
                <c:v>0</c:v>
              </c:pt>
              <c:pt idx="470">
                <c:v>360</c:v>
              </c:pt>
              <c:pt idx="471">
                <c:v>1530</c:v>
              </c:pt>
              <c:pt idx="472">
                <c:v>0</c:v>
              </c:pt>
              <c:pt idx="473">
                <c:v>620</c:v>
              </c:pt>
              <c:pt idx="474">
                <c:v>0</c:v>
              </c:pt>
              <c:pt idx="475">
                <c:v>360</c:v>
              </c:pt>
              <c:pt idx="476">
                <c:v>0</c:v>
              </c:pt>
              <c:pt idx="477">
                <c:v>0</c:v>
              </c:pt>
              <c:pt idx="478">
                <c:v>0</c:v>
              </c:pt>
              <c:pt idx="479">
                <c:v>0</c:v>
              </c:pt>
              <c:pt idx="480">
                <c:v>1280</c:v>
              </c:pt>
              <c:pt idx="481">
                <c:v>450</c:v>
              </c:pt>
              <c:pt idx="482">
                <c:v>1290</c:v>
              </c:pt>
              <c:pt idx="483">
                <c:v>520</c:v>
              </c:pt>
              <c:pt idx="484">
                <c:v>1090</c:v>
              </c:pt>
              <c:pt idx="485">
                <c:v>0</c:v>
              </c:pt>
              <c:pt idx="486">
                <c:v>90</c:v>
              </c:pt>
              <c:pt idx="487">
                <c:v>930</c:v>
              </c:pt>
              <c:pt idx="488">
                <c:v>900</c:v>
              </c:pt>
              <c:pt idx="489">
                <c:v>1180</c:v>
              </c:pt>
              <c:pt idx="490">
                <c:v>0</c:v>
              </c:pt>
              <c:pt idx="491">
                <c:v>720</c:v>
              </c:pt>
              <c:pt idx="492">
                <c:v>1120</c:v>
              </c:pt>
              <c:pt idx="493">
                <c:v>0</c:v>
              </c:pt>
              <c:pt idx="494">
                <c:v>0</c:v>
              </c:pt>
              <c:pt idx="495">
                <c:v>1330</c:v>
              </c:pt>
              <c:pt idx="496">
                <c:v>0</c:v>
              </c:pt>
              <c:pt idx="497">
                <c:v>0</c:v>
              </c:pt>
              <c:pt idx="498">
                <c:v>320</c:v>
              </c:pt>
              <c:pt idx="499">
                <c:v>440</c:v>
              </c:pt>
              <c:pt idx="500">
                <c:v>0</c:v>
              </c:pt>
              <c:pt idx="501">
                <c:v>220</c:v>
              </c:pt>
              <c:pt idx="502">
                <c:v>0</c:v>
              </c:pt>
              <c:pt idx="503">
                <c:v>850</c:v>
              </c:pt>
              <c:pt idx="504">
                <c:v>830</c:v>
              </c:pt>
              <c:pt idx="505">
                <c:v>0</c:v>
              </c:pt>
              <c:pt idx="506">
                <c:v>0</c:v>
              </c:pt>
              <c:pt idx="507">
                <c:v>0</c:v>
              </c:pt>
              <c:pt idx="508">
                <c:v>0</c:v>
              </c:pt>
              <c:pt idx="509">
                <c:v>0</c:v>
              </c:pt>
              <c:pt idx="510">
                <c:v>0</c:v>
              </c:pt>
              <c:pt idx="511">
                <c:v>660</c:v>
              </c:pt>
              <c:pt idx="512">
                <c:v>0</c:v>
              </c:pt>
              <c:pt idx="513">
                <c:v>0</c:v>
              </c:pt>
              <c:pt idx="514">
                <c:v>840</c:v>
              </c:pt>
              <c:pt idx="515">
                <c:v>480</c:v>
              </c:pt>
              <c:pt idx="516">
                <c:v>910</c:v>
              </c:pt>
              <c:pt idx="517">
                <c:v>0</c:v>
              </c:pt>
              <c:pt idx="518">
                <c:v>800</c:v>
              </c:pt>
              <c:pt idx="519">
                <c:v>0</c:v>
              </c:pt>
              <c:pt idx="520">
                <c:v>470</c:v>
              </c:pt>
              <c:pt idx="521">
                <c:v>0</c:v>
              </c:pt>
              <c:pt idx="522">
                <c:v>0</c:v>
              </c:pt>
              <c:pt idx="523">
                <c:v>1350</c:v>
              </c:pt>
              <c:pt idx="524">
                <c:v>0</c:v>
              </c:pt>
              <c:pt idx="525">
                <c:v>1690</c:v>
              </c:pt>
              <c:pt idx="526">
                <c:v>980</c:v>
              </c:pt>
              <c:pt idx="527">
                <c:v>500</c:v>
              </c:pt>
              <c:pt idx="528">
                <c:v>1190</c:v>
              </c:pt>
              <c:pt idx="529">
                <c:v>0</c:v>
              </c:pt>
              <c:pt idx="530">
                <c:v>0</c:v>
              </c:pt>
              <c:pt idx="531">
                <c:v>0</c:v>
              </c:pt>
              <c:pt idx="532">
                <c:v>1200</c:v>
              </c:pt>
              <c:pt idx="533">
                <c:v>1080</c:v>
              </c:pt>
              <c:pt idx="534">
                <c:v>1200</c:v>
              </c:pt>
              <c:pt idx="535">
                <c:v>0</c:v>
              </c:pt>
              <c:pt idx="536">
                <c:v>0</c:v>
              </c:pt>
              <c:pt idx="537">
                <c:v>0</c:v>
              </c:pt>
              <c:pt idx="538">
                <c:v>0</c:v>
              </c:pt>
              <c:pt idx="539">
                <c:v>310</c:v>
              </c:pt>
              <c:pt idx="540">
                <c:v>0</c:v>
              </c:pt>
              <c:pt idx="541">
                <c:v>160</c:v>
              </c:pt>
              <c:pt idx="542">
                <c:v>0</c:v>
              </c:pt>
              <c:pt idx="543">
                <c:v>960</c:v>
              </c:pt>
              <c:pt idx="544">
                <c:v>0</c:v>
              </c:pt>
              <c:pt idx="545">
                <c:v>0</c:v>
              </c:pt>
              <c:pt idx="546">
                <c:v>370</c:v>
              </c:pt>
              <c:pt idx="547">
                <c:v>0</c:v>
              </c:pt>
              <c:pt idx="548">
                <c:v>1700</c:v>
              </c:pt>
              <c:pt idx="549">
                <c:v>0</c:v>
              </c:pt>
              <c:pt idx="550">
                <c:v>960</c:v>
              </c:pt>
              <c:pt idx="551">
                <c:v>900</c:v>
              </c:pt>
              <c:pt idx="552">
                <c:v>0</c:v>
              </c:pt>
              <c:pt idx="553">
                <c:v>810</c:v>
              </c:pt>
              <c:pt idx="554">
                <c:v>0</c:v>
              </c:pt>
              <c:pt idx="555">
                <c:v>0</c:v>
              </c:pt>
              <c:pt idx="556">
                <c:v>0</c:v>
              </c:pt>
              <c:pt idx="557">
                <c:v>1170</c:v>
              </c:pt>
              <c:pt idx="558">
                <c:v>1050</c:v>
              </c:pt>
              <c:pt idx="559">
                <c:v>0</c:v>
              </c:pt>
              <c:pt idx="560">
                <c:v>830</c:v>
              </c:pt>
              <c:pt idx="561">
                <c:v>1020</c:v>
              </c:pt>
              <c:pt idx="562">
                <c:v>800</c:v>
              </c:pt>
              <c:pt idx="563">
                <c:v>980</c:v>
              </c:pt>
              <c:pt idx="564">
                <c:v>0</c:v>
              </c:pt>
              <c:pt idx="565">
                <c:v>0</c:v>
              </c:pt>
              <c:pt idx="566">
                <c:v>320</c:v>
              </c:pt>
              <c:pt idx="567">
                <c:v>600</c:v>
              </c:pt>
              <c:pt idx="568">
                <c:v>0</c:v>
              </c:pt>
              <c:pt idx="569">
                <c:v>810</c:v>
              </c:pt>
              <c:pt idx="570">
                <c:v>0</c:v>
              </c:pt>
              <c:pt idx="571">
                <c:v>1480</c:v>
              </c:pt>
              <c:pt idx="572">
                <c:v>400</c:v>
              </c:pt>
              <c:pt idx="573">
                <c:v>390</c:v>
              </c:pt>
              <c:pt idx="574">
                <c:v>0</c:v>
              </c:pt>
              <c:pt idx="575">
                <c:v>0</c:v>
              </c:pt>
              <c:pt idx="576">
                <c:v>0</c:v>
              </c:pt>
              <c:pt idx="577">
                <c:v>1700</c:v>
              </c:pt>
              <c:pt idx="578">
                <c:v>0</c:v>
              </c:pt>
              <c:pt idx="579">
                <c:v>0</c:v>
              </c:pt>
              <c:pt idx="580">
                <c:v>0</c:v>
              </c:pt>
              <c:pt idx="581">
                <c:v>730</c:v>
              </c:pt>
              <c:pt idx="582">
                <c:v>220</c:v>
              </c:pt>
              <c:pt idx="583">
                <c:v>0</c:v>
              </c:pt>
              <c:pt idx="584">
                <c:v>0</c:v>
              </c:pt>
              <c:pt idx="585">
                <c:v>0</c:v>
              </c:pt>
              <c:pt idx="586">
                <c:v>0</c:v>
              </c:pt>
              <c:pt idx="587">
                <c:v>740</c:v>
              </c:pt>
              <c:pt idx="588">
                <c:v>0</c:v>
              </c:pt>
              <c:pt idx="589">
                <c:v>1270</c:v>
              </c:pt>
              <c:pt idx="590">
                <c:v>0</c:v>
              </c:pt>
              <c:pt idx="591">
                <c:v>0</c:v>
              </c:pt>
              <c:pt idx="592">
                <c:v>0</c:v>
              </c:pt>
              <c:pt idx="593">
                <c:v>590</c:v>
              </c:pt>
              <c:pt idx="594">
                <c:v>790</c:v>
              </c:pt>
              <c:pt idx="595">
                <c:v>1540</c:v>
              </c:pt>
              <c:pt idx="596">
                <c:v>0</c:v>
              </c:pt>
              <c:pt idx="597">
                <c:v>810</c:v>
              </c:pt>
              <c:pt idx="598">
                <c:v>210</c:v>
              </c:pt>
              <c:pt idx="599">
                <c:v>0</c:v>
              </c:pt>
              <c:pt idx="600">
                <c:v>0</c:v>
              </c:pt>
              <c:pt idx="601">
                <c:v>580</c:v>
              </c:pt>
              <c:pt idx="602">
                <c:v>1100</c:v>
              </c:pt>
              <c:pt idx="603">
                <c:v>1370</c:v>
              </c:pt>
              <c:pt idx="604">
                <c:v>0</c:v>
              </c:pt>
              <c:pt idx="605">
                <c:v>0</c:v>
              </c:pt>
              <c:pt idx="606">
                <c:v>0</c:v>
              </c:pt>
              <c:pt idx="607">
                <c:v>0</c:v>
              </c:pt>
              <c:pt idx="608">
                <c:v>1090</c:v>
              </c:pt>
              <c:pt idx="609">
                <c:v>600</c:v>
              </c:pt>
              <c:pt idx="610">
                <c:v>0</c:v>
              </c:pt>
              <c:pt idx="611">
                <c:v>1040</c:v>
              </c:pt>
              <c:pt idx="612">
                <c:v>560</c:v>
              </c:pt>
              <c:pt idx="613">
                <c:v>0</c:v>
              </c:pt>
              <c:pt idx="614">
                <c:v>0</c:v>
              </c:pt>
              <c:pt idx="615">
                <c:v>0</c:v>
              </c:pt>
              <c:pt idx="616">
                <c:v>0</c:v>
              </c:pt>
              <c:pt idx="617">
                <c:v>0</c:v>
              </c:pt>
              <c:pt idx="618">
                <c:v>0</c:v>
              </c:pt>
              <c:pt idx="619">
                <c:v>516</c:v>
              </c:pt>
              <c:pt idx="620">
                <c:v>570</c:v>
              </c:pt>
              <c:pt idx="621">
                <c:v>0</c:v>
              </c:pt>
              <c:pt idx="622">
                <c:v>870</c:v>
              </c:pt>
              <c:pt idx="623">
                <c:v>0</c:v>
              </c:pt>
              <c:pt idx="624">
                <c:v>0</c:v>
              </c:pt>
              <c:pt idx="625">
                <c:v>610</c:v>
              </c:pt>
              <c:pt idx="626">
                <c:v>760</c:v>
              </c:pt>
              <c:pt idx="627">
                <c:v>0</c:v>
              </c:pt>
              <c:pt idx="628">
                <c:v>890</c:v>
              </c:pt>
              <c:pt idx="629">
                <c:v>0</c:v>
              </c:pt>
              <c:pt idx="630">
                <c:v>950</c:v>
              </c:pt>
              <c:pt idx="631">
                <c:v>0</c:v>
              </c:pt>
              <c:pt idx="632">
                <c:v>780</c:v>
              </c:pt>
              <c:pt idx="633">
                <c:v>0</c:v>
              </c:pt>
              <c:pt idx="634">
                <c:v>1284</c:v>
              </c:pt>
              <c:pt idx="635">
                <c:v>0</c:v>
              </c:pt>
              <c:pt idx="636">
                <c:v>720</c:v>
              </c:pt>
              <c:pt idx="637">
                <c:v>0</c:v>
              </c:pt>
              <c:pt idx="638">
                <c:v>0</c:v>
              </c:pt>
              <c:pt idx="639">
                <c:v>380</c:v>
              </c:pt>
              <c:pt idx="640">
                <c:v>700</c:v>
              </c:pt>
              <c:pt idx="641">
                <c:v>0</c:v>
              </c:pt>
              <c:pt idx="642">
                <c:v>310</c:v>
              </c:pt>
              <c:pt idx="643">
                <c:v>700</c:v>
              </c:pt>
              <c:pt idx="644">
                <c:v>0</c:v>
              </c:pt>
              <c:pt idx="645">
                <c:v>0</c:v>
              </c:pt>
              <c:pt idx="646">
                <c:v>0</c:v>
              </c:pt>
              <c:pt idx="647">
                <c:v>540</c:v>
              </c:pt>
              <c:pt idx="648">
                <c:v>0</c:v>
              </c:pt>
              <c:pt idx="649">
                <c:v>300</c:v>
              </c:pt>
              <c:pt idx="650">
                <c:v>0</c:v>
              </c:pt>
              <c:pt idx="651">
                <c:v>0</c:v>
              </c:pt>
              <c:pt idx="652">
                <c:v>430</c:v>
              </c:pt>
              <c:pt idx="653">
                <c:v>0</c:v>
              </c:pt>
              <c:pt idx="654">
                <c:v>0</c:v>
              </c:pt>
              <c:pt idx="655">
                <c:v>0</c:v>
              </c:pt>
              <c:pt idx="656">
                <c:v>0</c:v>
              </c:pt>
              <c:pt idx="657">
                <c:v>0</c:v>
              </c:pt>
              <c:pt idx="658">
                <c:v>730</c:v>
              </c:pt>
              <c:pt idx="659">
                <c:v>0</c:v>
              </c:pt>
              <c:pt idx="660">
                <c:v>670</c:v>
              </c:pt>
              <c:pt idx="661">
                <c:v>0</c:v>
              </c:pt>
              <c:pt idx="662">
                <c:v>0</c:v>
              </c:pt>
              <c:pt idx="663">
                <c:v>0</c:v>
              </c:pt>
              <c:pt idx="664">
                <c:v>730</c:v>
              </c:pt>
              <c:pt idx="665">
                <c:v>0</c:v>
              </c:pt>
              <c:pt idx="666">
                <c:v>0</c:v>
              </c:pt>
              <c:pt idx="667">
                <c:v>0</c:v>
              </c:pt>
              <c:pt idx="668">
                <c:v>0</c:v>
              </c:pt>
              <c:pt idx="669">
                <c:v>0</c:v>
              </c:pt>
              <c:pt idx="670">
                <c:v>0</c:v>
              </c:pt>
              <c:pt idx="671">
                <c:v>0</c:v>
              </c:pt>
              <c:pt idx="672">
                <c:v>0</c:v>
              </c:pt>
              <c:pt idx="673">
                <c:v>0</c:v>
              </c:pt>
              <c:pt idx="674">
                <c:v>700</c:v>
              </c:pt>
              <c:pt idx="675">
                <c:v>0</c:v>
              </c:pt>
              <c:pt idx="676">
                <c:v>600</c:v>
              </c:pt>
              <c:pt idx="677">
                <c:v>0</c:v>
              </c:pt>
              <c:pt idx="678">
                <c:v>0</c:v>
              </c:pt>
              <c:pt idx="679">
                <c:v>770</c:v>
              </c:pt>
              <c:pt idx="680">
                <c:v>0</c:v>
              </c:pt>
              <c:pt idx="681">
                <c:v>0</c:v>
              </c:pt>
              <c:pt idx="682">
                <c:v>0</c:v>
              </c:pt>
              <c:pt idx="683">
                <c:v>894</c:v>
              </c:pt>
              <c:pt idx="684">
                <c:v>0</c:v>
              </c:pt>
              <c:pt idx="685">
                <c:v>580</c:v>
              </c:pt>
              <c:pt idx="686">
                <c:v>0</c:v>
              </c:pt>
              <c:pt idx="687">
                <c:v>800</c:v>
              </c:pt>
              <c:pt idx="688">
                <c:v>0</c:v>
              </c:pt>
              <c:pt idx="689">
                <c:v>120</c:v>
              </c:pt>
              <c:pt idx="690">
                <c:v>0</c:v>
              </c:pt>
              <c:pt idx="691">
                <c:v>0</c:v>
              </c:pt>
              <c:pt idx="692">
                <c:v>0</c:v>
              </c:pt>
              <c:pt idx="693">
                <c:v>0</c:v>
              </c:pt>
              <c:pt idx="694">
                <c:v>0</c:v>
              </c:pt>
              <c:pt idx="695">
                <c:v>0</c:v>
              </c:pt>
              <c:pt idx="696">
                <c:v>0</c:v>
              </c:pt>
              <c:pt idx="697">
                <c:v>0</c:v>
              </c:pt>
              <c:pt idx="698">
                <c:v>980</c:v>
              </c:pt>
              <c:pt idx="699">
                <c:v>0</c:v>
              </c:pt>
              <c:pt idx="700">
                <c:v>0</c:v>
              </c:pt>
              <c:pt idx="701">
                <c:v>0</c:v>
              </c:pt>
              <c:pt idx="702">
                <c:v>0</c:v>
              </c:pt>
              <c:pt idx="703">
                <c:v>0</c:v>
              </c:pt>
              <c:pt idx="704">
                <c:v>1800</c:v>
              </c:pt>
              <c:pt idx="705">
                <c:v>0</c:v>
              </c:pt>
              <c:pt idx="706">
                <c:v>0</c:v>
              </c:pt>
              <c:pt idx="707">
                <c:v>490</c:v>
              </c:pt>
              <c:pt idx="708">
                <c:v>0</c:v>
              </c:pt>
              <c:pt idx="709">
                <c:v>0</c:v>
              </c:pt>
              <c:pt idx="710">
                <c:v>0</c:v>
              </c:pt>
              <c:pt idx="711">
                <c:v>1110</c:v>
              </c:pt>
              <c:pt idx="712">
                <c:v>0</c:v>
              </c:pt>
              <c:pt idx="713">
                <c:v>1010</c:v>
              </c:pt>
              <c:pt idx="714">
                <c:v>0</c:v>
              </c:pt>
              <c:pt idx="715">
                <c:v>0</c:v>
              </c:pt>
              <c:pt idx="716">
                <c:v>0</c:v>
              </c:pt>
              <c:pt idx="717">
                <c:v>1260</c:v>
              </c:pt>
              <c:pt idx="718">
                <c:v>0</c:v>
              </c:pt>
              <c:pt idx="719">
                <c:v>0</c:v>
              </c:pt>
              <c:pt idx="720">
                <c:v>0</c:v>
              </c:pt>
              <c:pt idx="721">
                <c:v>0</c:v>
              </c:pt>
              <c:pt idx="722">
                <c:v>400</c:v>
              </c:pt>
              <c:pt idx="723">
                <c:v>0</c:v>
              </c:pt>
              <c:pt idx="724">
                <c:v>0</c:v>
              </c:pt>
              <c:pt idx="725">
                <c:v>0</c:v>
              </c:pt>
              <c:pt idx="726">
                <c:v>0</c:v>
              </c:pt>
              <c:pt idx="727">
                <c:v>0</c:v>
              </c:pt>
              <c:pt idx="728">
                <c:v>0</c:v>
              </c:pt>
              <c:pt idx="729">
                <c:v>0</c:v>
              </c:pt>
              <c:pt idx="730">
                <c:v>0</c:v>
              </c:pt>
              <c:pt idx="731">
                <c:v>250</c:v>
              </c:pt>
              <c:pt idx="732">
                <c:v>0</c:v>
              </c:pt>
              <c:pt idx="733">
                <c:v>0</c:v>
              </c:pt>
              <c:pt idx="734">
                <c:v>0</c:v>
              </c:pt>
              <c:pt idx="735">
                <c:v>400</c:v>
              </c:pt>
              <c:pt idx="736">
                <c:v>1020</c:v>
              </c:pt>
              <c:pt idx="737">
                <c:v>0</c:v>
              </c:pt>
              <c:pt idx="738">
                <c:v>0</c:v>
              </c:pt>
              <c:pt idx="739">
                <c:v>0</c:v>
              </c:pt>
              <c:pt idx="740">
                <c:v>0</c:v>
              </c:pt>
              <c:pt idx="741">
                <c:v>680</c:v>
              </c:pt>
              <c:pt idx="742">
                <c:v>640</c:v>
              </c:pt>
              <c:pt idx="743">
                <c:v>1350</c:v>
              </c:pt>
              <c:pt idx="744">
                <c:v>0</c:v>
              </c:pt>
              <c:pt idx="745">
                <c:v>0</c:v>
              </c:pt>
              <c:pt idx="746">
                <c:v>440</c:v>
              </c:pt>
              <c:pt idx="747">
                <c:v>610</c:v>
              </c:pt>
              <c:pt idx="748">
                <c:v>760</c:v>
              </c:pt>
              <c:pt idx="749">
                <c:v>0</c:v>
              </c:pt>
              <c:pt idx="750">
                <c:v>0</c:v>
              </c:pt>
              <c:pt idx="751">
                <c:v>0</c:v>
              </c:pt>
              <c:pt idx="752">
                <c:v>0</c:v>
              </c:pt>
              <c:pt idx="753">
                <c:v>1740</c:v>
              </c:pt>
              <c:pt idx="754">
                <c:v>0</c:v>
              </c:pt>
              <c:pt idx="755">
                <c:v>0</c:v>
              </c:pt>
              <c:pt idx="756">
                <c:v>700</c:v>
              </c:pt>
              <c:pt idx="757">
                <c:v>840</c:v>
              </c:pt>
              <c:pt idx="758">
                <c:v>0</c:v>
              </c:pt>
              <c:pt idx="759">
                <c:v>670</c:v>
              </c:pt>
              <c:pt idx="760">
                <c:v>0</c:v>
              </c:pt>
              <c:pt idx="761">
                <c:v>0</c:v>
              </c:pt>
              <c:pt idx="762">
                <c:v>0</c:v>
              </c:pt>
              <c:pt idx="763">
                <c:v>870</c:v>
              </c:pt>
              <c:pt idx="764">
                <c:v>0</c:v>
              </c:pt>
              <c:pt idx="765">
                <c:v>950</c:v>
              </c:pt>
              <c:pt idx="766">
                <c:v>660</c:v>
              </c:pt>
              <c:pt idx="767">
                <c:v>0</c:v>
              </c:pt>
              <c:pt idx="768">
                <c:v>1420</c:v>
              </c:pt>
              <c:pt idx="769">
                <c:v>0</c:v>
              </c:pt>
              <c:pt idx="770">
                <c:v>0</c:v>
              </c:pt>
              <c:pt idx="771">
                <c:v>980</c:v>
              </c:pt>
              <c:pt idx="772">
                <c:v>390</c:v>
              </c:pt>
              <c:pt idx="773">
                <c:v>0</c:v>
              </c:pt>
              <c:pt idx="774">
                <c:v>0</c:v>
              </c:pt>
              <c:pt idx="775">
                <c:v>0</c:v>
              </c:pt>
              <c:pt idx="776">
                <c:v>1110</c:v>
              </c:pt>
              <c:pt idx="777">
                <c:v>0</c:v>
              </c:pt>
              <c:pt idx="778">
                <c:v>270</c:v>
              </c:pt>
              <c:pt idx="779">
                <c:v>0</c:v>
              </c:pt>
              <c:pt idx="780">
                <c:v>0</c:v>
              </c:pt>
              <c:pt idx="781">
                <c:v>0</c:v>
              </c:pt>
              <c:pt idx="782">
                <c:v>0</c:v>
              </c:pt>
              <c:pt idx="783">
                <c:v>0</c:v>
              </c:pt>
              <c:pt idx="784">
                <c:v>0</c:v>
              </c:pt>
              <c:pt idx="785">
                <c:v>0</c:v>
              </c:pt>
              <c:pt idx="786">
                <c:v>0</c:v>
              </c:pt>
              <c:pt idx="787">
                <c:v>560</c:v>
              </c:pt>
              <c:pt idx="788">
                <c:v>700</c:v>
              </c:pt>
              <c:pt idx="789">
                <c:v>750</c:v>
              </c:pt>
              <c:pt idx="790">
                <c:v>320</c:v>
              </c:pt>
              <c:pt idx="791">
                <c:v>0</c:v>
              </c:pt>
              <c:pt idx="792">
                <c:v>740</c:v>
              </c:pt>
              <c:pt idx="793">
                <c:v>980</c:v>
              </c:pt>
              <c:pt idx="794">
                <c:v>0</c:v>
              </c:pt>
              <c:pt idx="795">
                <c:v>0</c:v>
              </c:pt>
              <c:pt idx="796">
                <c:v>720</c:v>
              </c:pt>
              <c:pt idx="797">
                <c:v>0</c:v>
              </c:pt>
              <c:pt idx="798">
                <c:v>0</c:v>
              </c:pt>
              <c:pt idx="799">
                <c:v>240</c:v>
              </c:pt>
              <c:pt idx="800">
                <c:v>470</c:v>
              </c:pt>
              <c:pt idx="801">
                <c:v>0</c:v>
              </c:pt>
              <c:pt idx="802">
                <c:v>540</c:v>
              </c:pt>
              <c:pt idx="803">
                <c:v>0</c:v>
              </c:pt>
              <c:pt idx="804">
                <c:v>870</c:v>
              </c:pt>
              <c:pt idx="805">
                <c:v>0</c:v>
              </c:pt>
              <c:pt idx="806">
                <c:v>0</c:v>
              </c:pt>
              <c:pt idx="807">
                <c:v>0</c:v>
              </c:pt>
              <c:pt idx="808">
                <c:v>1080</c:v>
              </c:pt>
              <c:pt idx="809">
                <c:v>950</c:v>
              </c:pt>
              <c:pt idx="810">
                <c:v>0</c:v>
              </c:pt>
              <c:pt idx="811">
                <c:v>1000</c:v>
              </c:pt>
              <c:pt idx="812">
                <c:v>0</c:v>
              </c:pt>
              <c:pt idx="813">
                <c:v>0</c:v>
              </c:pt>
              <c:pt idx="814">
                <c:v>0</c:v>
              </c:pt>
              <c:pt idx="815">
                <c:v>0</c:v>
              </c:pt>
              <c:pt idx="816">
                <c:v>500</c:v>
              </c:pt>
              <c:pt idx="817">
                <c:v>0</c:v>
              </c:pt>
              <c:pt idx="818">
                <c:v>0</c:v>
              </c:pt>
              <c:pt idx="819">
                <c:v>0</c:v>
              </c:pt>
              <c:pt idx="820">
                <c:v>270</c:v>
              </c:pt>
              <c:pt idx="821">
                <c:v>0</c:v>
              </c:pt>
              <c:pt idx="822">
                <c:v>300</c:v>
              </c:pt>
              <c:pt idx="823">
                <c:v>0</c:v>
              </c:pt>
              <c:pt idx="824">
                <c:v>0</c:v>
              </c:pt>
              <c:pt idx="825">
                <c:v>0</c:v>
              </c:pt>
              <c:pt idx="826">
                <c:v>160</c:v>
              </c:pt>
              <c:pt idx="827">
                <c:v>500</c:v>
              </c:pt>
              <c:pt idx="828">
                <c:v>0</c:v>
              </c:pt>
              <c:pt idx="829">
                <c:v>0</c:v>
              </c:pt>
              <c:pt idx="830">
                <c:v>0</c:v>
              </c:pt>
              <c:pt idx="831">
                <c:v>0</c:v>
              </c:pt>
              <c:pt idx="832">
                <c:v>0</c:v>
              </c:pt>
              <c:pt idx="833">
                <c:v>680</c:v>
              </c:pt>
              <c:pt idx="834">
                <c:v>0</c:v>
              </c:pt>
              <c:pt idx="835">
                <c:v>0</c:v>
              </c:pt>
              <c:pt idx="836">
                <c:v>0</c:v>
              </c:pt>
              <c:pt idx="837">
                <c:v>0</c:v>
              </c:pt>
              <c:pt idx="838">
                <c:v>0</c:v>
              </c:pt>
              <c:pt idx="839">
                <c:v>2550</c:v>
              </c:pt>
              <c:pt idx="840">
                <c:v>120</c:v>
              </c:pt>
              <c:pt idx="841">
                <c:v>0</c:v>
              </c:pt>
              <c:pt idx="842">
                <c:v>0</c:v>
              </c:pt>
              <c:pt idx="843">
                <c:v>300</c:v>
              </c:pt>
              <c:pt idx="844">
                <c:v>0</c:v>
              </c:pt>
              <c:pt idx="845">
                <c:v>0</c:v>
              </c:pt>
              <c:pt idx="846">
                <c:v>0</c:v>
              </c:pt>
              <c:pt idx="847">
                <c:v>1950</c:v>
              </c:pt>
              <c:pt idx="848">
                <c:v>150</c:v>
              </c:pt>
              <c:pt idx="849">
                <c:v>810</c:v>
              </c:pt>
              <c:pt idx="850">
                <c:v>0</c:v>
              </c:pt>
              <c:pt idx="851">
                <c:v>0</c:v>
              </c:pt>
              <c:pt idx="852">
                <c:v>620</c:v>
              </c:pt>
              <c:pt idx="853">
                <c:v>920</c:v>
              </c:pt>
              <c:pt idx="854">
                <c:v>240</c:v>
              </c:pt>
              <c:pt idx="855">
                <c:v>580</c:v>
              </c:pt>
              <c:pt idx="856">
                <c:v>0</c:v>
              </c:pt>
              <c:pt idx="857">
                <c:v>0</c:v>
              </c:pt>
              <c:pt idx="858">
                <c:v>0</c:v>
              </c:pt>
              <c:pt idx="859">
                <c:v>0</c:v>
              </c:pt>
              <c:pt idx="860">
                <c:v>630</c:v>
              </c:pt>
              <c:pt idx="861">
                <c:v>0</c:v>
              </c:pt>
              <c:pt idx="862">
                <c:v>1510</c:v>
              </c:pt>
              <c:pt idx="863">
                <c:v>0</c:v>
              </c:pt>
              <c:pt idx="864">
                <c:v>140</c:v>
              </c:pt>
              <c:pt idx="865">
                <c:v>0</c:v>
              </c:pt>
              <c:pt idx="866">
                <c:v>0</c:v>
              </c:pt>
              <c:pt idx="867">
                <c:v>950</c:v>
              </c:pt>
              <c:pt idx="868">
                <c:v>300</c:v>
              </c:pt>
              <c:pt idx="869">
                <c:v>400</c:v>
              </c:pt>
              <c:pt idx="870">
                <c:v>1040</c:v>
              </c:pt>
              <c:pt idx="871">
                <c:v>0</c:v>
              </c:pt>
              <c:pt idx="872">
                <c:v>0</c:v>
              </c:pt>
              <c:pt idx="873">
                <c:v>0</c:v>
              </c:pt>
              <c:pt idx="874">
                <c:v>0</c:v>
              </c:pt>
              <c:pt idx="875">
                <c:v>0</c:v>
              </c:pt>
              <c:pt idx="876">
                <c:v>0</c:v>
              </c:pt>
              <c:pt idx="877">
                <c:v>1230</c:v>
              </c:pt>
              <c:pt idx="878">
                <c:v>0</c:v>
              </c:pt>
              <c:pt idx="879">
                <c:v>0</c:v>
              </c:pt>
              <c:pt idx="880">
                <c:v>0</c:v>
              </c:pt>
              <c:pt idx="881">
                <c:v>0</c:v>
              </c:pt>
              <c:pt idx="882">
                <c:v>0</c:v>
              </c:pt>
              <c:pt idx="883">
                <c:v>0</c:v>
              </c:pt>
              <c:pt idx="884">
                <c:v>1360</c:v>
              </c:pt>
              <c:pt idx="885">
                <c:v>540</c:v>
              </c:pt>
              <c:pt idx="886">
                <c:v>600</c:v>
              </c:pt>
              <c:pt idx="887">
                <c:v>0</c:v>
              </c:pt>
              <c:pt idx="888">
                <c:v>0</c:v>
              </c:pt>
              <c:pt idx="889">
                <c:v>0</c:v>
              </c:pt>
              <c:pt idx="890">
                <c:v>1180</c:v>
              </c:pt>
              <c:pt idx="891">
                <c:v>0</c:v>
              </c:pt>
              <c:pt idx="892">
                <c:v>790</c:v>
              </c:pt>
              <c:pt idx="893">
                <c:v>0</c:v>
              </c:pt>
              <c:pt idx="894">
                <c:v>0</c:v>
              </c:pt>
              <c:pt idx="895">
                <c:v>0</c:v>
              </c:pt>
              <c:pt idx="896">
                <c:v>0</c:v>
              </c:pt>
              <c:pt idx="897">
                <c:v>0</c:v>
              </c:pt>
              <c:pt idx="898">
                <c:v>840</c:v>
              </c:pt>
              <c:pt idx="899">
                <c:v>130</c:v>
              </c:pt>
              <c:pt idx="900">
                <c:v>470</c:v>
              </c:pt>
              <c:pt idx="901">
                <c:v>250</c:v>
              </c:pt>
              <c:pt idx="902">
                <c:v>1300</c:v>
              </c:pt>
              <c:pt idx="903">
                <c:v>0</c:v>
              </c:pt>
              <c:pt idx="904">
                <c:v>0</c:v>
              </c:pt>
              <c:pt idx="905">
                <c:v>0</c:v>
              </c:pt>
              <c:pt idx="906">
                <c:v>0</c:v>
              </c:pt>
              <c:pt idx="907">
                <c:v>0</c:v>
              </c:pt>
              <c:pt idx="908">
                <c:v>0</c:v>
              </c:pt>
              <c:pt idx="909">
                <c:v>0</c:v>
              </c:pt>
              <c:pt idx="910">
                <c:v>0</c:v>
              </c:pt>
              <c:pt idx="911">
                <c:v>660</c:v>
              </c:pt>
              <c:pt idx="912">
                <c:v>780</c:v>
              </c:pt>
              <c:pt idx="913">
                <c:v>830</c:v>
              </c:pt>
              <c:pt idx="914">
                <c:v>0</c:v>
              </c:pt>
              <c:pt idx="915">
                <c:v>0</c:v>
              </c:pt>
              <c:pt idx="916">
                <c:v>0</c:v>
              </c:pt>
              <c:pt idx="917">
                <c:v>0</c:v>
              </c:pt>
              <c:pt idx="918">
                <c:v>0</c:v>
              </c:pt>
              <c:pt idx="919">
                <c:v>0</c:v>
              </c:pt>
              <c:pt idx="920">
                <c:v>0</c:v>
              </c:pt>
              <c:pt idx="921">
                <c:v>0</c:v>
              </c:pt>
              <c:pt idx="922">
                <c:v>820</c:v>
              </c:pt>
              <c:pt idx="923">
                <c:v>530</c:v>
              </c:pt>
              <c:pt idx="924">
                <c:v>0</c:v>
              </c:pt>
              <c:pt idx="925">
                <c:v>300</c:v>
              </c:pt>
              <c:pt idx="926">
                <c:v>0</c:v>
              </c:pt>
              <c:pt idx="927">
                <c:v>970</c:v>
              </c:pt>
              <c:pt idx="928">
                <c:v>0</c:v>
              </c:pt>
              <c:pt idx="929">
                <c:v>260</c:v>
              </c:pt>
              <c:pt idx="930">
                <c:v>0</c:v>
              </c:pt>
              <c:pt idx="931">
                <c:v>0</c:v>
              </c:pt>
              <c:pt idx="932">
                <c:v>900</c:v>
              </c:pt>
              <c:pt idx="933">
                <c:v>0</c:v>
              </c:pt>
              <c:pt idx="934">
                <c:v>0</c:v>
              </c:pt>
              <c:pt idx="935">
                <c:v>0</c:v>
              </c:pt>
              <c:pt idx="936">
                <c:v>0</c:v>
              </c:pt>
              <c:pt idx="937">
                <c:v>0</c:v>
              </c:pt>
              <c:pt idx="938">
                <c:v>0</c:v>
              </c:pt>
              <c:pt idx="939">
                <c:v>640</c:v>
              </c:pt>
              <c:pt idx="940">
                <c:v>0</c:v>
              </c:pt>
              <c:pt idx="941">
                <c:v>640</c:v>
              </c:pt>
              <c:pt idx="942">
                <c:v>580</c:v>
              </c:pt>
              <c:pt idx="943">
                <c:v>0</c:v>
              </c:pt>
              <c:pt idx="944">
                <c:v>0</c:v>
              </c:pt>
              <c:pt idx="945">
                <c:v>800</c:v>
              </c:pt>
              <c:pt idx="946">
                <c:v>810</c:v>
              </c:pt>
              <c:pt idx="947">
                <c:v>420</c:v>
              </c:pt>
              <c:pt idx="948">
                <c:v>0</c:v>
              </c:pt>
              <c:pt idx="949">
                <c:v>750</c:v>
              </c:pt>
              <c:pt idx="950">
                <c:v>0</c:v>
              </c:pt>
              <c:pt idx="951">
                <c:v>0</c:v>
              </c:pt>
              <c:pt idx="952">
                <c:v>960</c:v>
              </c:pt>
              <c:pt idx="953">
                <c:v>900</c:v>
              </c:pt>
              <c:pt idx="954">
                <c:v>230</c:v>
              </c:pt>
              <c:pt idx="955">
                <c:v>870</c:v>
              </c:pt>
              <c:pt idx="956">
                <c:v>880</c:v>
              </c:pt>
              <c:pt idx="957">
                <c:v>820</c:v>
              </c:pt>
              <c:pt idx="958">
                <c:v>270</c:v>
              </c:pt>
              <c:pt idx="959">
                <c:v>0</c:v>
              </c:pt>
              <c:pt idx="960">
                <c:v>0</c:v>
              </c:pt>
              <c:pt idx="961">
                <c:v>0</c:v>
              </c:pt>
              <c:pt idx="962">
                <c:v>0</c:v>
              </c:pt>
              <c:pt idx="963">
                <c:v>350</c:v>
              </c:pt>
              <c:pt idx="964">
                <c:v>0</c:v>
              </c:pt>
              <c:pt idx="965">
                <c:v>0</c:v>
              </c:pt>
              <c:pt idx="966">
                <c:v>0</c:v>
              </c:pt>
              <c:pt idx="967">
                <c:v>0</c:v>
              </c:pt>
              <c:pt idx="968">
                <c:v>0</c:v>
              </c:pt>
              <c:pt idx="969">
                <c:v>670</c:v>
              </c:pt>
              <c:pt idx="970">
                <c:v>2330</c:v>
              </c:pt>
              <c:pt idx="971">
                <c:v>0</c:v>
              </c:pt>
              <c:pt idx="972">
                <c:v>0</c:v>
              </c:pt>
              <c:pt idx="973">
                <c:v>0</c:v>
              </c:pt>
              <c:pt idx="974">
                <c:v>0</c:v>
              </c:pt>
              <c:pt idx="975">
                <c:v>0</c:v>
              </c:pt>
              <c:pt idx="976">
                <c:v>0</c:v>
              </c:pt>
              <c:pt idx="977">
                <c:v>0</c:v>
              </c:pt>
              <c:pt idx="978">
                <c:v>260</c:v>
              </c:pt>
              <c:pt idx="979">
                <c:v>1400</c:v>
              </c:pt>
              <c:pt idx="980">
                <c:v>0</c:v>
              </c:pt>
              <c:pt idx="981">
                <c:v>0</c:v>
              </c:pt>
              <c:pt idx="982">
                <c:v>0</c:v>
              </c:pt>
              <c:pt idx="983">
                <c:v>1060</c:v>
              </c:pt>
              <c:pt idx="984">
                <c:v>0</c:v>
              </c:pt>
              <c:pt idx="985">
                <c:v>900</c:v>
              </c:pt>
              <c:pt idx="986">
                <c:v>700</c:v>
              </c:pt>
              <c:pt idx="987">
                <c:v>0</c:v>
              </c:pt>
              <c:pt idx="988">
                <c:v>0</c:v>
              </c:pt>
              <c:pt idx="989">
                <c:v>0</c:v>
              </c:pt>
              <c:pt idx="990">
                <c:v>560</c:v>
              </c:pt>
              <c:pt idx="991">
                <c:v>0</c:v>
              </c:pt>
              <c:pt idx="992">
                <c:v>1000</c:v>
              </c:pt>
              <c:pt idx="993">
                <c:v>0</c:v>
              </c:pt>
              <c:pt idx="994">
                <c:v>0</c:v>
              </c:pt>
              <c:pt idx="995">
                <c:v>1910</c:v>
              </c:pt>
              <c:pt idx="996">
                <c:v>170</c:v>
              </c:pt>
              <c:pt idx="997">
                <c:v>0</c:v>
              </c:pt>
              <c:pt idx="998">
                <c:v>0</c:v>
              </c:pt>
              <c:pt idx="999">
                <c:v>0</c:v>
              </c:pt>
              <c:pt idx="1000">
                <c:v>0</c:v>
              </c:pt>
              <c:pt idx="1001">
                <c:v>0</c:v>
              </c:pt>
              <c:pt idx="1002">
                <c:v>0</c:v>
              </c:pt>
              <c:pt idx="1003">
                <c:v>0</c:v>
              </c:pt>
              <c:pt idx="1004">
                <c:v>0</c:v>
              </c:pt>
              <c:pt idx="1005">
                <c:v>800</c:v>
              </c:pt>
              <c:pt idx="1006">
                <c:v>1000</c:v>
              </c:pt>
              <c:pt idx="1007">
                <c:v>0</c:v>
              </c:pt>
              <c:pt idx="1008">
                <c:v>500</c:v>
              </c:pt>
              <c:pt idx="1009">
                <c:v>0</c:v>
              </c:pt>
              <c:pt idx="1010">
                <c:v>1580</c:v>
              </c:pt>
              <c:pt idx="1011">
                <c:v>0</c:v>
              </c:pt>
              <c:pt idx="1012">
                <c:v>0</c:v>
              </c:pt>
              <c:pt idx="1013">
                <c:v>0</c:v>
              </c:pt>
              <c:pt idx="1014">
                <c:v>0</c:v>
              </c:pt>
              <c:pt idx="1015">
                <c:v>0</c:v>
              </c:pt>
              <c:pt idx="1016">
                <c:v>0</c:v>
              </c:pt>
              <c:pt idx="1017">
                <c:v>0</c:v>
              </c:pt>
              <c:pt idx="1018">
                <c:v>60</c:v>
              </c:pt>
              <c:pt idx="1019">
                <c:v>1000</c:v>
              </c:pt>
              <c:pt idx="1020">
                <c:v>700</c:v>
              </c:pt>
              <c:pt idx="1021">
                <c:v>0</c:v>
              </c:pt>
              <c:pt idx="1022">
                <c:v>770</c:v>
              </c:pt>
              <c:pt idx="1023">
                <c:v>840</c:v>
              </c:pt>
              <c:pt idx="1024">
                <c:v>0</c:v>
              </c:pt>
              <c:pt idx="1025">
                <c:v>970</c:v>
              </c:pt>
              <c:pt idx="1026">
                <c:v>0</c:v>
              </c:pt>
              <c:pt idx="1027">
                <c:v>1670</c:v>
              </c:pt>
              <c:pt idx="1028">
                <c:v>0</c:v>
              </c:pt>
              <c:pt idx="1029">
                <c:v>0</c:v>
              </c:pt>
              <c:pt idx="1030">
                <c:v>0</c:v>
              </c:pt>
              <c:pt idx="1031">
                <c:v>500</c:v>
              </c:pt>
              <c:pt idx="1032">
                <c:v>310</c:v>
              </c:pt>
              <c:pt idx="1033">
                <c:v>0</c:v>
              </c:pt>
              <c:pt idx="1034">
                <c:v>290</c:v>
              </c:pt>
              <c:pt idx="1035">
                <c:v>0</c:v>
              </c:pt>
              <c:pt idx="1036">
                <c:v>0</c:v>
              </c:pt>
              <c:pt idx="1037">
                <c:v>640</c:v>
              </c:pt>
              <c:pt idx="1038">
                <c:v>0</c:v>
              </c:pt>
              <c:pt idx="1039">
                <c:v>0</c:v>
              </c:pt>
              <c:pt idx="1040">
                <c:v>0</c:v>
              </c:pt>
              <c:pt idx="1041">
                <c:v>0</c:v>
              </c:pt>
              <c:pt idx="1042">
                <c:v>1180</c:v>
              </c:pt>
              <c:pt idx="1043">
                <c:v>370</c:v>
              </c:pt>
              <c:pt idx="1044">
                <c:v>880</c:v>
              </c:pt>
              <c:pt idx="1045">
                <c:v>0</c:v>
              </c:pt>
              <c:pt idx="1046">
                <c:v>0</c:v>
              </c:pt>
              <c:pt idx="1047">
                <c:v>0</c:v>
              </c:pt>
              <c:pt idx="1048">
                <c:v>0</c:v>
              </c:pt>
              <c:pt idx="1049">
                <c:v>0</c:v>
              </c:pt>
              <c:pt idx="1050">
                <c:v>0</c:v>
              </c:pt>
              <c:pt idx="1051">
                <c:v>0</c:v>
              </c:pt>
              <c:pt idx="1052">
                <c:v>0</c:v>
              </c:pt>
              <c:pt idx="1053">
                <c:v>0</c:v>
              </c:pt>
              <c:pt idx="1054">
                <c:v>0</c:v>
              </c:pt>
              <c:pt idx="1055">
                <c:v>390</c:v>
              </c:pt>
              <c:pt idx="1056">
                <c:v>300</c:v>
              </c:pt>
              <c:pt idx="1057">
                <c:v>0</c:v>
              </c:pt>
              <c:pt idx="1058">
                <c:v>860</c:v>
              </c:pt>
              <c:pt idx="1059">
                <c:v>0</c:v>
              </c:pt>
              <c:pt idx="1060">
                <c:v>1250</c:v>
              </c:pt>
              <c:pt idx="1061">
                <c:v>0</c:v>
              </c:pt>
              <c:pt idx="1062">
                <c:v>0</c:v>
              </c:pt>
              <c:pt idx="1063">
                <c:v>0</c:v>
              </c:pt>
              <c:pt idx="1064">
                <c:v>590</c:v>
              </c:pt>
              <c:pt idx="1065">
                <c:v>950</c:v>
              </c:pt>
              <c:pt idx="1066">
                <c:v>0</c:v>
              </c:pt>
              <c:pt idx="1067">
                <c:v>0</c:v>
              </c:pt>
              <c:pt idx="1068">
                <c:v>0</c:v>
              </c:pt>
              <c:pt idx="1069">
                <c:v>420</c:v>
              </c:pt>
              <c:pt idx="1070">
                <c:v>906</c:v>
              </c:pt>
              <c:pt idx="1071">
                <c:v>0</c:v>
              </c:pt>
              <c:pt idx="1072">
                <c:v>0</c:v>
              </c:pt>
              <c:pt idx="1073">
                <c:v>0</c:v>
              </c:pt>
              <c:pt idx="1074">
                <c:v>0</c:v>
              </c:pt>
              <c:pt idx="1075">
                <c:v>530</c:v>
              </c:pt>
              <c:pt idx="1076">
                <c:v>710</c:v>
              </c:pt>
              <c:pt idx="1077">
                <c:v>0</c:v>
              </c:pt>
              <c:pt idx="1078">
                <c:v>1000</c:v>
              </c:pt>
              <c:pt idx="1079">
                <c:v>0</c:v>
              </c:pt>
              <c:pt idx="1080">
                <c:v>120</c:v>
              </c:pt>
              <c:pt idx="1081">
                <c:v>0</c:v>
              </c:pt>
              <c:pt idx="1082">
                <c:v>0</c:v>
              </c:pt>
              <c:pt idx="1083">
                <c:v>850</c:v>
              </c:pt>
              <c:pt idx="1084">
                <c:v>0</c:v>
              </c:pt>
              <c:pt idx="1085">
                <c:v>900</c:v>
              </c:pt>
              <c:pt idx="1086">
                <c:v>300</c:v>
              </c:pt>
              <c:pt idx="1087">
                <c:v>420</c:v>
              </c:pt>
              <c:pt idx="1088">
                <c:v>0</c:v>
              </c:pt>
              <c:pt idx="1089">
                <c:v>0</c:v>
              </c:pt>
              <c:pt idx="1090">
                <c:v>0</c:v>
              </c:pt>
              <c:pt idx="1091">
                <c:v>560</c:v>
              </c:pt>
              <c:pt idx="1092">
                <c:v>0</c:v>
              </c:pt>
              <c:pt idx="1093">
                <c:v>0</c:v>
              </c:pt>
              <c:pt idx="1094">
                <c:v>750</c:v>
              </c:pt>
              <c:pt idx="1095">
                <c:v>750</c:v>
              </c:pt>
              <c:pt idx="1096">
                <c:v>810</c:v>
              </c:pt>
              <c:pt idx="1097">
                <c:v>0</c:v>
              </c:pt>
              <c:pt idx="1098">
                <c:v>0</c:v>
              </c:pt>
              <c:pt idx="1099">
                <c:v>110</c:v>
              </c:pt>
              <c:pt idx="1100">
                <c:v>1660</c:v>
              </c:pt>
              <c:pt idx="1101">
                <c:v>0</c:v>
              </c:pt>
              <c:pt idx="1102">
                <c:v>0</c:v>
              </c:pt>
              <c:pt idx="1103">
                <c:v>0</c:v>
              </c:pt>
              <c:pt idx="1104">
                <c:v>130</c:v>
              </c:pt>
              <c:pt idx="1105">
                <c:v>0</c:v>
              </c:pt>
              <c:pt idx="1106">
                <c:v>500</c:v>
              </c:pt>
              <c:pt idx="1107">
                <c:v>1180</c:v>
              </c:pt>
              <c:pt idx="1108">
                <c:v>470</c:v>
              </c:pt>
              <c:pt idx="1109">
                <c:v>0</c:v>
              </c:pt>
              <c:pt idx="1110">
                <c:v>0</c:v>
              </c:pt>
              <c:pt idx="1111">
                <c:v>0</c:v>
              </c:pt>
              <c:pt idx="1112">
                <c:v>0</c:v>
              </c:pt>
              <c:pt idx="1113">
                <c:v>145</c:v>
              </c:pt>
              <c:pt idx="1114">
                <c:v>1060</c:v>
              </c:pt>
              <c:pt idx="1115">
                <c:v>0</c:v>
              </c:pt>
              <c:pt idx="1116">
                <c:v>0</c:v>
              </c:pt>
              <c:pt idx="1117">
                <c:v>0</c:v>
              </c:pt>
              <c:pt idx="1118">
                <c:v>0</c:v>
              </c:pt>
              <c:pt idx="1119">
                <c:v>0</c:v>
              </c:pt>
              <c:pt idx="1120">
                <c:v>0</c:v>
              </c:pt>
              <c:pt idx="1121">
                <c:v>0</c:v>
              </c:pt>
              <c:pt idx="1122">
                <c:v>0</c:v>
              </c:pt>
              <c:pt idx="1123">
                <c:v>0</c:v>
              </c:pt>
              <c:pt idx="1124">
                <c:v>0</c:v>
              </c:pt>
              <c:pt idx="1125">
                <c:v>0</c:v>
              </c:pt>
              <c:pt idx="1126">
                <c:v>680</c:v>
              </c:pt>
              <c:pt idx="1127">
                <c:v>0</c:v>
              </c:pt>
              <c:pt idx="1128">
                <c:v>0</c:v>
              </c:pt>
              <c:pt idx="1129">
                <c:v>0</c:v>
              </c:pt>
              <c:pt idx="1130">
                <c:v>1760</c:v>
              </c:pt>
              <c:pt idx="1131">
                <c:v>0</c:v>
              </c:pt>
              <c:pt idx="1132">
                <c:v>1560</c:v>
              </c:pt>
              <c:pt idx="1133">
                <c:v>180</c:v>
              </c:pt>
              <c:pt idx="1134">
                <c:v>1130</c:v>
              </c:pt>
              <c:pt idx="1135">
                <c:v>360</c:v>
              </c:pt>
              <c:pt idx="1136">
                <c:v>0</c:v>
              </c:pt>
              <c:pt idx="1137">
                <c:v>0</c:v>
              </c:pt>
              <c:pt idx="1138">
                <c:v>0</c:v>
              </c:pt>
              <c:pt idx="1139">
                <c:v>0</c:v>
              </c:pt>
              <c:pt idx="1140">
                <c:v>290</c:v>
              </c:pt>
              <c:pt idx="1141">
                <c:v>0</c:v>
              </c:pt>
              <c:pt idx="1142">
                <c:v>0</c:v>
              </c:pt>
              <c:pt idx="1143">
                <c:v>1340</c:v>
              </c:pt>
              <c:pt idx="1144">
                <c:v>0</c:v>
              </c:pt>
              <c:pt idx="1145">
                <c:v>0</c:v>
              </c:pt>
              <c:pt idx="1146">
                <c:v>0</c:v>
              </c:pt>
              <c:pt idx="1147">
                <c:v>710</c:v>
              </c:pt>
              <c:pt idx="1148">
                <c:v>780</c:v>
              </c:pt>
              <c:pt idx="1149">
                <c:v>1500</c:v>
              </c:pt>
              <c:pt idx="1150">
                <c:v>0</c:v>
              </c:pt>
              <c:pt idx="1151">
                <c:v>610</c:v>
              </c:pt>
              <c:pt idx="1152">
                <c:v>770</c:v>
              </c:pt>
              <c:pt idx="1153">
                <c:v>0</c:v>
              </c:pt>
              <c:pt idx="1154">
                <c:v>1030</c:v>
              </c:pt>
              <c:pt idx="1155">
                <c:v>0</c:v>
              </c:pt>
              <c:pt idx="1156">
                <c:v>0</c:v>
              </c:pt>
              <c:pt idx="1157">
                <c:v>380</c:v>
              </c:pt>
              <c:pt idx="1158">
                <c:v>0</c:v>
              </c:pt>
              <c:pt idx="1159">
                <c:v>0</c:v>
              </c:pt>
              <c:pt idx="1160">
                <c:v>0</c:v>
              </c:pt>
              <c:pt idx="1161">
                <c:v>0</c:v>
              </c:pt>
              <c:pt idx="1162">
                <c:v>800</c:v>
              </c:pt>
              <c:pt idx="1163">
                <c:v>1350</c:v>
              </c:pt>
              <c:pt idx="1164">
                <c:v>0</c:v>
              </c:pt>
              <c:pt idx="1165">
                <c:v>1370</c:v>
              </c:pt>
              <c:pt idx="1166">
                <c:v>0</c:v>
              </c:pt>
              <c:pt idx="1167">
                <c:v>0</c:v>
              </c:pt>
              <c:pt idx="1168">
                <c:v>0</c:v>
              </c:pt>
              <c:pt idx="1169">
                <c:v>850</c:v>
              </c:pt>
              <c:pt idx="1170">
                <c:v>920</c:v>
              </c:pt>
              <c:pt idx="1171">
                <c:v>1500</c:v>
              </c:pt>
              <c:pt idx="1172">
                <c:v>540</c:v>
              </c:pt>
              <c:pt idx="1173">
                <c:v>0</c:v>
              </c:pt>
              <c:pt idx="1174">
                <c:v>0</c:v>
              </c:pt>
              <c:pt idx="1175">
                <c:v>0</c:v>
              </c:pt>
              <c:pt idx="1176">
                <c:v>60</c:v>
              </c:pt>
              <c:pt idx="1177">
                <c:v>0</c:v>
              </c:pt>
              <c:pt idx="1178">
                <c:v>500</c:v>
              </c:pt>
              <c:pt idx="1179">
                <c:v>0</c:v>
              </c:pt>
              <c:pt idx="1180">
                <c:v>0</c:v>
              </c:pt>
              <c:pt idx="1181">
                <c:v>1100</c:v>
              </c:pt>
              <c:pt idx="1182">
                <c:v>1940</c:v>
              </c:pt>
              <c:pt idx="1183">
                <c:v>470</c:v>
              </c:pt>
              <c:pt idx="1184">
                <c:v>720</c:v>
              </c:pt>
              <c:pt idx="1185">
                <c:v>900</c:v>
              </c:pt>
              <c:pt idx="1186">
                <c:v>520</c:v>
              </c:pt>
              <c:pt idx="1187">
                <c:v>1380</c:v>
              </c:pt>
              <c:pt idx="1188">
                <c:v>910</c:v>
              </c:pt>
              <c:pt idx="1189">
                <c:v>0</c:v>
              </c:pt>
              <c:pt idx="1190">
                <c:v>1000</c:v>
              </c:pt>
              <c:pt idx="1191">
                <c:v>0</c:v>
              </c:pt>
              <c:pt idx="1192">
                <c:v>0</c:v>
              </c:pt>
              <c:pt idx="1193">
                <c:v>800</c:v>
              </c:pt>
              <c:pt idx="1194">
                <c:v>0</c:v>
              </c:pt>
              <c:pt idx="1195">
                <c:v>0</c:v>
              </c:pt>
              <c:pt idx="1196">
                <c:v>0</c:v>
              </c:pt>
              <c:pt idx="1197">
                <c:v>170</c:v>
              </c:pt>
              <c:pt idx="1198">
                <c:v>1130</c:v>
              </c:pt>
              <c:pt idx="1199">
                <c:v>1100</c:v>
              </c:pt>
              <c:pt idx="1200">
                <c:v>0</c:v>
              </c:pt>
              <c:pt idx="1201">
                <c:v>0</c:v>
              </c:pt>
              <c:pt idx="1202">
                <c:v>0</c:v>
              </c:pt>
              <c:pt idx="1203">
                <c:v>200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280</c:v>
              </c:pt>
              <c:pt idx="1218">
                <c:v>500</c:v>
              </c:pt>
              <c:pt idx="1219">
                <c:v>0</c:v>
              </c:pt>
              <c:pt idx="1220">
                <c:v>0</c:v>
              </c:pt>
              <c:pt idx="1221">
                <c:v>0</c:v>
              </c:pt>
              <c:pt idx="1222">
                <c:v>800</c:v>
              </c:pt>
              <c:pt idx="1223">
                <c:v>1620</c:v>
              </c:pt>
              <c:pt idx="1224">
                <c:v>960</c:v>
              </c:pt>
              <c:pt idx="1225">
                <c:v>0</c:v>
              </c:pt>
              <c:pt idx="1226">
                <c:v>0</c:v>
              </c:pt>
              <c:pt idx="1227">
                <c:v>0</c:v>
              </c:pt>
              <c:pt idx="1228">
                <c:v>0</c:v>
              </c:pt>
              <c:pt idx="1229">
                <c:v>0</c:v>
              </c:pt>
              <c:pt idx="1230">
                <c:v>0</c:v>
              </c:pt>
              <c:pt idx="1231">
                <c:v>580</c:v>
              </c:pt>
              <c:pt idx="1232">
                <c:v>0</c:v>
              </c:pt>
              <c:pt idx="1233">
                <c:v>0</c:v>
              </c:pt>
              <c:pt idx="1234">
                <c:v>540</c:v>
              </c:pt>
              <c:pt idx="1235">
                <c:v>0</c:v>
              </c:pt>
              <c:pt idx="1236">
                <c:v>0</c:v>
              </c:pt>
              <c:pt idx="1237">
                <c:v>720</c:v>
              </c:pt>
              <c:pt idx="1238">
                <c:v>0</c:v>
              </c:pt>
              <c:pt idx="1239">
                <c:v>0</c:v>
              </c:pt>
              <c:pt idx="1240">
                <c:v>0</c:v>
              </c:pt>
              <c:pt idx="1241">
                <c:v>0</c:v>
              </c:pt>
              <c:pt idx="1242">
                <c:v>800</c:v>
              </c:pt>
              <c:pt idx="1243">
                <c:v>1050</c:v>
              </c:pt>
              <c:pt idx="1244">
                <c:v>600</c:v>
              </c:pt>
              <c:pt idx="1245">
                <c:v>0</c:v>
              </c:pt>
              <c:pt idx="1246">
                <c:v>0</c:v>
              </c:pt>
              <c:pt idx="1247">
                <c:v>0</c:v>
              </c:pt>
              <c:pt idx="1248">
                <c:v>0</c:v>
              </c:pt>
              <c:pt idx="1249">
                <c:v>550</c:v>
              </c:pt>
              <c:pt idx="1250">
                <c:v>0</c:v>
              </c:pt>
              <c:pt idx="1251">
                <c:v>200</c:v>
              </c:pt>
              <c:pt idx="1252">
                <c:v>0</c:v>
              </c:pt>
              <c:pt idx="1253">
                <c:v>0</c:v>
              </c:pt>
              <c:pt idx="1254">
                <c:v>820</c:v>
              </c:pt>
              <c:pt idx="1255">
                <c:v>0</c:v>
              </c:pt>
              <c:pt idx="1256">
                <c:v>0</c:v>
              </c:pt>
              <c:pt idx="1257">
                <c:v>1300</c:v>
              </c:pt>
              <c:pt idx="1258">
                <c:v>1510</c:v>
              </c:pt>
              <c:pt idx="1259">
                <c:v>0</c:v>
              </c:pt>
              <c:pt idx="1260">
                <c:v>0</c:v>
              </c:pt>
              <c:pt idx="1261">
                <c:v>0</c:v>
              </c:pt>
              <c:pt idx="1262">
                <c:v>310</c:v>
              </c:pt>
              <c:pt idx="1263">
                <c:v>600</c:v>
              </c:pt>
              <c:pt idx="1264">
                <c:v>1420</c:v>
              </c:pt>
              <c:pt idx="1265">
                <c:v>0</c:v>
              </c:pt>
              <c:pt idx="1266">
                <c:v>0</c:v>
              </c:pt>
              <c:pt idx="1267">
                <c:v>430</c:v>
              </c:pt>
              <c:pt idx="1268">
                <c:v>1330</c:v>
              </c:pt>
              <c:pt idx="1269">
                <c:v>680</c:v>
              </c:pt>
              <c:pt idx="1270">
                <c:v>0</c:v>
              </c:pt>
              <c:pt idx="1271">
                <c:v>510</c:v>
              </c:pt>
              <c:pt idx="1272">
                <c:v>0</c:v>
              </c:pt>
              <c:pt idx="1273">
                <c:v>1280</c:v>
              </c:pt>
              <c:pt idx="1274">
                <c:v>0</c:v>
              </c:pt>
              <c:pt idx="1275">
                <c:v>0</c:v>
              </c:pt>
              <c:pt idx="1276">
                <c:v>0</c:v>
              </c:pt>
              <c:pt idx="1277">
                <c:v>0</c:v>
              </c:pt>
              <c:pt idx="1278">
                <c:v>350</c:v>
              </c:pt>
              <c:pt idx="1279">
                <c:v>0</c:v>
              </c:pt>
              <c:pt idx="1280">
                <c:v>0</c:v>
              </c:pt>
              <c:pt idx="1281">
                <c:v>0</c:v>
              </c:pt>
              <c:pt idx="1282">
                <c:v>870</c:v>
              </c:pt>
              <c:pt idx="1283">
                <c:v>0</c:v>
              </c:pt>
              <c:pt idx="1284">
                <c:v>0</c:v>
              </c:pt>
              <c:pt idx="1285">
                <c:v>0</c:v>
              </c:pt>
              <c:pt idx="1286">
                <c:v>0</c:v>
              </c:pt>
              <c:pt idx="1287">
                <c:v>480</c:v>
              </c:pt>
              <c:pt idx="1288">
                <c:v>0</c:v>
              </c:pt>
              <c:pt idx="1289">
                <c:v>0</c:v>
              </c:pt>
              <c:pt idx="1290">
                <c:v>480</c:v>
              </c:pt>
              <c:pt idx="1291">
                <c:v>0</c:v>
              </c:pt>
              <c:pt idx="1292">
                <c:v>500</c:v>
              </c:pt>
              <c:pt idx="1293">
                <c:v>800</c:v>
              </c:pt>
              <c:pt idx="1294">
                <c:v>0</c:v>
              </c:pt>
              <c:pt idx="1295">
                <c:v>130</c:v>
              </c:pt>
              <c:pt idx="1296">
                <c:v>150</c:v>
              </c:pt>
              <c:pt idx="1297">
                <c:v>0</c:v>
              </c:pt>
              <c:pt idx="1298">
                <c:v>0</c:v>
              </c:pt>
              <c:pt idx="1299">
                <c:v>620</c:v>
              </c:pt>
              <c:pt idx="1300">
                <c:v>0</c:v>
              </c:pt>
              <c:pt idx="1301">
                <c:v>0</c:v>
              </c:pt>
              <c:pt idx="1302">
                <c:v>0</c:v>
              </c:pt>
              <c:pt idx="1303">
                <c:v>0</c:v>
              </c:pt>
              <c:pt idx="1304">
                <c:v>0</c:v>
              </c:pt>
              <c:pt idx="1305">
                <c:v>0</c:v>
              </c:pt>
              <c:pt idx="1306">
                <c:v>0</c:v>
              </c:pt>
              <c:pt idx="1307">
                <c:v>0</c:v>
              </c:pt>
              <c:pt idx="1308">
                <c:v>0</c:v>
              </c:pt>
              <c:pt idx="1309">
                <c:v>0</c:v>
              </c:pt>
              <c:pt idx="1310">
                <c:v>990</c:v>
              </c:pt>
              <c:pt idx="1311">
                <c:v>0</c:v>
              </c:pt>
              <c:pt idx="1312">
                <c:v>1160</c:v>
              </c:pt>
              <c:pt idx="1313">
                <c:v>0</c:v>
              </c:pt>
              <c:pt idx="1314">
                <c:v>0</c:v>
              </c:pt>
              <c:pt idx="1315">
                <c:v>0</c:v>
              </c:pt>
              <c:pt idx="1316">
                <c:v>1160</c:v>
              </c:pt>
              <c:pt idx="1317">
                <c:v>0</c:v>
              </c:pt>
              <c:pt idx="1318">
                <c:v>0</c:v>
              </c:pt>
              <c:pt idx="1319">
                <c:v>0</c:v>
              </c:pt>
              <c:pt idx="1320">
                <c:v>0</c:v>
              </c:pt>
              <c:pt idx="1321">
                <c:v>550</c:v>
              </c:pt>
              <c:pt idx="1322">
                <c:v>300</c:v>
              </c:pt>
              <c:pt idx="1323">
                <c:v>0</c:v>
              </c:pt>
              <c:pt idx="1324">
                <c:v>0</c:v>
              </c:pt>
              <c:pt idx="1325">
                <c:v>0</c:v>
              </c:pt>
              <c:pt idx="1326">
                <c:v>0</c:v>
              </c:pt>
              <c:pt idx="1327">
                <c:v>0</c:v>
              </c:pt>
              <c:pt idx="1328">
                <c:v>0</c:v>
              </c:pt>
              <c:pt idx="1329">
                <c:v>0</c:v>
              </c:pt>
              <c:pt idx="1330">
                <c:v>1450</c:v>
              </c:pt>
              <c:pt idx="1331">
                <c:v>1030</c:v>
              </c:pt>
              <c:pt idx="1332">
                <c:v>0</c:v>
              </c:pt>
              <c:pt idx="1333">
                <c:v>440</c:v>
              </c:pt>
              <c:pt idx="1334">
                <c:v>0</c:v>
              </c:pt>
              <c:pt idx="1335">
                <c:v>0</c:v>
              </c:pt>
              <c:pt idx="1336">
                <c:v>0</c:v>
              </c:pt>
              <c:pt idx="1337">
                <c:v>670</c:v>
              </c:pt>
              <c:pt idx="1338">
                <c:v>0</c:v>
              </c:pt>
              <c:pt idx="1339">
                <c:v>0</c:v>
              </c:pt>
              <c:pt idx="1340">
                <c:v>1300</c:v>
              </c:pt>
              <c:pt idx="1341">
                <c:v>0</c:v>
              </c:pt>
              <c:pt idx="1342">
                <c:v>670</c:v>
              </c:pt>
              <c:pt idx="1343">
                <c:v>330</c:v>
              </c:pt>
              <c:pt idx="1344">
                <c:v>830</c:v>
              </c:pt>
              <c:pt idx="1345">
                <c:v>0</c:v>
              </c:pt>
              <c:pt idx="1346">
                <c:v>0</c:v>
              </c:pt>
              <c:pt idx="1347">
                <c:v>0</c:v>
              </c:pt>
              <c:pt idx="1348">
                <c:v>0</c:v>
              </c:pt>
              <c:pt idx="1349">
                <c:v>930</c:v>
              </c:pt>
              <c:pt idx="1350">
                <c:v>790</c:v>
              </c:pt>
              <c:pt idx="1351">
                <c:v>1140</c:v>
              </c:pt>
              <c:pt idx="1352">
                <c:v>0</c:v>
              </c:pt>
              <c:pt idx="1353">
                <c:v>920</c:v>
              </c:pt>
              <c:pt idx="1354">
                <c:v>600</c:v>
              </c:pt>
              <c:pt idx="1355">
                <c:v>780</c:v>
              </c:pt>
              <c:pt idx="1356">
                <c:v>0</c:v>
              </c:pt>
              <c:pt idx="1357">
                <c:v>0</c:v>
              </c:pt>
              <c:pt idx="1358">
                <c:v>1000</c:v>
              </c:pt>
              <c:pt idx="1359">
                <c:v>0</c:v>
              </c:pt>
              <c:pt idx="1360">
                <c:v>0</c:v>
              </c:pt>
              <c:pt idx="1361">
                <c:v>0</c:v>
              </c:pt>
              <c:pt idx="1362">
                <c:v>890</c:v>
              </c:pt>
              <c:pt idx="1363">
                <c:v>420</c:v>
              </c:pt>
              <c:pt idx="1364">
                <c:v>510</c:v>
              </c:pt>
              <c:pt idx="1365">
                <c:v>1130</c:v>
              </c:pt>
              <c:pt idx="1366">
                <c:v>770</c:v>
              </c:pt>
              <c:pt idx="1367">
                <c:v>450</c:v>
              </c:pt>
              <c:pt idx="1368">
                <c:v>0</c:v>
              </c:pt>
              <c:pt idx="1369">
                <c:v>0</c:v>
              </c:pt>
              <c:pt idx="1370">
                <c:v>0</c:v>
              </c:pt>
              <c:pt idx="1371">
                <c:v>390</c:v>
              </c:pt>
              <c:pt idx="1372">
                <c:v>0</c:v>
              </c:pt>
              <c:pt idx="1373">
                <c:v>450</c:v>
              </c:pt>
              <c:pt idx="1374">
                <c:v>0</c:v>
              </c:pt>
              <c:pt idx="1375">
                <c:v>0</c:v>
              </c:pt>
              <c:pt idx="1376">
                <c:v>0</c:v>
              </c:pt>
              <c:pt idx="1377">
                <c:v>0</c:v>
              </c:pt>
              <c:pt idx="1378">
                <c:v>0</c:v>
              </c:pt>
              <c:pt idx="1379">
                <c:v>960</c:v>
              </c:pt>
              <c:pt idx="1380">
                <c:v>190</c:v>
              </c:pt>
              <c:pt idx="1381">
                <c:v>0</c:v>
              </c:pt>
              <c:pt idx="1382">
                <c:v>440</c:v>
              </c:pt>
              <c:pt idx="1383">
                <c:v>0</c:v>
              </c:pt>
              <c:pt idx="1384">
                <c:v>880</c:v>
              </c:pt>
              <c:pt idx="1385">
                <c:v>480</c:v>
              </c:pt>
              <c:pt idx="1386">
                <c:v>0</c:v>
              </c:pt>
              <c:pt idx="1387">
                <c:v>550</c:v>
              </c:pt>
              <c:pt idx="1388">
                <c:v>700</c:v>
              </c:pt>
              <c:pt idx="1389">
                <c:v>0</c:v>
              </c:pt>
              <c:pt idx="1390">
                <c:v>0</c:v>
              </c:pt>
              <c:pt idx="1391">
                <c:v>0</c:v>
              </c:pt>
              <c:pt idx="1392">
                <c:v>0</c:v>
              </c:pt>
              <c:pt idx="1393">
                <c:v>1050</c:v>
              </c:pt>
              <c:pt idx="1394">
                <c:v>280</c:v>
              </c:pt>
              <c:pt idx="1395">
                <c:v>0</c:v>
              </c:pt>
              <c:pt idx="1396">
                <c:v>0</c:v>
              </c:pt>
              <c:pt idx="1397">
                <c:v>350</c:v>
              </c:pt>
              <c:pt idx="1398">
                <c:v>0</c:v>
              </c:pt>
              <c:pt idx="1399">
                <c:v>0</c:v>
              </c:pt>
              <c:pt idx="1400">
                <c:v>0</c:v>
              </c:pt>
              <c:pt idx="1401">
                <c:v>0</c:v>
              </c:pt>
              <c:pt idx="1402">
                <c:v>0</c:v>
              </c:pt>
              <c:pt idx="1403">
                <c:v>0</c:v>
              </c:pt>
              <c:pt idx="1404">
                <c:v>0</c:v>
              </c:pt>
              <c:pt idx="1405">
                <c:v>1050</c:v>
              </c:pt>
              <c:pt idx="1406">
                <c:v>0</c:v>
              </c:pt>
              <c:pt idx="1407">
                <c:v>900</c:v>
              </c:pt>
              <c:pt idx="1408">
                <c:v>900</c:v>
              </c:pt>
              <c:pt idx="1409">
                <c:v>0</c:v>
              </c:pt>
              <c:pt idx="1410">
                <c:v>0</c:v>
              </c:pt>
              <c:pt idx="1411">
                <c:v>0</c:v>
              </c:pt>
              <c:pt idx="1412">
                <c:v>0</c:v>
              </c:pt>
              <c:pt idx="1413">
                <c:v>0</c:v>
              </c:pt>
              <c:pt idx="1414">
                <c:v>360</c:v>
              </c:pt>
              <c:pt idx="1415">
                <c:v>0</c:v>
              </c:pt>
              <c:pt idx="1416">
                <c:v>200</c:v>
              </c:pt>
              <c:pt idx="1417">
                <c:v>990</c:v>
              </c:pt>
              <c:pt idx="1418">
                <c:v>0</c:v>
              </c:pt>
              <c:pt idx="1419">
                <c:v>1060</c:v>
              </c:pt>
              <c:pt idx="1420">
                <c:v>0</c:v>
              </c:pt>
              <c:pt idx="1421">
                <c:v>0</c:v>
              </c:pt>
              <c:pt idx="1422">
                <c:v>730</c:v>
              </c:pt>
              <c:pt idx="1423">
                <c:v>0</c:v>
              </c:pt>
              <c:pt idx="1424">
                <c:v>0</c:v>
              </c:pt>
              <c:pt idx="1425">
                <c:v>0</c:v>
              </c:pt>
              <c:pt idx="1426">
                <c:v>0</c:v>
              </c:pt>
              <c:pt idx="1427">
                <c:v>0</c:v>
              </c:pt>
              <c:pt idx="1428">
                <c:v>0</c:v>
              </c:pt>
              <c:pt idx="1429">
                <c:v>780</c:v>
              </c:pt>
              <c:pt idx="1430">
                <c:v>1010</c:v>
              </c:pt>
              <c:pt idx="1431">
                <c:v>0</c:v>
              </c:pt>
              <c:pt idx="1432">
                <c:v>0</c:v>
              </c:pt>
              <c:pt idx="1433">
                <c:v>1000</c:v>
              </c:pt>
              <c:pt idx="1434">
                <c:v>810</c:v>
              </c:pt>
              <c:pt idx="1435">
                <c:v>850</c:v>
              </c:pt>
              <c:pt idx="1436">
                <c:v>980</c:v>
              </c:pt>
              <c:pt idx="1437">
                <c:v>0</c:v>
              </c:pt>
              <c:pt idx="1438">
                <c:v>740</c:v>
              </c:pt>
              <c:pt idx="1439">
                <c:v>940</c:v>
              </c:pt>
              <c:pt idx="1440">
                <c:v>520</c:v>
              </c:pt>
              <c:pt idx="1441">
                <c:v>0</c:v>
              </c:pt>
              <c:pt idx="1442">
                <c:v>0</c:v>
              </c:pt>
              <c:pt idx="1443">
                <c:v>0</c:v>
              </c:pt>
              <c:pt idx="1444">
                <c:v>1230</c:v>
              </c:pt>
              <c:pt idx="1445">
                <c:v>0</c:v>
              </c:pt>
              <c:pt idx="1446">
                <c:v>0</c:v>
              </c:pt>
              <c:pt idx="1447">
                <c:v>0</c:v>
              </c:pt>
              <c:pt idx="1448">
                <c:v>510</c:v>
              </c:pt>
              <c:pt idx="1449">
                <c:v>0</c:v>
              </c:pt>
              <c:pt idx="1450">
                <c:v>0</c:v>
              </c:pt>
              <c:pt idx="1451">
                <c:v>0</c:v>
              </c:pt>
              <c:pt idx="1452">
                <c:v>0</c:v>
              </c:pt>
              <c:pt idx="1453">
                <c:v>0</c:v>
              </c:pt>
              <c:pt idx="1454">
                <c:v>0</c:v>
              </c:pt>
              <c:pt idx="1455">
                <c:v>0</c:v>
              </c:pt>
              <c:pt idx="1456">
                <c:v>0</c:v>
              </c:pt>
              <c:pt idx="1457">
                <c:v>710</c:v>
              </c:pt>
              <c:pt idx="1458">
                <c:v>0</c:v>
              </c:pt>
              <c:pt idx="1459">
                <c:v>0</c:v>
              </c:pt>
              <c:pt idx="1460">
                <c:v>0</c:v>
              </c:pt>
              <c:pt idx="1461">
                <c:v>0</c:v>
              </c:pt>
              <c:pt idx="1462">
                <c:v>0</c:v>
              </c:pt>
              <c:pt idx="1463">
                <c:v>2100</c:v>
              </c:pt>
              <c:pt idx="1464">
                <c:v>870</c:v>
              </c:pt>
              <c:pt idx="1465">
                <c:v>850</c:v>
              </c:pt>
              <c:pt idx="1466">
                <c:v>0</c:v>
              </c:pt>
              <c:pt idx="1467">
                <c:v>1540</c:v>
              </c:pt>
              <c:pt idx="1468">
                <c:v>840</c:v>
              </c:pt>
              <c:pt idx="1469">
                <c:v>0</c:v>
              </c:pt>
              <c:pt idx="1470">
                <c:v>1120</c:v>
              </c:pt>
              <c:pt idx="1471">
                <c:v>0</c:v>
              </c:pt>
              <c:pt idx="1472">
                <c:v>0</c:v>
              </c:pt>
              <c:pt idx="1473">
                <c:v>0</c:v>
              </c:pt>
              <c:pt idx="1474">
                <c:v>0</c:v>
              </c:pt>
              <c:pt idx="1475">
                <c:v>0</c:v>
              </c:pt>
              <c:pt idx="1476">
                <c:v>350</c:v>
              </c:pt>
              <c:pt idx="1477">
                <c:v>1110</c:v>
              </c:pt>
              <c:pt idx="1478">
                <c:v>570</c:v>
              </c:pt>
              <c:pt idx="1479">
                <c:v>2070</c:v>
              </c:pt>
              <c:pt idx="1480">
                <c:v>0</c:v>
              </c:pt>
              <c:pt idx="1481">
                <c:v>0</c:v>
              </c:pt>
              <c:pt idx="1482">
                <c:v>430</c:v>
              </c:pt>
              <c:pt idx="1483">
                <c:v>0</c:v>
              </c:pt>
              <c:pt idx="1484">
                <c:v>0</c:v>
              </c:pt>
              <c:pt idx="1485">
                <c:v>310</c:v>
              </c:pt>
              <c:pt idx="1486">
                <c:v>460</c:v>
              </c:pt>
              <c:pt idx="1487">
                <c:v>630</c:v>
              </c:pt>
              <c:pt idx="1488">
                <c:v>650</c:v>
              </c:pt>
              <c:pt idx="1489">
                <c:v>600</c:v>
              </c:pt>
              <c:pt idx="1490">
                <c:v>600</c:v>
              </c:pt>
              <c:pt idx="1491">
                <c:v>300</c:v>
              </c:pt>
              <c:pt idx="1492">
                <c:v>530</c:v>
              </c:pt>
              <c:pt idx="1493">
                <c:v>610</c:v>
              </c:pt>
              <c:pt idx="1494">
                <c:v>0</c:v>
              </c:pt>
              <c:pt idx="1495">
                <c:v>0</c:v>
              </c:pt>
              <c:pt idx="1496">
                <c:v>0</c:v>
              </c:pt>
              <c:pt idx="1497">
                <c:v>0</c:v>
              </c:pt>
              <c:pt idx="1498">
                <c:v>970</c:v>
              </c:pt>
              <c:pt idx="1499">
                <c:v>0</c:v>
              </c:pt>
              <c:pt idx="1500">
                <c:v>1300</c:v>
              </c:pt>
              <c:pt idx="1501">
                <c:v>0</c:v>
              </c:pt>
              <c:pt idx="1502">
                <c:v>0</c:v>
              </c:pt>
              <c:pt idx="1503">
                <c:v>1030</c:v>
              </c:pt>
              <c:pt idx="1504">
                <c:v>0</c:v>
              </c:pt>
              <c:pt idx="1505">
                <c:v>0</c:v>
              </c:pt>
              <c:pt idx="1506">
                <c:v>0</c:v>
              </c:pt>
              <c:pt idx="1507">
                <c:v>0</c:v>
              </c:pt>
              <c:pt idx="1508">
                <c:v>1500</c:v>
              </c:pt>
              <c:pt idx="1509">
                <c:v>0</c:v>
              </c:pt>
              <c:pt idx="1510">
                <c:v>0</c:v>
              </c:pt>
              <c:pt idx="1511">
                <c:v>0</c:v>
              </c:pt>
              <c:pt idx="1512">
                <c:v>0</c:v>
              </c:pt>
              <c:pt idx="1513">
                <c:v>0</c:v>
              </c:pt>
              <c:pt idx="1514">
                <c:v>1020</c:v>
              </c:pt>
              <c:pt idx="1515">
                <c:v>0</c:v>
              </c:pt>
              <c:pt idx="1516">
                <c:v>1000</c:v>
              </c:pt>
              <c:pt idx="1517">
                <c:v>1100</c:v>
              </c:pt>
              <c:pt idx="1518">
                <c:v>2180</c:v>
              </c:pt>
              <c:pt idx="1519">
                <c:v>0</c:v>
              </c:pt>
              <c:pt idx="1520">
                <c:v>0</c:v>
              </c:pt>
              <c:pt idx="1521">
                <c:v>417</c:v>
              </c:pt>
              <c:pt idx="1522">
                <c:v>780</c:v>
              </c:pt>
              <c:pt idx="1523">
                <c:v>0</c:v>
              </c:pt>
              <c:pt idx="1524">
                <c:v>0</c:v>
              </c:pt>
              <c:pt idx="1525">
                <c:v>1250</c:v>
              </c:pt>
              <c:pt idx="1526">
                <c:v>600</c:v>
              </c:pt>
              <c:pt idx="1527">
                <c:v>2060</c:v>
              </c:pt>
              <c:pt idx="1528">
                <c:v>500</c:v>
              </c:pt>
              <c:pt idx="1529">
                <c:v>0</c:v>
              </c:pt>
              <c:pt idx="1530">
                <c:v>50</c:v>
              </c:pt>
              <c:pt idx="1531">
                <c:v>0</c:v>
              </c:pt>
              <c:pt idx="1532">
                <c:v>250</c:v>
              </c:pt>
              <c:pt idx="1533">
                <c:v>0</c:v>
              </c:pt>
              <c:pt idx="1534">
                <c:v>0</c:v>
              </c:pt>
              <c:pt idx="1535">
                <c:v>0</c:v>
              </c:pt>
              <c:pt idx="1536">
                <c:v>0</c:v>
              </c:pt>
              <c:pt idx="1537">
                <c:v>0</c:v>
              </c:pt>
              <c:pt idx="1538">
                <c:v>0</c:v>
              </c:pt>
              <c:pt idx="1539">
                <c:v>0</c:v>
              </c:pt>
              <c:pt idx="1540">
                <c:v>320</c:v>
              </c:pt>
              <c:pt idx="1541">
                <c:v>0</c:v>
              </c:pt>
              <c:pt idx="1542">
                <c:v>220</c:v>
              </c:pt>
              <c:pt idx="1543">
                <c:v>460</c:v>
              </c:pt>
              <c:pt idx="1544">
                <c:v>0</c:v>
              </c:pt>
              <c:pt idx="1545">
                <c:v>810</c:v>
              </c:pt>
              <c:pt idx="1546">
                <c:v>720</c:v>
              </c:pt>
              <c:pt idx="1547">
                <c:v>1210</c:v>
              </c:pt>
              <c:pt idx="1548">
                <c:v>700</c:v>
              </c:pt>
              <c:pt idx="1549">
                <c:v>750</c:v>
              </c:pt>
              <c:pt idx="1550">
                <c:v>0</c:v>
              </c:pt>
              <c:pt idx="1551">
                <c:v>0</c:v>
              </c:pt>
              <c:pt idx="1552">
                <c:v>0</c:v>
              </c:pt>
              <c:pt idx="1553">
                <c:v>1010</c:v>
              </c:pt>
              <c:pt idx="1554">
                <c:v>440</c:v>
              </c:pt>
              <c:pt idx="1555">
                <c:v>0</c:v>
              </c:pt>
              <c:pt idx="1556">
                <c:v>1120</c:v>
              </c:pt>
              <c:pt idx="1557">
                <c:v>730</c:v>
              </c:pt>
              <c:pt idx="1558">
                <c:v>890</c:v>
              </c:pt>
              <c:pt idx="1559">
                <c:v>220</c:v>
              </c:pt>
              <c:pt idx="1560">
                <c:v>910</c:v>
              </c:pt>
              <c:pt idx="1561">
                <c:v>580</c:v>
              </c:pt>
              <c:pt idx="1562">
                <c:v>0</c:v>
              </c:pt>
              <c:pt idx="1563">
                <c:v>920</c:v>
              </c:pt>
              <c:pt idx="1564">
                <c:v>720</c:v>
              </c:pt>
              <c:pt idx="1565">
                <c:v>1200</c:v>
              </c:pt>
              <c:pt idx="1566">
                <c:v>0</c:v>
              </c:pt>
              <c:pt idx="1567">
                <c:v>1650</c:v>
              </c:pt>
              <c:pt idx="1568">
                <c:v>360</c:v>
              </c:pt>
              <c:pt idx="1569">
                <c:v>0</c:v>
              </c:pt>
              <c:pt idx="1570">
                <c:v>0</c:v>
              </c:pt>
              <c:pt idx="1571">
                <c:v>0</c:v>
              </c:pt>
              <c:pt idx="1572">
                <c:v>0</c:v>
              </c:pt>
              <c:pt idx="1573">
                <c:v>0</c:v>
              </c:pt>
              <c:pt idx="1574">
                <c:v>800</c:v>
              </c:pt>
              <c:pt idx="1575">
                <c:v>710</c:v>
              </c:pt>
              <c:pt idx="1576">
                <c:v>0</c:v>
              </c:pt>
              <c:pt idx="1577">
                <c:v>870</c:v>
              </c:pt>
              <c:pt idx="1578">
                <c:v>670</c:v>
              </c:pt>
              <c:pt idx="1579">
                <c:v>610</c:v>
              </c:pt>
              <c:pt idx="1580">
                <c:v>0</c:v>
              </c:pt>
              <c:pt idx="1581">
                <c:v>0</c:v>
              </c:pt>
              <c:pt idx="1582">
                <c:v>1000</c:v>
              </c:pt>
              <c:pt idx="1583">
                <c:v>0</c:v>
              </c:pt>
              <c:pt idx="1584">
                <c:v>1280</c:v>
              </c:pt>
              <c:pt idx="1585">
                <c:v>0</c:v>
              </c:pt>
              <c:pt idx="1586">
                <c:v>0</c:v>
              </c:pt>
              <c:pt idx="1587">
                <c:v>0</c:v>
              </c:pt>
              <c:pt idx="1588">
                <c:v>500</c:v>
              </c:pt>
              <c:pt idx="1589">
                <c:v>0</c:v>
              </c:pt>
              <c:pt idx="1590">
                <c:v>0</c:v>
              </c:pt>
              <c:pt idx="1591">
                <c:v>0</c:v>
              </c:pt>
              <c:pt idx="1592">
                <c:v>0</c:v>
              </c:pt>
              <c:pt idx="1593">
                <c:v>410</c:v>
              </c:pt>
              <c:pt idx="1594">
                <c:v>0</c:v>
              </c:pt>
              <c:pt idx="1595">
                <c:v>0</c:v>
              </c:pt>
              <c:pt idx="1596">
                <c:v>0</c:v>
              </c:pt>
              <c:pt idx="1597">
                <c:v>0</c:v>
              </c:pt>
              <c:pt idx="1598">
                <c:v>0</c:v>
              </c:pt>
              <c:pt idx="1599">
                <c:v>840</c:v>
              </c:pt>
              <c:pt idx="1600">
                <c:v>840</c:v>
              </c:pt>
              <c:pt idx="1601">
                <c:v>400</c:v>
              </c:pt>
              <c:pt idx="1602">
                <c:v>2850</c:v>
              </c:pt>
              <c:pt idx="1603">
                <c:v>0</c:v>
              </c:pt>
              <c:pt idx="1604">
                <c:v>530</c:v>
              </c:pt>
              <c:pt idx="1605">
                <c:v>0</c:v>
              </c:pt>
              <c:pt idx="1606">
                <c:v>690</c:v>
              </c:pt>
              <c:pt idx="1607">
                <c:v>500</c:v>
              </c:pt>
              <c:pt idx="1608">
                <c:v>1650</c:v>
              </c:pt>
              <c:pt idx="1609">
                <c:v>980</c:v>
              </c:pt>
              <c:pt idx="1610">
                <c:v>960</c:v>
              </c:pt>
              <c:pt idx="1611">
                <c:v>0</c:v>
              </c:pt>
              <c:pt idx="1612">
                <c:v>240</c:v>
              </c:pt>
              <c:pt idx="1613">
                <c:v>820</c:v>
              </c:pt>
              <c:pt idx="1614">
                <c:v>270</c:v>
              </c:pt>
              <c:pt idx="1615">
                <c:v>0</c:v>
              </c:pt>
              <c:pt idx="1616">
                <c:v>620</c:v>
              </c:pt>
              <c:pt idx="1617">
                <c:v>0</c:v>
              </c:pt>
              <c:pt idx="1618">
                <c:v>100</c:v>
              </c:pt>
              <c:pt idx="1619">
                <c:v>0</c:v>
              </c:pt>
              <c:pt idx="1620">
                <c:v>0</c:v>
              </c:pt>
              <c:pt idx="1621">
                <c:v>0</c:v>
              </c:pt>
              <c:pt idx="1622">
                <c:v>1000</c:v>
              </c:pt>
              <c:pt idx="1623">
                <c:v>480</c:v>
              </c:pt>
              <c:pt idx="1624">
                <c:v>560</c:v>
              </c:pt>
              <c:pt idx="1625">
                <c:v>0</c:v>
              </c:pt>
              <c:pt idx="1626">
                <c:v>0</c:v>
              </c:pt>
              <c:pt idx="1627">
                <c:v>0</c:v>
              </c:pt>
              <c:pt idx="1628">
                <c:v>0</c:v>
              </c:pt>
              <c:pt idx="1629">
                <c:v>0</c:v>
              </c:pt>
              <c:pt idx="1630">
                <c:v>0</c:v>
              </c:pt>
              <c:pt idx="1631">
                <c:v>900</c:v>
              </c:pt>
              <c:pt idx="1632">
                <c:v>940</c:v>
              </c:pt>
              <c:pt idx="1633">
                <c:v>0</c:v>
              </c:pt>
              <c:pt idx="1634">
                <c:v>1290</c:v>
              </c:pt>
              <c:pt idx="1635">
                <c:v>1040</c:v>
              </c:pt>
              <c:pt idx="1636">
                <c:v>0</c:v>
              </c:pt>
              <c:pt idx="1637">
                <c:v>2200</c:v>
              </c:pt>
              <c:pt idx="1638">
                <c:v>990</c:v>
              </c:pt>
              <c:pt idx="1639">
                <c:v>0</c:v>
              </c:pt>
              <c:pt idx="1640">
                <c:v>780</c:v>
              </c:pt>
              <c:pt idx="1641">
                <c:v>0</c:v>
              </c:pt>
              <c:pt idx="1642">
                <c:v>700</c:v>
              </c:pt>
              <c:pt idx="1643">
                <c:v>0</c:v>
              </c:pt>
              <c:pt idx="1644">
                <c:v>0</c:v>
              </c:pt>
              <c:pt idx="1645">
                <c:v>0</c:v>
              </c:pt>
              <c:pt idx="1646">
                <c:v>1170</c:v>
              </c:pt>
              <c:pt idx="1647">
                <c:v>1090</c:v>
              </c:pt>
              <c:pt idx="1648">
                <c:v>0</c:v>
              </c:pt>
              <c:pt idx="1649">
                <c:v>0</c:v>
              </c:pt>
              <c:pt idx="1650">
                <c:v>900</c:v>
              </c:pt>
              <c:pt idx="1651">
                <c:v>0</c:v>
              </c:pt>
              <c:pt idx="1652">
                <c:v>0</c:v>
              </c:pt>
              <c:pt idx="1653">
                <c:v>0</c:v>
              </c:pt>
              <c:pt idx="1654">
                <c:v>0</c:v>
              </c:pt>
              <c:pt idx="1655">
                <c:v>0</c:v>
              </c:pt>
              <c:pt idx="1656">
                <c:v>0</c:v>
              </c:pt>
              <c:pt idx="1657">
                <c:v>0</c:v>
              </c:pt>
              <c:pt idx="1658">
                <c:v>530</c:v>
              </c:pt>
              <c:pt idx="1659">
                <c:v>750</c:v>
              </c:pt>
              <c:pt idx="1660">
                <c:v>900</c:v>
              </c:pt>
              <c:pt idx="1661">
                <c:v>0</c:v>
              </c:pt>
              <c:pt idx="1662">
                <c:v>1100</c:v>
              </c:pt>
              <c:pt idx="1663">
                <c:v>0</c:v>
              </c:pt>
              <c:pt idx="1664">
                <c:v>0</c:v>
              </c:pt>
              <c:pt idx="1665">
                <c:v>700</c:v>
              </c:pt>
              <c:pt idx="1666">
                <c:v>1070</c:v>
              </c:pt>
              <c:pt idx="1667">
                <c:v>240</c:v>
              </c:pt>
              <c:pt idx="1668">
                <c:v>760</c:v>
              </c:pt>
              <c:pt idx="1669">
                <c:v>150</c:v>
              </c:pt>
              <c:pt idx="1670">
                <c:v>0</c:v>
              </c:pt>
              <c:pt idx="1671">
                <c:v>380</c:v>
              </c:pt>
              <c:pt idx="1672">
                <c:v>0</c:v>
              </c:pt>
              <c:pt idx="1673">
                <c:v>0</c:v>
              </c:pt>
              <c:pt idx="1674">
                <c:v>0</c:v>
              </c:pt>
              <c:pt idx="1675">
                <c:v>0</c:v>
              </c:pt>
              <c:pt idx="1676">
                <c:v>0</c:v>
              </c:pt>
              <c:pt idx="1677">
                <c:v>800</c:v>
              </c:pt>
              <c:pt idx="1678">
                <c:v>0</c:v>
              </c:pt>
              <c:pt idx="1679">
                <c:v>840</c:v>
              </c:pt>
              <c:pt idx="1680">
                <c:v>770</c:v>
              </c:pt>
              <c:pt idx="1681">
                <c:v>570</c:v>
              </c:pt>
              <c:pt idx="1682">
                <c:v>0</c:v>
              </c:pt>
              <c:pt idx="1683">
                <c:v>0</c:v>
              </c:pt>
              <c:pt idx="1684">
                <c:v>0</c:v>
              </c:pt>
              <c:pt idx="1685">
                <c:v>310</c:v>
              </c:pt>
              <c:pt idx="1686">
                <c:v>0</c:v>
              </c:pt>
              <c:pt idx="1687">
                <c:v>0</c:v>
              </c:pt>
              <c:pt idx="1688">
                <c:v>0</c:v>
              </c:pt>
              <c:pt idx="1689">
                <c:v>0</c:v>
              </c:pt>
              <c:pt idx="1690">
                <c:v>760</c:v>
              </c:pt>
              <c:pt idx="1691">
                <c:v>0</c:v>
              </c:pt>
              <c:pt idx="1692">
                <c:v>0</c:v>
              </c:pt>
              <c:pt idx="1693">
                <c:v>0</c:v>
              </c:pt>
              <c:pt idx="1694">
                <c:v>0</c:v>
              </c:pt>
              <c:pt idx="1695">
                <c:v>110</c:v>
              </c:pt>
              <c:pt idx="1696">
                <c:v>0</c:v>
              </c:pt>
              <c:pt idx="1697">
                <c:v>0</c:v>
              </c:pt>
              <c:pt idx="1698">
                <c:v>200</c:v>
              </c:pt>
              <c:pt idx="1699">
                <c:v>980</c:v>
              </c:pt>
              <c:pt idx="1700">
                <c:v>0</c:v>
              </c:pt>
              <c:pt idx="1701">
                <c:v>560</c:v>
              </c:pt>
              <c:pt idx="1702">
                <c:v>300</c:v>
              </c:pt>
              <c:pt idx="1703">
                <c:v>0</c:v>
              </c:pt>
              <c:pt idx="1704">
                <c:v>600</c:v>
              </c:pt>
              <c:pt idx="1705">
                <c:v>0</c:v>
              </c:pt>
              <c:pt idx="1706">
                <c:v>760</c:v>
              </c:pt>
              <c:pt idx="1707">
                <c:v>1100</c:v>
              </c:pt>
              <c:pt idx="1708">
                <c:v>0</c:v>
              </c:pt>
              <c:pt idx="1709">
                <c:v>0</c:v>
              </c:pt>
              <c:pt idx="1710">
                <c:v>260</c:v>
              </c:pt>
              <c:pt idx="1711">
                <c:v>0</c:v>
              </c:pt>
              <c:pt idx="1712">
                <c:v>300</c:v>
              </c:pt>
              <c:pt idx="1713">
                <c:v>620</c:v>
              </c:pt>
              <c:pt idx="1714">
                <c:v>0</c:v>
              </c:pt>
              <c:pt idx="1715">
                <c:v>0</c:v>
              </c:pt>
              <c:pt idx="1716">
                <c:v>0</c:v>
              </c:pt>
              <c:pt idx="1717">
                <c:v>1460</c:v>
              </c:pt>
              <c:pt idx="1718">
                <c:v>1190</c:v>
              </c:pt>
              <c:pt idx="1719">
                <c:v>0</c:v>
              </c:pt>
              <c:pt idx="1720">
                <c:v>0</c:v>
              </c:pt>
              <c:pt idx="1721">
                <c:v>1510</c:v>
              </c:pt>
              <c:pt idx="1722">
                <c:v>0</c:v>
              </c:pt>
              <c:pt idx="1723">
                <c:v>670</c:v>
              </c:pt>
              <c:pt idx="1724">
                <c:v>400</c:v>
              </c:pt>
              <c:pt idx="1725">
                <c:v>0</c:v>
              </c:pt>
              <c:pt idx="1726">
                <c:v>435</c:v>
              </c:pt>
              <c:pt idx="1727">
                <c:v>0</c:v>
              </c:pt>
              <c:pt idx="1728">
                <c:v>2000</c:v>
              </c:pt>
              <c:pt idx="1729">
                <c:v>290</c:v>
              </c:pt>
              <c:pt idx="1730">
                <c:v>260</c:v>
              </c:pt>
              <c:pt idx="1731">
                <c:v>910</c:v>
              </c:pt>
              <c:pt idx="1732">
                <c:v>0</c:v>
              </c:pt>
              <c:pt idx="1733">
                <c:v>0</c:v>
              </c:pt>
              <c:pt idx="1734">
                <c:v>870</c:v>
              </c:pt>
              <c:pt idx="1735">
                <c:v>120</c:v>
              </c:pt>
              <c:pt idx="1736">
                <c:v>0</c:v>
              </c:pt>
              <c:pt idx="1737">
                <c:v>90</c:v>
              </c:pt>
              <c:pt idx="1738">
                <c:v>550</c:v>
              </c:pt>
              <c:pt idx="1739">
                <c:v>0</c:v>
              </c:pt>
              <c:pt idx="1740">
                <c:v>0</c:v>
              </c:pt>
              <c:pt idx="1741">
                <c:v>600</c:v>
              </c:pt>
              <c:pt idx="1742">
                <c:v>770</c:v>
              </c:pt>
              <c:pt idx="1743">
                <c:v>0</c:v>
              </c:pt>
              <c:pt idx="1744">
                <c:v>1110</c:v>
              </c:pt>
              <c:pt idx="1745">
                <c:v>790</c:v>
              </c:pt>
              <c:pt idx="1746">
                <c:v>0</c:v>
              </c:pt>
              <c:pt idx="1747">
                <c:v>0</c:v>
              </c:pt>
              <c:pt idx="1748">
                <c:v>1010</c:v>
              </c:pt>
              <c:pt idx="1749">
                <c:v>0</c:v>
              </c:pt>
              <c:pt idx="1750">
                <c:v>0</c:v>
              </c:pt>
              <c:pt idx="1751">
                <c:v>720</c:v>
              </c:pt>
              <c:pt idx="1752">
                <c:v>710</c:v>
              </c:pt>
              <c:pt idx="1753">
                <c:v>800</c:v>
              </c:pt>
              <c:pt idx="1754">
                <c:v>0</c:v>
              </c:pt>
              <c:pt idx="1755">
                <c:v>0</c:v>
              </c:pt>
              <c:pt idx="1756">
                <c:v>0</c:v>
              </c:pt>
              <c:pt idx="1757">
                <c:v>1000</c:v>
              </c:pt>
              <c:pt idx="1758">
                <c:v>450</c:v>
              </c:pt>
              <c:pt idx="1759">
                <c:v>300</c:v>
              </c:pt>
              <c:pt idx="1760">
                <c:v>0</c:v>
              </c:pt>
              <c:pt idx="1761">
                <c:v>0</c:v>
              </c:pt>
              <c:pt idx="1762">
                <c:v>1110</c:v>
              </c:pt>
              <c:pt idx="1763">
                <c:v>1030</c:v>
              </c:pt>
              <c:pt idx="1764">
                <c:v>0</c:v>
              </c:pt>
              <c:pt idx="1765">
                <c:v>0</c:v>
              </c:pt>
              <c:pt idx="1766">
                <c:v>0</c:v>
              </c:pt>
              <c:pt idx="1767">
                <c:v>100</c:v>
              </c:pt>
              <c:pt idx="1768">
                <c:v>0</c:v>
              </c:pt>
              <c:pt idx="1769">
                <c:v>470</c:v>
              </c:pt>
              <c:pt idx="1770">
                <c:v>0</c:v>
              </c:pt>
              <c:pt idx="1771">
                <c:v>0</c:v>
              </c:pt>
              <c:pt idx="1772">
                <c:v>0</c:v>
              </c:pt>
              <c:pt idx="1773">
                <c:v>0</c:v>
              </c:pt>
              <c:pt idx="1774">
                <c:v>0</c:v>
              </c:pt>
              <c:pt idx="1775">
                <c:v>0</c:v>
              </c:pt>
              <c:pt idx="1776">
                <c:v>0</c:v>
              </c:pt>
              <c:pt idx="1777">
                <c:v>0</c:v>
              </c:pt>
              <c:pt idx="1778">
                <c:v>840</c:v>
              </c:pt>
              <c:pt idx="1779">
                <c:v>0</c:v>
              </c:pt>
              <c:pt idx="1780">
                <c:v>0</c:v>
              </c:pt>
              <c:pt idx="1781">
                <c:v>1070</c:v>
              </c:pt>
              <c:pt idx="1782">
                <c:v>280</c:v>
              </c:pt>
              <c:pt idx="1783">
                <c:v>770</c:v>
              </c:pt>
              <c:pt idx="1784">
                <c:v>940</c:v>
              </c:pt>
              <c:pt idx="1785">
                <c:v>0</c:v>
              </c:pt>
              <c:pt idx="1786">
                <c:v>0</c:v>
              </c:pt>
              <c:pt idx="1787">
                <c:v>0</c:v>
              </c:pt>
              <c:pt idx="1788">
                <c:v>0</c:v>
              </c:pt>
              <c:pt idx="1789">
                <c:v>0</c:v>
              </c:pt>
              <c:pt idx="1790">
                <c:v>0</c:v>
              </c:pt>
              <c:pt idx="1791">
                <c:v>0</c:v>
              </c:pt>
              <c:pt idx="1792">
                <c:v>1860</c:v>
              </c:pt>
              <c:pt idx="1793">
                <c:v>0</c:v>
              </c:pt>
              <c:pt idx="1794">
                <c:v>0</c:v>
              </c:pt>
              <c:pt idx="1795">
                <c:v>0</c:v>
              </c:pt>
              <c:pt idx="1796">
                <c:v>0</c:v>
              </c:pt>
              <c:pt idx="1797">
                <c:v>430</c:v>
              </c:pt>
              <c:pt idx="1798">
                <c:v>0</c:v>
              </c:pt>
              <c:pt idx="1799">
                <c:v>0</c:v>
              </c:pt>
              <c:pt idx="1800">
                <c:v>0</c:v>
              </c:pt>
              <c:pt idx="1801">
                <c:v>0</c:v>
              </c:pt>
              <c:pt idx="1802">
                <c:v>600</c:v>
              </c:pt>
              <c:pt idx="1803">
                <c:v>730</c:v>
              </c:pt>
              <c:pt idx="1804">
                <c:v>1100</c:v>
              </c:pt>
              <c:pt idx="1805">
                <c:v>0</c:v>
              </c:pt>
              <c:pt idx="1806">
                <c:v>0</c:v>
              </c:pt>
              <c:pt idx="1807">
                <c:v>360</c:v>
              </c:pt>
              <c:pt idx="1808">
                <c:v>680</c:v>
              </c:pt>
              <c:pt idx="1809">
                <c:v>940</c:v>
              </c:pt>
              <c:pt idx="1810">
                <c:v>0</c:v>
              </c:pt>
              <c:pt idx="1811">
                <c:v>0</c:v>
              </c:pt>
              <c:pt idx="1812">
                <c:v>800</c:v>
              </c:pt>
              <c:pt idx="1813">
                <c:v>0</c:v>
              </c:pt>
              <c:pt idx="1814">
                <c:v>0</c:v>
              </c:pt>
              <c:pt idx="1815">
                <c:v>0</c:v>
              </c:pt>
              <c:pt idx="1816">
                <c:v>1300</c:v>
              </c:pt>
              <c:pt idx="1817">
                <c:v>0</c:v>
              </c:pt>
              <c:pt idx="1818">
                <c:v>0</c:v>
              </c:pt>
              <c:pt idx="1819">
                <c:v>0</c:v>
              </c:pt>
              <c:pt idx="1820">
                <c:v>0</c:v>
              </c:pt>
              <c:pt idx="1821">
                <c:v>0</c:v>
              </c:pt>
              <c:pt idx="1822">
                <c:v>0</c:v>
              </c:pt>
              <c:pt idx="1823">
                <c:v>670</c:v>
              </c:pt>
              <c:pt idx="1824">
                <c:v>0</c:v>
              </c:pt>
              <c:pt idx="1825">
                <c:v>0</c:v>
              </c:pt>
              <c:pt idx="1826">
                <c:v>0</c:v>
              </c:pt>
              <c:pt idx="1827">
                <c:v>0</c:v>
              </c:pt>
              <c:pt idx="1828">
                <c:v>0</c:v>
              </c:pt>
              <c:pt idx="1829">
                <c:v>0</c:v>
              </c:pt>
              <c:pt idx="1830">
                <c:v>0</c:v>
              </c:pt>
              <c:pt idx="1831">
                <c:v>390</c:v>
              </c:pt>
              <c:pt idx="1832">
                <c:v>0</c:v>
              </c:pt>
              <c:pt idx="1833">
                <c:v>0</c:v>
              </c:pt>
              <c:pt idx="1834">
                <c:v>1100</c:v>
              </c:pt>
              <c:pt idx="1835">
                <c:v>470</c:v>
              </c:pt>
              <c:pt idx="1836">
                <c:v>520</c:v>
              </c:pt>
              <c:pt idx="1837">
                <c:v>1040</c:v>
              </c:pt>
              <c:pt idx="1838">
                <c:v>0</c:v>
              </c:pt>
              <c:pt idx="1839">
                <c:v>530</c:v>
              </c:pt>
              <c:pt idx="1840">
                <c:v>0</c:v>
              </c:pt>
              <c:pt idx="1841">
                <c:v>0</c:v>
              </c:pt>
              <c:pt idx="1842">
                <c:v>0</c:v>
              </c:pt>
              <c:pt idx="1843">
                <c:v>1320</c:v>
              </c:pt>
              <c:pt idx="1844">
                <c:v>720</c:v>
              </c:pt>
              <c:pt idx="1845">
                <c:v>1340</c:v>
              </c:pt>
              <c:pt idx="1846">
                <c:v>0</c:v>
              </c:pt>
              <c:pt idx="1847">
                <c:v>0</c:v>
              </c:pt>
              <c:pt idx="1848">
                <c:v>0</c:v>
              </c:pt>
              <c:pt idx="1849">
                <c:v>480</c:v>
              </c:pt>
              <c:pt idx="1850">
                <c:v>0</c:v>
              </c:pt>
              <c:pt idx="1851">
                <c:v>0</c:v>
              </c:pt>
              <c:pt idx="1852">
                <c:v>0</c:v>
              </c:pt>
              <c:pt idx="1853">
                <c:v>0</c:v>
              </c:pt>
              <c:pt idx="1854">
                <c:v>590</c:v>
              </c:pt>
              <c:pt idx="1855">
                <c:v>0</c:v>
              </c:pt>
              <c:pt idx="1856">
                <c:v>0</c:v>
              </c:pt>
              <c:pt idx="1857">
                <c:v>0</c:v>
              </c:pt>
              <c:pt idx="1858">
                <c:v>650</c:v>
              </c:pt>
              <c:pt idx="1859">
                <c:v>0</c:v>
              </c:pt>
              <c:pt idx="1860">
                <c:v>0</c:v>
              </c:pt>
              <c:pt idx="1861">
                <c:v>0</c:v>
              </c:pt>
              <c:pt idx="1862">
                <c:v>0</c:v>
              </c:pt>
              <c:pt idx="1863">
                <c:v>0</c:v>
              </c:pt>
              <c:pt idx="1864">
                <c:v>350</c:v>
              </c:pt>
              <c:pt idx="1865">
                <c:v>500</c:v>
              </c:pt>
              <c:pt idx="1866">
                <c:v>0</c:v>
              </c:pt>
              <c:pt idx="1867">
                <c:v>0</c:v>
              </c:pt>
              <c:pt idx="1868">
                <c:v>0</c:v>
              </c:pt>
              <c:pt idx="1869">
                <c:v>0</c:v>
              </c:pt>
              <c:pt idx="1870">
                <c:v>0</c:v>
              </c:pt>
              <c:pt idx="1871">
                <c:v>1250</c:v>
              </c:pt>
              <c:pt idx="1872">
                <c:v>860</c:v>
              </c:pt>
              <c:pt idx="1873">
                <c:v>1190</c:v>
              </c:pt>
              <c:pt idx="1874">
                <c:v>1910</c:v>
              </c:pt>
              <c:pt idx="1875">
                <c:v>1130</c:v>
              </c:pt>
              <c:pt idx="1876">
                <c:v>980</c:v>
              </c:pt>
              <c:pt idx="1877">
                <c:v>0</c:v>
              </c:pt>
              <c:pt idx="1878">
                <c:v>0</c:v>
              </c:pt>
              <c:pt idx="1879">
                <c:v>940</c:v>
              </c:pt>
              <c:pt idx="1880">
                <c:v>900</c:v>
              </c:pt>
              <c:pt idx="1881">
                <c:v>0</c:v>
              </c:pt>
              <c:pt idx="1882">
                <c:v>0</c:v>
              </c:pt>
              <c:pt idx="1883">
                <c:v>0</c:v>
              </c:pt>
              <c:pt idx="1884">
                <c:v>0</c:v>
              </c:pt>
              <c:pt idx="1885">
                <c:v>0</c:v>
              </c:pt>
              <c:pt idx="1886">
                <c:v>720</c:v>
              </c:pt>
              <c:pt idx="1887">
                <c:v>0</c:v>
              </c:pt>
              <c:pt idx="1888">
                <c:v>0</c:v>
              </c:pt>
              <c:pt idx="1889">
                <c:v>0</c:v>
              </c:pt>
              <c:pt idx="1890">
                <c:v>590</c:v>
              </c:pt>
              <c:pt idx="1891">
                <c:v>480</c:v>
              </c:pt>
              <c:pt idx="1892">
                <c:v>0</c:v>
              </c:pt>
              <c:pt idx="1893">
                <c:v>0</c:v>
              </c:pt>
              <c:pt idx="1894">
                <c:v>1130</c:v>
              </c:pt>
              <c:pt idx="1895">
                <c:v>540</c:v>
              </c:pt>
              <c:pt idx="1896">
                <c:v>240</c:v>
              </c:pt>
              <c:pt idx="1897">
                <c:v>840</c:v>
              </c:pt>
              <c:pt idx="1898">
                <c:v>0</c:v>
              </c:pt>
              <c:pt idx="1899">
                <c:v>0</c:v>
              </c:pt>
              <c:pt idx="1900">
                <c:v>0</c:v>
              </c:pt>
              <c:pt idx="1901">
                <c:v>1530</c:v>
              </c:pt>
              <c:pt idx="1902">
                <c:v>0</c:v>
              </c:pt>
              <c:pt idx="1903">
                <c:v>0</c:v>
              </c:pt>
              <c:pt idx="1904">
                <c:v>800</c:v>
              </c:pt>
              <c:pt idx="1905">
                <c:v>0</c:v>
              </c:pt>
              <c:pt idx="1906">
                <c:v>0</c:v>
              </c:pt>
              <c:pt idx="1907">
                <c:v>100</c:v>
              </c:pt>
              <c:pt idx="1908">
                <c:v>0</c:v>
              </c:pt>
              <c:pt idx="1909">
                <c:v>0</c:v>
              </c:pt>
              <c:pt idx="1910">
                <c:v>860</c:v>
              </c:pt>
              <c:pt idx="1911">
                <c:v>0</c:v>
              </c:pt>
              <c:pt idx="1912">
                <c:v>700</c:v>
              </c:pt>
              <c:pt idx="1913">
                <c:v>0</c:v>
              </c:pt>
              <c:pt idx="1914">
                <c:v>890</c:v>
              </c:pt>
              <c:pt idx="1915">
                <c:v>620</c:v>
              </c:pt>
              <c:pt idx="1916">
                <c:v>0</c:v>
              </c:pt>
              <c:pt idx="1917">
                <c:v>0</c:v>
              </c:pt>
              <c:pt idx="1918">
                <c:v>140</c:v>
              </c:pt>
              <c:pt idx="1919">
                <c:v>0</c:v>
              </c:pt>
              <c:pt idx="1920">
                <c:v>1070</c:v>
              </c:pt>
              <c:pt idx="1921">
                <c:v>0</c:v>
              </c:pt>
              <c:pt idx="1922">
                <c:v>0</c:v>
              </c:pt>
              <c:pt idx="1923">
                <c:v>0</c:v>
              </c:pt>
              <c:pt idx="1924">
                <c:v>0</c:v>
              </c:pt>
              <c:pt idx="1925">
                <c:v>1010</c:v>
              </c:pt>
              <c:pt idx="1926">
                <c:v>180</c:v>
              </c:pt>
              <c:pt idx="1927">
                <c:v>0</c:v>
              </c:pt>
              <c:pt idx="1928">
                <c:v>0</c:v>
              </c:pt>
              <c:pt idx="1929">
                <c:v>1070</c:v>
              </c:pt>
              <c:pt idx="1930">
                <c:v>400</c:v>
              </c:pt>
              <c:pt idx="1931">
                <c:v>0</c:v>
              </c:pt>
              <c:pt idx="1932">
                <c:v>1030</c:v>
              </c:pt>
              <c:pt idx="1933">
                <c:v>940</c:v>
              </c:pt>
              <c:pt idx="1934">
                <c:v>670</c:v>
              </c:pt>
              <c:pt idx="1935">
                <c:v>750</c:v>
              </c:pt>
              <c:pt idx="1936">
                <c:v>2110</c:v>
              </c:pt>
              <c:pt idx="1937">
                <c:v>0</c:v>
              </c:pt>
              <c:pt idx="1938">
                <c:v>0</c:v>
              </c:pt>
              <c:pt idx="1939">
                <c:v>750</c:v>
              </c:pt>
              <c:pt idx="1940">
                <c:v>0</c:v>
              </c:pt>
              <c:pt idx="1941">
                <c:v>0</c:v>
              </c:pt>
              <c:pt idx="1942">
                <c:v>0</c:v>
              </c:pt>
              <c:pt idx="1943">
                <c:v>600</c:v>
              </c:pt>
              <c:pt idx="1944">
                <c:v>150</c:v>
              </c:pt>
              <c:pt idx="1945">
                <c:v>0</c:v>
              </c:pt>
              <c:pt idx="1946">
                <c:v>0</c:v>
              </c:pt>
              <c:pt idx="1947">
                <c:v>0</c:v>
              </c:pt>
              <c:pt idx="1948">
                <c:v>990</c:v>
              </c:pt>
              <c:pt idx="1949">
                <c:v>0</c:v>
              </c:pt>
              <c:pt idx="1950">
                <c:v>0</c:v>
              </c:pt>
              <c:pt idx="1951">
                <c:v>1120</c:v>
              </c:pt>
              <c:pt idx="1952">
                <c:v>1110</c:v>
              </c:pt>
              <c:pt idx="1953">
                <c:v>0</c:v>
              </c:pt>
              <c:pt idx="1954">
                <c:v>550</c:v>
              </c:pt>
              <c:pt idx="1955">
                <c:v>0</c:v>
              </c:pt>
              <c:pt idx="1956">
                <c:v>0</c:v>
              </c:pt>
              <c:pt idx="1957">
                <c:v>1000</c:v>
              </c:pt>
              <c:pt idx="1958">
                <c:v>0</c:v>
              </c:pt>
              <c:pt idx="1959">
                <c:v>0</c:v>
              </c:pt>
              <c:pt idx="1960">
                <c:v>820</c:v>
              </c:pt>
              <c:pt idx="1961">
                <c:v>370</c:v>
              </c:pt>
              <c:pt idx="1962">
                <c:v>1560</c:v>
              </c:pt>
              <c:pt idx="1963">
                <c:v>890</c:v>
              </c:pt>
              <c:pt idx="1964">
                <c:v>0</c:v>
              </c:pt>
              <c:pt idx="1965">
                <c:v>740</c:v>
              </c:pt>
              <c:pt idx="1966">
                <c:v>480</c:v>
              </c:pt>
              <c:pt idx="1967">
                <c:v>830</c:v>
              </c:pt>
              <c:pt idx="1968">
                <c:v>0</c:v>
              </c:pt>
              <c:pt idx="1969">
                <c:v>600</c:v>
              </c:pt>
              <c:pt idx="1970">
                <c:v>1170</c:v>
              </c:pt>
              <c:pt idx="1971">
                <c:v>0</c:v>
              </c:pt>
              <c:pt idx="1972">
                <c:v>480</c:v>
              </c:pt>
              <c:pt idx="1973">
                <c:v>380</c:v>
              </c:pt>
              <c:pt idx="1974">
                <c:v>1010</c:v>
              </c:pt>
              <c:pt idx="1975">
                <c:v>0</c:v>
              </c:pt>
              <c:pt idx="1976">
                <c:v>0</c:v>
              </c:pt>
              <c:pt idx="1977">
                <c:v>0</c:v>
              </c:pt>
              <c:pt idx="1978">
                <c:v>600</c:v>
              </c:pt>
              <c:pt idx="1979">
                <c:v>0</c:v>
              </c:pt>
              <c:pt idx="1980">
                <c:v>0</c:v>
              </c:pt>
              <c:pt idx="1981">
                <c:v>360</c:v>
              </c:pt>
              <c:pt idx="1982">
                <c:v>1400</c:v>
              </c:pt>
              <c:pt idx="1983">
                <c:v>0</c:v>
              </c:pt>
              <c:pt idx="1984">
                <c:v>0</c:v>
              </c:pt>
              <c:pt idx="1985">
                <c:v>0</c:v>
              </c:pt>
              <c:pt idx="1986">
                <c:v>0</c:v>
              </c:pt>
              <c:pt idx="1987">
                <c:v>330</c:v>
              </c:pt>
              <c:pt idx="1988">
                <c:v>0</c:v>
              </c:pt>
              <c:pt idx="1989">
                <c:v>1000</c:v>
              </c:pt>
              <c:pt idx="1990">
                <c:v>530</c:v>
              </c:pt>
              <c:pt idx="1991">
                <c:v>800</c:v>
              </c:pt>
              <c:pt idx="1992">
                <c:v>700</c:v>
              </c:pt>
              <c:pt idx="1993">
                <c:v>0</c:v>
              </c:pt>
              <c:pt idx="1994">
                <c:v>0</c:v>
              </c:pt>
              <c:pt idx="1995">
                <c:v>0</c:v>
              </c:pt>
              <c:pt idx="1996">
                <c:v>0</c:v>
              </c:pt>
              <c:pt idx="1997">
                <c:v>0</c:v>
              </c:pt>
              <c:pt idx="1998">
                <c:v>0</c:v>
              </c:pt>
              <c:pt idx="1999">
                <c:v>500</c:v>
              </c:pt>
              <c:pt idx="2000">
                <c:v>0</c:v>
              </c:pt>
              <c:pt idx="2001">
                <c:v>0</c:v>
              </c:pt>
              <c:pt idx="2002">
                <c:v>1180</c:v>
              </c:pt>
              <c:pt idx="2003">
                <c:v>0</c:v>
              </c:pt>
              <c:pt idx="2004">
                <c:v>0</c:v>
              </c:pt>
              <c:pt idx="2005">
                <c:v>0</c:v>
              </c:pt>
              <c:pt idx="2006">
                <c:v>0</c:v>
              </c:pt>
              <c:pt idx="2007">
                <c:v>0</c:v>
              </c:pt>
              <c:pt idx="2008">
                <c:v>0</c:v>
              </c:pt>
              <c:pt idx="2009">
                <c:v>480</c:v>
              </c:pt>
              <c:pt idx="2010">
                <c:v>200</c:v>
              </c:pt>
              <c:pt idx="2011">
                <c:v>250</c:v>
              </c:pt>
              <c:pt idx="2012">
                <c:v>0</c:v>
              </c:pt>
              <c:pt idx="2013">
                <c:v>0</c:v>
              </c:pt>
              <c:pt idx="2014">
                <c:v>0</c:v>
              </c:pt>
              <c:pt idx="2015">
                <c:v>0</c:v>
              </c:pt>
              <c:pt idx="2016">
                <c:v>770</c:v>
              </c:pt>
              <c:pt idx="2017">
                <c:v>560</c:v>
              </c:pt>
              <c:pt idx="2018">
                <c:v>600</c:v>
              </c:pt>
              <c:pt idx="2019">
                <c:v>0</c:v>
              </c:pt>
              <c:pt idx="2020">
                <c:v>260</c:v>
              </c:pt>
              <c:pt idx="2021">
                <c:v>570</c:v>
              </c:pt>
              <c:pt idx="2022">
                <c:v>0</c:v>
              </c:pt>
              <c:pt idx="2023">
                <c:v>400</c:v>
              </c:pt>
              <c:pt idx="2024">
                <c:v>1350</c:v>
              </c:pt>
              <c:pt idx="2025">
                <c:v>1020</c:v>
              </c:pt>
              <c:pt idx="2026">
                <c:v>670</c:v>
              </c:pt>
              <c:pt idx="2027">
                <c:v>0</c:v>
              </c:pt>
              <c:pt idx="2028">
                <c:v>0</c:v>
              </c:pt>
              <c:pt idx="2029">
                <c:v>0</c:v>
              </c:pt>
              <c:pt idx="2030">
                <c:v>1090</c:v>
              </c:pt>
              <c:pt idx="2031">
                <c:v>1040</c:v>
              </c:pt>
              <c:pt idx="2032">
                <c:v>0</c:v>
              </c:pt>
              <c:pt idx="2033">
                <c:v>550</c:v>
              </c:pt>
              <c:pt idx="2034">
                <c:v>0</c:v>
              </c:pt>
              <c:pt idx="2035">
                <c:v>1200</c:v>
              </c:pt>
              <c:pt idx="2036">
                <c:v>1170</c:v>
              </c:pt>
              <c:pt idx="2037">
                <c:v>350</c:v>
              </c:pt>
              <c:pt idx="2038">
                <c:v>0</c:v>
              </c:pt>
              <c:pt idx="2039">
                <c:v>0</c:v>
              </c:pt>
              <c:pt idx="2040">
                <c:v>530</c:v>
              </c:pt>
              <c:pt idx="2041">
                <c:v>800</c:v>
              </c:pt>
              <c:pt idx="2042">
                <c:v>310</c:v>
              </c:pt>
              <c:pt idx="2043">
                <c:v>0</c:v>
              </c:pt>
              <c:pt idx="2044">
                <c:v>920</c:v>
              </c:pt>
              <c:pt idx="2045">
                <c:v>0</c:v>
              </c:pt>
              <c:pt idx="2046">
                <c:v>0</c:v>
              </c:pt>
              <c:pt idx="2047">
                <c:v>0</c:v>
              </c:pt>
              <c:pt idx="2048">
                <c:v>450</c:v>
              </c:pt>
              <c:pt idx="2049">
                <c:v>0</c:v>
              </c:pt>
              <c:pt idx="2050">
                <c:v>310</c:v>
              </c:pt>
              <c:pt idx="2051">
                <c:v>0</c:v>
              </c:pt>
              <c:pt idx="2052">
                <c:v>840</c:v>
              </c:pt>
              <c:pt idx="2053">
                <c:v>0</c:v>
              </c:pt>
              <c:pt idx="2054">
                <c:v>0</c:v>
              </c:pt>
              <c:pt idx="2055">
                <c:v>0</c:v>
              </c:pt>
              <c:pt idx="2056">
                <c:v>0</c:v>
              </c:pt>
              <c:pt idx="2057">
                <c:v>2300</c:v>
              </c:pt>
              <c:pt idx="2058">
                <c:v>0</c:v>
              </c:pt>
              <c:pt idx="2059">
                <c:v>0</c:v>
              </c:pt>
              <c:pt idx="2060">
                <c:v>2150</c:v>
              </c:pt>
              <c:pt idx="2061">
                <c:v>640</c:v>
              </c:pt>
              <c:pt idx="2062">
                <c:v>480</c:v>
              </c:pt>
              <c:pt idx="2063">
                <c:v>0</c:v>
              </c:pt>
              <c:pt idx="2064">
                <c:v>0</c:v>
              </c:pt>
              <c:pt idx="2065">
                <c:v>920</c:v>
              </c:pt>
              <c:pt idx="2066">
                <c:v>750</c:v>
              </c:pt>
              <c:pt idx="2067">
                <c:v>0</c:v>
              </c:pt>
              <c:pt idx="2068">
                <c:v>0</c:v>
              </c:pt>
              <c:pt idx="2069">
                <c:v>0</c:v>
              </c:pt>
              <c:pt idx="2070">
                <c:v>0</c:v>
              </c:pt>
              <c:pt idx="2071">
                <c:v>265</c:v>
              </c:pt>
              <c:pt idx="2072">
                <c:v>0</c:v>
              </c:pt>
              <c:pt idx="2073">
                <c:v>0</c:v>
              </c:pt>
              <c:pt idx="2074">
                <c:v>0</c:v>
              </c:pt>
              <c:pt idx="2075">
                <c:v>1780</c:v>
              </c:pt>
              <c:pt idx="2076">
                <c:v>0</c:v>
              </c:pt>
              <c:pt idx="2077">
                <c:v>0</c:v>
              </c:pt>
              <c:pt idx="2078">
                <c:v>0</c:v>
              </c:pt>
              <c:pt idx="2079">
                <c:v>0</c:v>
              </c:pt>
              <c:pt idx="2080">
                <c:v>0</c:v>
              </c:pt>
              <c:pt idx="2081">
                <c:v>480</c:v>
              </c:pt>
              <c:pt idx="2082">
                <c:v>0</c:v>
              </c:pt>
              <c:pt idx="2083">
                <c:v>1270</c:v>
              </c:pt>
              <c:pt idx="2084">
                <c:v>0</c:v>
              </c:pt>
              <c:pt idx="2085">
                <c:v>780</c:v>
              </c:pt>
              <c:pt idx="2086">
                <c:v>930</c:v>
              </c:pt>
              <c:pt idx="2087">
                <c:v>500</c:v>
              </c:pt>
              <c:pt idx="2088">
                <c:v>530</c:v>
              </c:pt>
              <c:pt idx="2089">
                <c:v>0</c:v>
              </c:pt>
              <c:pt idx="2090">
                <c:v>0</c:v>
              </c:pt>
              <c:pt idx="2091">
                <c:v>0</c:v>
              </c:pt>
              <c:pt idx="2092">
                <c:v>0</c:v>
              </c:pt>
              <c:pt idx="2093">
                <c:v>2110</c:v>
              </c:pt>
              <c:pt idx="2094">
                <c:v>990</c:v>
              </c:pt>
              <c:pt idx="2095">
                <c:v>660</c:v>
              </c:pt>
              <c:pt idx="2096">
                <c:v>1120</c:v>
              </c:pt>
              <c:pt idx="2097">
                <c:v>0</c:v>
              </c:pt>
              <c:pt idx="2098">
                <c:v>0</c:v>
              </c:pt>
              <c:pt idx="2099">
                <c:v>420</c:v>
              </c:pt>
              <c:pt idx="2100">
                <c:v>0</c:v>
              </c:pt>
              <c:pt idx="2101">
                <c:v>0</c:v>
              </c:pt>
              <c:pt idx="2102">
                <c:v>950</c:v>
              </c:pt>
              <c:pt idx="2103">
                <c:v>0</c:v>
              </c:pt>
              <c:pt idx="2104">
                <c:v>1010</c:v>
              </c:pt>
              <c:pt idx="2105">
                <c:v>0</c:v>
              </c:pt>
              <c:pt idx="2106">
                <c:v>0</c:v>
              </c:pt>
              <c:pt idx="2107">
                <c:v>0</c:v>
              </c:pt>
              <c:pt idx="2108">
                <c:v>0</c:v>
              </c:pt>
              <c:pt idx="2109">
                <c:v>0</c:v>
              </c:pt>
              <c:pt idx="2110">
                <c:v>0</c:v>
              </c:pt>
              <c:pt idx="2111">
                <c:v>0</c:v>
              </c:pt>
              <c:pt idx="2112">
                <c:v>0</c:v>
              </c:pt>
              <c:pt idx="2113">
                <c:v>980</c:v>
              </c:pt>
              <c:pt idx="2114">
                <c:v>0</c:v>
              </c:pt>
              <c:pt idx="2115">
                <c:v>0</c:v>
              </c:pt>
              <c:pt idx="2116">
                <c:v>660</c:v>
              </c:pt>
              <c:pt idx="2117">
                <c:v>0</c:v>
              </c:pt>
              <c:pt idx="2118">
                <c:v>0</c:v>
              </c:pt>
              <c:pt idx="2119">
                <c:v>0</c:v>
              </c:pt>
              <c:pt idx="2120">
                <c:v>0</c:v>
              </c:pt>
              <c:pt idx="2121">
                <c:v>0</c:v>
              </c:pt>
              <c:pt idx="2122">
                <c:v>0</c:v>
              </c:pt>
              <c:pt idx="2123">
                <c:v>1120</c:v>
              </c:pt>
              <c:pt idx="2124">
                <c:v>0</c:v>
              </c:pt>
              <c:pt idx="2125">
                <c:v>0</c:v>
              </c:pt>
              <c:pt idx="2126">
                <c:v>0</c:v>
              </c:pt>
              <c:pt idx="2127">
                <c:v>0</c:v>
              </c:pt>
              <c:pt idx="2128">
                <c:v>0</c:v>
              </c:pt>
              <c:pt idx="2129">
                <c:v>0</c:v>
              </c:pt>
              <c:pt idx="2130">
                <c:v>0</c:v>
              </c:pt>
              <c:pt idx="2131">
                <c:v>0</c:v>
              </c:pt>
              <c:pt idx="2132">
                <c:v>0</c:v>
              </c:pt>
              <c:pt idx="2133">
                <c:v>0</c:v>
              </c:pt>
              <c:pt idx="2134">
                <c:v>400</c:v>
              </c:pt>
              <c:pt idx="2135">
                <c:v>0</c:v>
              </c:pt>
              <c:pt idx="2136">
                <c:v>0</c:v>
              </c:pt>
              <c:pt idx="2137">
                <c:v>1260</c:v>
              </c:pt>
              <c:pt idx="2138">
                <c:v>1290</c:v>
              </c:pt>
              <c:pt idx="2139">
                <c:v>0</c:v>
              </c:pt>
              <c:pt idx="2140">
                <c:v>680</c:v>
              </c:pt>
              <c:pt idx="2141">
                <c:v>0</c:v>
              </c:pt>
              <c:pt idx="2142">
                <c:v>720</c:v>
              </c:pt>
              <c:pt idx="2143">
                <c:v>0</c:v>
              </c:pt>
              <c:pt idx="2144">
                <c:v>0</c:v>
              </c:pt>
              <c:pt idx="2145">
                <c:v>0</c:v>
              </c:pt>
              <c:pt idx="2146">
                <c:v>0</c:v>
              </c:pt>
              <c:pt idx="2147">
                <c:v>0</c:v>
              </c:pt>
              <c:pt idx="2148">
                <c:v>0</c:v>
              </c:pt>
              <c:pt idx="2149">
                <c:v>100</c:v>
              </c:pt>
              <c:pt idx="2150">
                <c:v>0</c:v>
              </c:pt>
              <c:pt idx="2151">
                <c:v>500</c:v>
              </c:pt>
              <c:pt idx="2152">
                <c:v>0</c:v>
              </c:pt>
              <c:pt idx="2153">
                <c:v>0</c:v>
              </c:pt>
              <c:pt idx="2154">
                <c:v>0</c:v>
              </c:pt>
              <c:pt idx="2155">
                <c:v>0</c:v>
              </c:pt>
              <c:pt idx="2156">
                <c:v>0</c:v>
              </c:pt>
              <c:pt idx="2157">
                <c:v>0</c:v>
              </c:pt>
              <c:pt idx="2158">
                <c:v>530</c:v>
              </c:pt>
              <c:pt idx="2159">
                <c:v>0</c:v>
              </c:pt>
              <c:pt idx="2160">
                <c:v>0</c:v>
              </c:pt>
              <c:pt idx="2161">
                <c:v>930</c:v>
              </c:pt>
              <c:pt idx="2162">
                <c:v>500</c:v>
              </c:pt>
              <c:pt idx="2163">
                <c:v>0</c:v>
              </c:pt>
              <c:pt idx="2164">
                <c:v>0</c:v>
              </c:pt>
              <c:pt idx="2165">
                <c:v>1050</c:v>
              </c:pt>
              <c:pt idx="2166">
                <c:v>0</c:v>
              </c:pt>
              <c:pt idx="2167">
                <c:v>0</c:v>
              </c:pt>
              <c:pt idx="2168">
                <c:v>0</c:v>
              </c:pt>
              <c:pt idx="2169">
                <c:v>820</c:v>
              </c:pt>
              <c:pt idx="2170">
                <c:v>0</c:v>
              </c:pt>
              <c:pt idx="2171">
                <c:v>0</c:v>
              </c:pt>
              <c:pt idx="2172">
                <c:v>260</c:v>
              </c:pt>
              <c:pt idx="2173">
                <c:v>0</c:v>
              </c:pt>
              <c:pt idx="2174">
                <c:v>0</c:v>
              </c:pt>
              <c:pt idx="2175">
                <c:v>480</c:v>
              </c:pt>
              <c:pt idx="2176">
                <c:v>0</c:v>
              </c:pt>
              <c:pt idx="2177">
                <c:v>220</c:v>
              </c:pt>
              <c:pt idx="2178">
                <c:v>0</c:v>
              </c:pt>
              <c:pt idx="2179">
                <c:v>330</c:v>
              </c:pt>
              <c:pt idx="2180">
                <c:v>500</c:v>
              </c:pt>
              <c:pt idx="2181">
                <c:v>0</c:v>
              </c:pt>
              <c:pt idx="2182">
                <c:v>0</c:v>
              </c:pt>
              <c:pt idx="2183">
                <c:v>840</c:v>
              </c:pt>
              <c:pt idx="2184">
                <c:v>0</c:v>
              </c:pt>
              <c:pt idx="2185">
                <c:v>0</c:v>
              </c:pt>
              <c:pt idx="2186">
                <c:v>0</c:v>
              </c:pt>
              <c:pt idx="2187">
                <c:v>0</c:v>
              </c:pt>
              <c:pt idx="2188">
                <c:v>320</c:v>
              </c:pt>
              <c:pt idx="2189">
                <c:v>920</c:v>
              </c:pt>
              <c:pt idx="2190">
                <c:v>0</c:v>
              </c:pt>
              <c:pt idx="2191">
                <c:v>0</c:v>
              </c:pt>
              <c:pt idx="2192">
                <c:v>0</c:v>
              </c:pt>
              <c:pt idx="2193">
                <c:v>1610</c:v>
              </c:pt>
              <c:pt idx="2194">
                <c:v>900</c:v>
              </c:pt>
              <c:pt idx="2195">
                <c:v>0</c:v>
              </c:pt>
              <c:pt idx="2196">
                <c:v>520</c:v>
              </c:pt>
              <c:pt idx="2197">
                <c:v>620</c:v>
              </c:pt>
              <c:pt idx="2198">
                <c:v>1160</c:v>
              </c:pt>
              <c:pt idx="2199">
                <c:v>0</c:v>
              </c:pt>
              <c:pt idx="2200">
                <c:v>580</c:v>
              </c:pt>
              <c:pt idx="2201">
                <c:v>1020</c:v>
              </c:pt>
              <c:pt idx="2202">
                <c:v>0</c:v>
              </c:pt>
              <c:pt idx="2203">
                <c:v>260</c:v>
              </c:pt>
              <c:pt idx="2204">
                <c:v>0</c:v>
              </c:pt>
              <c:pt idx="2205">
                <c:v>1020</c:v>
              </c:pt>
              <c:pt idx="2206">
                <c:v>370</c:v>
              </c:pt>
              <c:pt idx="2207">
                <c:v>0</c:v>
              </c:pt>
              <c:pt idx="2208">
                <c:v>670</c:v>
              </c:pt>
              <c:pt idx="2209">
                <c:v>0</c:v>
              </c:pt>
              <c:pt idx="2210">
                <c:v>0</c:v>
              </c:pt>
              <c:pt idx="2211">
                <c:v>1180</c:v>
              </c:pt>
              <c:pt idx="2212">
                <c:v>0</c:v>
              </c:pt>
              <c:pt idx="2213">
                <c:v>200</c:v>
              </c:pt>
              <c:pt idx="2214">
                <c:v>0</c:v>
              </c:pt>
              <c:pt idx="2215">
                <c:v>790</c:v>
              </c:pt>
              <c:pt idx="2216">
                <c:v>460</c:v>
              </c:pt>
              <c:pt idx="2217">
                <c:v>510</c:v>
              </c:pt>
              <c:pt idx="2218">
                <c:v>550</c:v>
              </c:pt>
              <c:pt idx="2219">
                <c:v>300</c:v>
              </c:pt>
              <c:pt idx="2220">
                <c:v>0</c:v>
              </c:pt>
              <c:pt idx="2221">
                <c:v>0</c:v>
              </c:pt>
              <c:pt idx="2222">
                <c:v>710</c:v>
              </c:pt>
              <c:pt idx="2223">
                <c:v>0</c:v>
              </c:pt>
              <c:pt idx="2224">
                <c:v>0</c:v>
              </c:pt>
              <c:pt idx="2225">
                <c:v>0</c:v>
              </c:pt>
              <c:pt idx="2226">
                <c:v>1260</c:v>
              </c:pt>
              <c:pt idx="2227">
                <c:v>1030</c:v>
              </c:pt>
              <c:pt idx="2228">
                <c:v>860</c:v>
              </c:pt>
              <c:pt idx="2229">
                <c:v>0</c:v>
              </c:pt>
              <c:pt idx="2230">
                <c:v>0</c:v>
              </c:pt>
              <c:pt idx="2231">
                <c:v>0</c:v>
              </c:pt>
              <c:pt idx="2232">
                <c:v>0</c:v>
              </c:pt>
              <c:pt idx="2233">
                <c:v>870</c:v>
              </c:pt>
              <c:pt idx="2234">
                <c:v>0</c:v>
              </c:pt>
              <c:pt idx="2235">
                <c:v>0</c:v>
              </c:pt>
              <c:pt idx="2236">
                <c:v>0</c:v>
              </c:pt>
              <c:pt idx="2237">
                <c:v>440</c:v>
              </c:pt>
              <c:pt idx="2238">
                <c:v>450</c:v>
              </c:pt>
              <c:pt idx="2239">
                <c:v>940</c:v>
              </c:pt>
              <c:pt idx="2240">
                <c:v>0</c:v>
              </c:pt>
              <c:pt idx="2241">
                <c:v>550</c:v>
              </c:pt>
              <c:pt idx="2242">
                <c:v>500</c:v>
              </c:pt>
              <c:pt idx="2243">
                <c:v>600</c:v>
              </c:pt>
              <c:pt idx="2244">
                <c:v>0</c:v>
              </c:pt>
              <c:pt idx="2245">
                <c:v>0</c:v>
              </c:pt>
              <c:pt idx="2246">
                <c:v>600</c:v>
              </c:pt>
              <c:pt idx="2247">
                <c:v>0</c:v>
              </c:pt>
              <c:pt idx="2248">
                <c:v>590</c:v>
              </c:pt>
              <c:pt idx="2249">
                <c:v>0</c:v>
              </c:pt>
              <c:pt idx="2250">
                <c:v>1160</c:v>
              </c:pt>
              <c:pt idx="2251">
                <c:v>0</c:v>
              </c:pt>
              <c:pt idx="2252">
                <c:v>0</c:v>
              </c:pt>
              <c:pt idx="2253">
                <c:v>1100</c:v>
              </c:pt>
              <c:pt idx="2254">
                <c:v>0</c:v>
              </c:pt>
              <c:pt idx="2255">
                <c:v>0</c:v>
              </c:pt>
              <c:pt idx="2256">
                <c:v>0</c:v>
              </c:pt>
              <c:pt idx="2257">
                <c:v>0</c:v>
              </c:pt>
              <c:pt idx="2258">
                <c:v>300</c:v>
              </c:pt>
              <c:pt idx="2259">
                <c:v>1090</c:v>
              </c:pt>
              <c:pt idx="2260">
                <c:v>1090</c:v>
              </c:pt>
              <c:pt idx="2261">
                <c:v>1340</c:v>
              </c:pt>
              <c:pt idx="2262">
                <c:v>862</c:v>
              </c:pt>
              <c:pt idx="2263">
                <c:v>750</c:v>
              </c:pt>
              <c:pt idx="2264">
                <c:v>0</c:v>
              </c:pt>
              <c:pt idx="2265">
                <c:v>0</c:v>
              </c:pt>
              <c:pt idx="2266">
                <c:v>0</c:v>
              </c:pt>
              <c:pt idx="2267">
                <c:v>120</c:v>
              </c:pt>
              <c:pt idx="2268">
                <c:v>0</c:v>
              </c:pt>
              <c:pt idx="2269">
                <c:v>0</c:v>
              </c:pt>
              <c:pt idx="2270">
                <c:v>0</c:v>
              </c:pt>
              <c:pt idx="2271">
                <c:v>0</c:v>
              </c:pt>
              <c:pt idx="2272">
                <c:v>800</c:v>
              </c:pt>
              <c:pt idx="2273">
                <c:v>0</c:v>
              </c:pt>
              <c:pt idx="2274">
                <c:v>330</c:v>
              </c:pt>
              <c:pt idx="2275">
                <c:v>700</c:v>
              </c:pt>
              <c:pt idx="2276">
                <c:v>0</c:v>
              </c:pt>
              <c:pt idx="2277">
                <c:v>0</c:v>
              </c:pt>
              <c:pt idx="2278">
                <c:v>0</c:v>
              </c:pt>
              <c:pt idx="2279">
                <c:v>160</c:v>
              </c:pt>
              <c:pt idx="2280">
                <c:v>1230</c:v>
              </c:pt>
              <c:pt idx="2281">
                <c:v>0</c:v>
              </c:pt>
              <c:pt idx="2282">
                <c:v>800</c:v>
              </c:pt>
              <c:pt idx="2283">
                <c:v>190</c:v>
              </c:pt>
              <c:pt idx="2284">
                <c:v>660</c:v>
              </c:pt>
              <c:pt idx="2285">
                <c:v>0</c:v>
              </c:pt>
              <c:pt idx="2286">
                <c:v>2360</c:v>
              </c:pt>
              <c:pt idx="2287">
                <c:v>0</c:v>
              </c:pt>
              <c:pt idx="2288">
                <c:v>0</c:v>
              </c:pt>
              <c:pt idx="2289">
                <c:v>0</c:v>
              </c:pt>
              <c:pt idx="2290">
                <c:v>0</c:v>
              </c:pt>
              <c:pt idx="2291">
                <c:v>0</c:v>
              </c:pt>
              <c:pt idx="2292">
                <c:v>0</c:v>
              </c:pt>
              <c:pt idx="2293">
                <c:v>570</c:v>
              </c:pt>
              <c:pt idx="2294">
                <c:v>0</c:v>
              </c:pt>
              <c:pt idx="2295">
                <c:v>0</c:v>
              </c:pt>
              <c:pt idx="2296">
                <c:v>690</c:v>
              </c:pt>
              <c:pt idx="2297">
                <c:v>0</c:v>
              </c:pt>
              <c:pt idx="2298">
                <c:v>0</c:v>
              </c:pt>
              <c:pt idx="2299">
                <c:v>170</c:v>
              </c:pt>
              <c:pt idx="2300">
                <c:v>0</c:v>
              </c:pt>
              <c:pt idx="2301">
                <c:v>0</c:v>
              </c:pt>
              <c:pt idx="2302">
                <c:v>0</c:v>
              </c:pt>
              <c:pt idx="2303">
                <c:v>200</c:v>
              </c:pt>
              <c:pt idx="2304">
                <c:v>0</c:v>
              </c:pt>
              <c:pt idx="2305">
                <c:v>0</c:v>
              </c:pt>
              <c:pt idx="2306">
                <c:v>670</c:v>
              </c:pt>
              <c:pt idx="2307">
                <c:v>0</c:v>
              </c:pt>
              <c:pt idx="2308">
                <c:v>0</c:v>
              </c:pt>
              <c:pt idx="2309">
                <c:v>500</c:v>
              </c:pt>
              <c:pt idx="2310">
                <c:v>190</c:v>
              </c:pt>
              <c:pt idx="2311">
                <c:v>0</c:v>
              </c:pt>
              <c:pt idx="2312">
                <c:v>800</c:v>
              </c:pt>
              <c:pt idx="2313">
                <c:v>1000</c:v>
              </c:pt>
              <c:pt idx="2314">
                <c:v>490</c:v>
              </c:pt>
              <c:pt idx="2315">
                <c:v>1110</c:v>
              </c:pt>
              <c:pt idx="2316">
                <c:v>0</c:v>
              </c:pt>
              <c:pt idx="2317">
                <c:v>330</c:v>
              </c:pt>
              <c:pt idx="2318">
                <c:v>0</c:v>
              </c:pt>
              <c:pt idx="2319">
                <c:v>500</c:v>
              </c:pt>
              <c:pt idx="2320">
                <c:v>0</c:v>
              </c:pt>
              <c:pt idx="2321">
                <c:v>0</c:v>
              </c:pt>
              <c:pt idx="2322">
                <c:v>0</c:v>
              </c:pt>
              <c:pt idx="2323">
                <c:v>1010</c:v>
              </c:pt>
              <c:pt idx="2324">
                <c:v>330</c:v>
              </c:pt>
              <c:pt idx="2325">
                <c:v>260</c:v>
              </c:pt>
              <c:pt idx="2326">
                <c:v>0</c:v>
              </c:pt>
              <c:pt idx="2327">
                <c:v>0</c:v>
              </c:pt>
              <c:pt idx="2328">
                <c:v>2550</c:v>
              </c:pt>
              <c:pt idx="2329">
                <c:v>0</c:v>
              </c:pt>
              <c:pt idx="2330">
                <c:v>0</c:v>
              </c:pt>
              <c:pt idx="2331">
                <c:v>0</c:v>
              </c:pt>
              <c:pt idx="2332">
                <c:v>0</c:v>
              </c:pt>
              <c:pt idx="2333">
                <c:v>0</c:v>
              </c:pt>
              <c:pt idx="2334">
                <c:v>1030</c:v>
              </c:pt>
              <c:pt idx="2335">
                <c:v>0</c:v>
              </c:pt>
              <c:pt idx="2336">
                <c:v>0</c:v>
              </c:pt>
              <c:pt idx="2337">
                <c:v>0</c:v>
              </c:pt>
              <c:pt idx="2338">
                <c:v>0</c:v>
              </c:pt>
              <c:pt idx="2339">
                <c:v>770</c:v>
              </c:pt>
              <c:pt idx="2340">
                <c:v>0</c:v>
              </c:pt>
              <c:pt idx="2341">
                <c:v>300</c:v>
              </c:pt>
              <c:pt idx="2342">
                <c:v>1200</c:v>
              </c:pt>
              <c:pt idx="2343">
                <c:v>0</c:v>
              </c:pt>
              <c:pt idx="2344">
                <c:v>920</c:v>
              </c:pt>
              <c:pt idx="2345">
                <c:v>1450</c:v>
              </c:pt>
              <c:pt idx="2346">
                <c:v>0</c:v>
              </c:pt>
              <c:pt idx="2347">
                <c:v>0</c:v>
              </c:pt>
              <c:pt idx="2348">
                <c:v>0</c:v>
              </c:pt>
              <c:pt idx="2349">
                <c:v>0</c:v>
              </c:pt>
              <c:pt idx="2350">
                <c:v>0</c:v>
              </c:pt>
              <c:pt idx="2351">
                <c:v>0</c:v>
              </c:pt>
              <c:pt idx="2352">
                <c:v>176</c:v>
              </c:pt>
              <c:pt idx="2353">
                <c:v>0</c:v>
              </c:pt>
              <c:pt idx="2354">
                <c:v>0</c:v>
              </c:pt>
              <c:pt idx="2355">
                <c:v>0</c:v>
              </c:pt>
              <c:pt idx="2356">
                <c:v>0</c:v>
              </c:pt>
              <c:pt idx="2357">
                <c:v>1600</c:v>
              </c:pt>
              <c:pt idx="2358">
                <c:v>1490</c:v>
              </c:pt>
              <c:pt idx="2359">
                <c:v>0</c:v>
              </c:pt>
              <c:pt idx="2360">
                <c:v>1370</c:v>
              </c:pt>
              <c:pt idx="2361">
                <c:v>0</c:v>
              </c:pt>
              <c:pt idx="2362">
                <c:v>600</c:v>
              </c:pt>
              <c:pt idx="2363">
                <c:v>0</c:v>
              </c:pt>
              <c:pt idx="2364">
                <c:v>1760</c:v>
              </c:pt>
              <c:pt idx="2365">
                <c:v>0</c:v>
              </c:pt>
              <c:pt idx="2366">
                <c:v>0</c:v>
              </c:pt>
              <c:pt idx="2367">
                <c:v>0</c:v>
              </c:pt>
              <c:pt idx="2368">
                <c:v>0</c:v>
              </c:pt>
              <c:pt idx="2369">
                <c:v>1090</c:v>
              </c:pt>
              <c:pt idx="2370">
                <c:v>0</c:v>
              </c:pt>
              <c:pt idx="2371">
                <c:v>0</c:v>
              </c:pt>
              <c:pt idx="2372">
                <c:v>0</c:v>
              </c:pt>
              <c:pt idx="2373">
                <c:v>0</c:v>
              </c:pt>
              <c:pt idx="2374">
                <c:v>430</c:v>
              </c:pt>
              <c:pt idx="2375">
                <c:v>0</c:v>
              </c:pt>
              <c:pt idx="2376">
                <c:v>0</c:v>
              </c:pt>
              <c:pt idx="2377">
                <c:v>0</c:v>
              </c:pt>
              <c:pt idx="2378">
                <c:v>140</c:v>
              </c:pt>
              <c:pt idx="2379">
                <c:v>380</c:v>
              </c:pt>
              <c:pt idx="2380">
                <c:v>900</c:v>
              </c:pt>
              <c:pt idx="2381">
                <c:v>0</c:v>
              </c:pt>
              <c:pt idx="2382">
                <c:v>340</c:v>
              </c:pt>
              <c:pt idx="2383">
                <c:v>0</c:v>
              </c:pt>
              <c:pt idx="2384">
                <c:v>200</c:v>
              </c:pt>
              <c:pt idx="2385">
                <c:v>960</c:v>
              </c:pt>
              <c:pt idx="2386">
                <c:v>0</c:v>
              </c:pt>
              <c:pt idx="2387">
                <c:v>1370</c:v>
              </c:pt>
              <c:pt idx="2388">
                <c:v>0</c:v>
              </c:pt>
              <c:pt idx="2389">
                <c:v>1340</c:v>
              </c:pt>
              <c:pt idx="2390">
                <c:v>0</c:v>
              </c:pt>
              <c:pt idx="2391">
                <c:v>0</c:v>
              </c:pt>
              <c:pt idx="2392">
                <c:v>0</c:v>
              </c:pt>
              <c:pt idx="2393">
                <c:v>0</c:v>
              </c:pt>
              <c:pt idx="2394">
                <c:v>920</c:v>
              </c:pt>
              <c:pt idx="2395">
                <c:v>1120</c:v>
              </c:pt>
              <c:pt idx="2396">
                <c:v>0</c:v>
              </c:pt>
              <c:pt idx="2397">
                <c:v>490</c:v>
              </c:pt>
              <c:pt idx="2398">
                <c:v>310</c:v>
              </c:pt>
              <c:pt idx="2399">
                <c:v>0</c:v>
              </c:pt>
              <c:pt idx="2400">
                <c:v>130</c:v>
              </c:pt>
              <c:pt idx="2401">
                <c:v>1450</c:v>
              </c:pt>
              <c:pt idx="2402">
                <c:v>0</c:v>
              </c:pt>
              <c:pt idx="2403">
                <c:v>0</c:v>
              </c:pt>
              <c:pt idx="2404">
                <c:v>740</c:v>
              </c:pt>
              <c:pt idx="2405">
                <c:v>0</c:v>
              </c:pt>
              <c:pt idx="2406">
                <c:v>0</c:v>
              </c:pt>
              <c:pt idx="2407">
                <c:v>0</c:v>
              </c:pt>
              <c:pt idx="2408">
                <c:v>0</c:v>
              </c:pt>
              <c:pt idx="2409">
                <c:v>320</c:v>
              </c:pt>
              <c:pt idx="2410">
                <c:v>780</c:v>
              </c:pt>
              <c:pt idx="2411">
                <c:v>1190</c:v>
              </c:pt>
              <c:pt idx="2412">
                <c:v>0</c:v>
              </c:pt>
              <c:pt idx="2413">
                <c:v>0</c:v>
              </c:pt>
              <c:pt idx="2414">
                <c:v>0</c:v>
              </c:pt>
              <c:pt idx="2415">
                <c:v>510</c:v>
              </c:pt>
              <c:pt idx="2416">
                <c:v>0</c:v>
              </c:pt>
              <c:pt idx="2417">
                <c:v>0</c:v>
              </c:pt>
              <c:pt idx="2418">
                <c:v>0</c:v>
              </c:pt>
              <c:pt idx="2419">
                <c:v>0</c:v>
              </c:pt>
              <c:pt idx="2420">
                <c:v>720</c:v>
              </c:pt>
              <c:pt idx="2421">
                <c:v>0</c:v>
              </c:pt>
              <c:pt idx="2422">
                <c:v>1250</c:v>
              </c:pt>
              <c:pt idx="2423">
                <c:v>180</c:v>
              </c:pt>
              <c:pt idx="2424">
                <c:v>0</c:v>
              </c:pt>
              <c:pt idx="2425">
                <c:v>0</c:v>
              </c:pt>
              <c:pt idx="2426">
                <c:v>0</c:v>
              </c:pt>
              <c:pt idx="2427">
                <c:v>790</c:v>
              </c:pt>
              <c:pt idx="2428">
                <c:v>670</c:v>
              </c:pt>
              <c:pt idx="2429">
                <c:v>0</c:v>
              </c:pt>
              <c:pt idx="2430">
                <c:v>0</c:v>
              </c:pt>
              <c:pt idx="2431">
                <c:v>780</c:v>
              </c:pt>
              <c:pt idx="2432">
                <c:v>530</c:v>
              </c:pt>
              <c:pt idx="2433">
                <c:v>0</c:v>
              </c:pt>
              <c:pt idx="2434">
                <c:v>0</c:v>
              </c:pt>
              <c:pt idx="2435">
                <c:v>290</c:v>
              </c:pt>
              <c:pt idx="2436">
                <c:v>0</c:v>
              </c:pt>
              <c:pt idx="2437">
                <c:v>0</c:v>
              </c:pt>
              <c:pt idx="2438">
                <c:v>600</c:v>
              </c:pt>
              <c:pt idx="2439">
                <c:v>0</c:v>
              </c:pt>
              <c:pt idx="2440">
                <c:v>0</c:v>
              </c:pt>
              <c:pt idx="2441">
                <c:v>0</c:v>
              </c:pt>
              <c:pt idx="2442">
                <c:v>0</c:v>
              </c:pt>
              <c:pt idx="2443">
                <c:v>1010</c:v>
              </c:pt>
              <c:pt idx="2444">
                <c:v>920</c:v>
              </c:pt>
              <c:pt idx="2445">
                <c:v>0</c:v>
              </c:pt>
              <c:pt idx="2446">
                <c:v>0</c:v>
              </c:pt>
              <c:pt idx="2447">
                <c:v>590</c:v>
              </c:pt>
              <c:pt idx="2448">
                <c:v>0</c:v>
              </c:pt>
              <c:pt idx="2449">
                <c:v>0</c:v>
              </c:pt>
              <c:pt idx="2450">
                <c:v>660</c:v>
              </c:pt>
              <c:pt idx="2451">
                <c:v>790</c:v>
              </c:pt>
              <c:pt idx="2452">
                <c:v>790</c:v>
              </c:pt>
              <c:pt idx="2453">
                <c:v>1200</c:v>
              </c:pt>
              <c:pt idx="2454">
                <c:v>1290</c:v>
              </c:pt>
              <c:pt idx="2455">
                <c:v>950</c:v>
              </c:pt>
              <c:pt idx="2456">
                <c:v>400</c:v>
              </c:pt>
              <c:pt idx="2457">
                <c:v>1130</c:v>
              </c:pt>
              <c:pt idx="2458">
                <c:v>1140</c:v>
              </c:pt>
              <c:pt idx="2459">
                <c:v>0</c:v>
              </c:pt>
              <c:pt idx="2460">
                <c:v>0</c:v>
              </c:pt>
              <c:pt idx="2461">
                <c:v>0</c:v>
              </c:pt>
              <c:pt idx="2462">
                <c:v>0</c:v>
              </c:pt>
              <c:pt idx="2463">
                <c:v>0</c:v>
              </c:pt>
              <c:pt idx="2464">
                <c:v>560</c:v>
              </c:pt>
              <c:pt idx="2465">
                <c:v>290</c:v>
              </c:pt>
              <c:pt idx="2466">
                <c:v>670</c:v>
              </c:pt>
              <c:pt idx="2467">
                <c:v>810</c:v>
              </c:pt>
              <c:pt idx="2468">
                <c:v>0</c:v>
              </c:pt>
              <c:pt idx="2469">
                <c:v>0</c:v>
              </c:pt>
              <c:pt idx="2470">
                <c:v>550</c:v>
              </c:pt>
              <c:pt idx="2471">
                <c:v>0</c:v>
              </c:pt>
              <c:pt idx="2472">
                <c:v>0</c:v>
              </c:pt>
              <c:pt idx="2473">
                <c:v>550</c:v>
              </c:pt>
              <c:pt idx="2474">
                <c:v>600</c:v>
              </c:pt>
              <c:pt idx="2475">
                <c:v>0</c:v>
              </c:pt>
              <c:pt idx="2476">
                <c:v>0</c:v>
              </c:pt>
              <c:pt idx="2477">
                <c:v>0</c:v>
              </c:pt>
              <c:pt idx="2478">
                <c:v>0</c:v>
              </c:pt>
              <c:pt idx="2479">
                <c:v>0</c:v>
              </c:pt>
              <c:pt idx="2480">
                <c:v>0</c:v>
              </c:pt>
              <c:pt idx="2481">
                <c:v>1440</c:v>
              </c:pt>
              <c:pt idx="2482">
                <c:v>0</c:v>
              </c:pt>
              <c:pt idx="2483">
                <c:v>750</c:v>
              </c:pt>
              <c:pt idx="2484">
                <c:v>0</c:v>
              </c:pt>
              <c:pt idx="2485">
                <c:v>1010</c:v>
              </c:pt>
              <c:pt idx="2486">
                <c:v>380</c:v>
              </c:pt>
              <c:pt idx="2487">
                <c:v>0</c:v>
              </c:pt>
              <c:pt idx="2488">
                <c:v>720</c:v>
              </c:pt>
              <c:pt idx="2489">
                <c:v>200</c:v>
              </c:pt>
              <c:pt idx="2490">
                <c:v>0</c:v>
              </c:pt>
              <c:pt idx="2491">
                <c:v>1380</c:v>
              </c:pt>
              <c:pt idx="2492">
                <c:v>0</c:v>
              </c:pt>
              <c:pt idx="2493">
                <c:v>860</c:v>
              </c:pt>
              <c:pt idx="2494">
                <c:v>0</c:v>
              </c:pt>
              <c:pt idx="2495">
                <c:v>1800</c:v>
              </c:pt>
              <c:pt idx="2496">
                <c:v>350</c:v>
              </c:pt>
              <c:pt idx="2497">
                <c:v>0</c:v>
              </c:pt>
              <c:pt idx="2498">
                <c:v>0</c:v>
              </c:pt>
              <c:pt idx="2499">
                <c:v>1000</c:v>
              </c:pt>
              <c:pt idx="2500">
                <c:v>1180</c:v>
              </c:pt>
              <c:pt idx="2501">
                <c:v>200</c:v>
              </c:pt>
              <c:pt idx="2502">
                <c:v>340</c:v>
              </c:pt>
              <c:pt idx="2503">
                <c:v>990</c:v>
              </c:pt>
              <c:pt idx="2504">
                <c:v>0</c:v>
              </c:pt>
              <c:pt idx="2505">
                <c:v>550</c:v>
              </c:pt>
              <c:pt idx="2506">
                <c:v>500</c:v>
              </c:pt>
              <c:pt idx="2507">
                <c:v>0</c:v>
              </c:pt>
              <c:pt idx="2508">
                <c:v>0</c:v>
              </c:pt>
              <c:pt idx="2509">
                <c:v>530</c:v>
              </c:pt>
              <c:pt idx="2510">
                <c:v>240</c:v>
              </c:pt>
              <c:pt idx="2511">
                <c:v>120</c:v>
              </c:pt>
              <c:pt idx="2512">
                <c:v>0</c:v>
              </c:pt>
              <c:pt idx="2513">
                <c:v>0</c:v>
              </c:pt>
              <c:pt idx="2514">
                <c:v>440</c:v>
              </c:pt>
              <c:pt idx="2515">
                <c:v>0</c:v>
              </c:pt>
              <c:pt idx="2516">
                <c:v>0</c:v>
              </c:pt>
              <c:pt idx="2517">
                <c:v>1260</c:v>
              </c:pt>
              <c:pt idx="2518">
                <c:v>890</c:v>
              </c:pt>
              <c:pt idx="2519">
                <c:v>0</c:v>
              </c:pt>
              <c:pt idx="2520">
                <c:v>0</c:v>
              </c:pt>
              <c:pt idx="2521">
                <c:v>0</c:v>
              </c:pt>
              <c:pt idx="2522">
                <c:v>160</c:v>
              </c:pt>
              <c:pt idx="2523">
                <c:v>850</c:v>
              </c:pt>
              <c:pt idx="2524">
                <c:v>950</c:v>
              </c:pt>
              <c:pt idx="2525">
                <c:v>0</c:v>
              </c:pt>
              <c:pt idx="2526">
                <c:v>1060</c:v>
              </c:pt>
              <c:pt idx="2527">
                <c:v>0</c:v>
              </c:pt>
              <c:pt idx="2528">
                <c:v>0</c:v>
              </c:pt>
              <c:pt idx="2529">
                <c:v>690</c:v>
              </c:pt>
              <c:pt idx="2530">
                <c:v>0</c:v>
              </c:pt>
              <c:pt idx="2531">
                <c:v>0</c:v>
              </c:pt>
              <c:pt idx="2532">
                <c:v>0</c:v>
              </c:pt>
              <c:pt idx="2533">
                <c:v>960</c:v>
              </c:pt>
              <c:pt idx="2534">
                <c:v>0</c:v>
              </c:pt>
              <c:pt idx="2535">
                <c:v>890</c:v>
              </c:pt>
              <c:pt idx="2536">
                <c:v>120</c:v>
              </c:pt>
              <c:pt idx="2537">
                <c:v>0</c:v>
              </c:pt>
              <c:pt idx="2538">
                <c:v>0</c:v>
              </c:pt>
              <c:pt idx="2539">
                <c:v>740</c:v>
              </c:pt>
              <c:pt idx="2540">
                <c:v>900</c:v>
              </c:pt>
              <c:pt idx="2541">
                <c:v>680</c:v>
              </c:pt>
              <c:pt idx="2542">
                <c:v>0</c:v>
              </c:pt>
              <c:pt idx="2543">
                <c:v>750</c:v>
              </c:pt>
              <c:pt idx="2544">
                <c:v>0</c:v>
              </c:pt>
              <c:pt idx="2545">
                <c:v>0</c:v>
              </c:pt>
              <c:pt idx="2546">
                <c:v>740</c:v>
              </c:pt>
              <c:pt idx="2547">
                <c:v>700</c:v>
              </c:pt>
              <c:pt idx="2548">
                <c:v>820</c:v>
              </c:pt>
              <c:pt idx="2549">
                <c:v>800</c:v>
              </c:pt>
              <c:pt idx="2550">
                <c:v>0</c:v>
              </c:pt>
              <c:pt idx="2551">
                <c:v>0</c:v>
              </c:pt>
              <c:pt idx="2552">
                <c:v>0</c:v>
              </c:pt>
              <c:pt idx="2553">
                <c:v>0</c:v>
              </c:pt>
              <c:pt idx="2554">
                <c:v>0</c:v>
              </c:pt>
              <c:pt idx="2555">
                <c:v>0</c:v>
              </c:pt>
              <c:pt idx="2556">
                <c:v>200</c:v>
              </c:pt>
              <c:pt idx="2557">
                <c:v>0</c:v>
              </c:pt>
              <c:pt idx="2558">
                <c:v>0</c:v>
              </c:pt>
              <c:pt idx="2559">
                <c:v>0</c:v>
              </c:pt>
              <c:pt idx="2560">
                <c:v>200</c:v>
              </c:pt>
              <c:pt idx="2561">
                <c:v>0</c:v>
              </c:pt>
              <c:pt idx="2562">
                <c:v>770</c:v>
              </c:pt>
              <c:pt idx="2563">
                <c:v>0</c:v>
              </c:pt>
              <c:pt idx="2564">
                <c:v>1100</c:v>
              </c:pt>
              <c:pt idx="2565">
                <c:v>900</c:v>
              </c:pt>
              <c:pt idx="2566">
                <c:v>0</c:v>
              </c:pt>
              <c:pt idx="2567">
                <c:v>500</c:v>
              </c:pt>
              <c:pt idx="2568">
                <c:v>0</c:v>
              </c:pt>
              <c:pt idx="2569">
                <c:v>0</c:v>
              </c:pt>
              <c:pt idx="2570">
                <c:v>0</c:v>
              </c:pt>
              <c:pt idx="2571">
                <c:v>280</c:v>
              </c:pt>
              <c:pt idx="2572">
                <c:v>0</c:v>
              </c:pt>
              <c:pt idx="2573">
                <c:v>0</c:v>
              </c:pt>
              <c:pt idx="2574">
                <c:v>310</c:v>
              </c:pt>
              <c:pt idx="2575">
                <c:v>0</c:v>
              </c:pt>
              <c:pt idx="2576">
                <c:v>780</c:v>
              </c:pt>
              <c:pt idx="2577">
                <c:v>0</c:v>
              </c:pt>
              <c:pt idx="2578">
                <c:v>0</c:v>
              </c:pt>
              <c:pt idx="2579">
                <c:v>600</c:v>
              </c:pt>
              <c:pt idx="2580">
                <c:v>0</c:v>
              </c:pt>
              <c:pt idx="2581">
                <c:v>0</c:v>
              </c:pt>
              <c:pt idx="2582">
                <c:v>870</c:v>
              </c:pt>
              <c:pt idx="2583">
                <c:v>130</c:v>
              </c:pt>
              <c:pt idx="2584">
                <c:v>500</c:v>
              </c:pt>
              <c:pt idx="2585">
                <c:v>0</c:v>
              </c:pt>
              <c:pt idx="2586">
                <c:v>1030</c:v>
              </c:pt>
              <c:pt idx="2587">
                <c:v>300</c:v>
              </c:pt>
              <c:pt idx="2588">
                <c:v>0</c:v>
              </c:pt>
              <c:pt idx="2589">
                <c:v>520</c:v>
              </c:pt>
              <c:pt idx="2590">
                <c:v>930</c:v>
              </c:pt>
              <c:pt idx="2591">
                <c:v>630</c:v>
              </c:pt>
              <c:pt idx="2592">
                <c:v>0</c:v>
              </c:pt>
              <c:pt idx="2593">
                <c:v>220</c:v>
              </c:pt>
              <c:pt idx="2594">
                <c:v>0</c:v>
              </c:pt>
              <c:pt idx="2595">
                <c:v>0</c:v>
              </c:pt>
              <c:pt idx="2596">
                <c:v>590</c:v>
              </c:pt>
              <c:pt idx="2597">
                <c:v>0</c:v>
              </c:pt>
              <c:pt idx="2598">
                <c:v>700</c:v>
              </c:pt>
              <c:pt idx="2599">
                <c:v>1160</c:v>
              </c:pt>
              <c:pt idx="2600">
                <c:v>0</c:v>
              </c:pt>
              <c:pt idx="2601">
                <c:v>0</c:v>
              </c:pt>
              <c:pt idx="2602">
                <c:v>0</c:v>
              </c:pt>
              <c:pt idx="2603">
                <c:v>730</c:v>
              </c:pt>
              <c:pt idx="2604">
                <c:v>0</c:v>
              </c:pt>
              <c:pt idx="2605">
                <c:v>0</c:v>
              </c:pt>
              <c:pt idx="2606">
                <c:v>700</c:v>
              </c:pt>
              <c:pt idx="2607">
                <c:v>1000</c:v>
              </c:pt>
              <c:pt idx="2608">
                <c:v>0</c:v>
              </c:pt>
              <c:pt idx="2609">
                <c:v>980</c:v>
              </c:pt>
              <c:pt idx="2610">
                <c:v>0</c:v>
              </c:pt>
              <c:pt idx="2611">
                <c:v>0</c:v>
              </c:pt>
              <c:pt idx="2612">
                <c:v>950</c:v>
              </c:pt>
              <c:pt idx="2613">
                <c:v>0</c:v>
              </c:pt>
              <c:pt idx="2614">
                <c:v>0</c:v>
              </c:pt>
              <c:pt idx="2615">
                <c:v>0</c:v>
              </c:pt>
              <c:pt idx="2616">
                <c:v>0</c:v>
              </c:pt>
              <c:pt idx="2617">
                <c:v>230</c:v>
              </c:pt>
              <c:pt idx="2618">
                <c:v>0</c:v>
              </c:pt>
              <c:pt idx="2619">
                <c:v>0</c:v>
              </c:pt>
              <c:pt idx="2620">
                <c:v>0</c:v>
              </c:pt>
              <c:pt idx="2621">
                <c:v>0</c:v>
              </c:pt>
              <c:pt idx="2622">
                <c:v>0</c:v>
              </c:pt>
              <c:pt idx="2623">
                <c:v>0</c:v>
              </c:pt>
              <c:pt idx="2624">
                <c:v>0</c:v>
              </c:pt>
              <c:pt idx="2625">
                <c:v>0</c:v>
              </c:pt>
              <c:pt idx="2626">
                <c:v>0</c:v>
              </c:pt>
              <c:pt idx="2627">
                <c:v>390</c:v>
              </c:pt>
              <c:pt idx="2628">
                <c:v>0</c:v>
              </c:pt>
              <c:pt idx="2629">
                <c:v>0</c:v>
              </c:pt>
              <c:pt idx="2630">
                <c:v>600</c:v>
              </c:pt>
              <c:pt idx="2631">
                <c:v>560</c:v>
              </c:pt>
              <c:pt idx="2632">
                <c:v>0</c:v>
              </c:pt>
              <c:pt idx="2633">
                <c:v>400</c:v>
              </c:pt>
              <c:pt idx="2634">
                <c:v>1070</c:v>
              </c:pt>
              <c:pt idx="2635">
                <c:v>1130</c:v>
              </c:pt>
              <c:pt idx="2636">
                <c:v>0</c:v>
              </c:pt>
              <c:pt idx="2637">
                <c:v>0</c:v>
              </c:pt>
              <c:pt idx="2638">
                <c:v>200</c:v>
              </c:pt>
              <c:pt idx="2639">
                <c:v>0</c:v>
              </c:pt>
              <c:pt idx="2640">
                <c:v>0</c:v>
              </c:pt>
              <c:pt idx="2641">
                <c:v>0</c:v>
              </c:pt>
              <c:pt idx="2642">
                <c:v>0</c:v>
              </c:pt>
              <c:pt idx="2643">
                <c:v>0</c:v>
              </c:pt>
              <c:pt idx="2644">
                <c:v>0</c:v>
              </c:pt>
              <c:pt idx="2645">
                <c:v>560</c:v>
              </c:pt>
              <c:pt idx="2646">
                <c:v>360</c:v>
              </c:pt>
              <c:pt idx="2647">
                <c:v>0</c:v>
              </c:pt>
              <c:pt idx="2648">
                <c:v>350</c:v>
              </c:pt>
              <c:pt idx="2649">
                <c:v>520</c:v>
              </c:pt>
              <c:pt idx="2650">
                <c:v>0</c:v>
              </c:pt>
              <c:pt idx="2651">
                <c:v>0</c:v>
              </c:pt>
              <c:pt idx="2652">
                <c:v>440</c:v>
              </c:pt>
              <c:pt idx="2653">
                <c:v>0</c:v>
              </c:pt>
              <c:pt idx="2654">
                <c:v>4820</c:v>
              </c:pt>
              <c:pt idx="2655">
                <c:v>700</c:v>
              </c:pt>
              <c:pt idx="2656">
                <c:v>0</c:v>
              </c:pt>
              <c:pt idx="2657">
                <c:v>0</c:v>
              </c:pt>
              <c:pt idx="2658">
                <c:v>260</c:v>
              </c:pt>
              <c:pt idx="2659">
                <c:v>580</c:v>
              </c:pt>
              <c:pt idx="2660">
                <c:v>0</c:v>
              </c:pt>
              <c:pt idx="2661">
                <c:v>0</c:v>
              </c:pt>
              <c:pt idx="2662">
                <c:v>590</c:v>
              </c:pt>
              <c:pt idx="2663">
                <c:v>0</c:v>
              </c:pt>
              <c:pt idx="2664">
                <c:v>120</c:v>
              </c:pt>
              <c:pt idx="2665">
                <c:v>670</c:v>
              </c:pt>
              <c:pt idx="2666">
                <c:v>0</c:v>
              </c:pt>
              <c:pt idx="2667">
                <c:v>0</c:v>
              </c:pt>
              <c:pt idx="2668">
                <c:v>0</c:v>
              </c:pt>
              <c:pt idx="2669">
                <c:v>0</c:v>
              </c:pt>
              <c:pt idx="2670">
                <c:v>0</c:v>
              </c:pt>
              <c:pt idx="2671">
                <c:v>210</c:v>
              </c:pt>
              <c:pt idx="2672">
                <c:v>0</c:v>
              </c:pt>
              <c:pt idx="2673">
                <c:v>0</c:v>
              </c:pt>
              <c:pt idx="2674">
                <c:v>610</c:v>
              </c:pt>
              <c:pt idx="2675">
                <c:v>0</c:v>
              </c:pt>
              <c:pt idx="2676">
                <c:v>700</c:v>
              </c:pt>
              <c:pt idx="2677">
                <c:v>0</c:v>
              </c:pt>
              <c:pt idx="2678">
                <c:v>540</c:v>
              </c:pt>
              <c:pt idx="2679">
                <c:v>1170</c:v>
              </c:pt>
              <c:pt idx="2680">
                <c:v>740</c:v>
              </c:pt>
              <c:pt idx="2681">
                <c:v>0</c:v>
              </c:pt>
              <c:pt idx="2682">
                <c:v>440</c:v>
              </c:pt>
              <c:pt idx="2683">
                <c:v>0</c:v>
              </c:pt>
              <c:pt idx="2684">
                <c:v>0</c:v>
              </c:pt>
              <c:pt idx="2685">
                <c:v>0</c:v>
              </c:pt>
              <c:pt idx="2686">
                <c:v>0</c:v>
              </c:pt>
              <c:pt idx="2687">
                <c:v>0</c:v>
              </c:pt>
              <c:pt idx="2688">
                <c:v>0</c:v>
              </c:pt>
              <c:pt idx="2689">
                <c:v>435</c:v>
              </c:pt>
              <c:pt idx="2690">
                <c:v>0</c:v>
              </c:pt>
              <c:pt idx="2691">
                <c:v>570</c:v>
              </c:pt>
              <c:pt idx="2692">
                <c:v>1370</c:v>
              </c:pt>
              <c:pt idx="2693">
                <c:v>850</c:v>
              </c:pt>
              <c:pt idx="2694">
                <c:v>0</c:v>
              </c:pt>
              <c:pt idx="2695">
                <c:v>0</c:v>
              </c:pt>
              <c:pt idx="2696">
                <c:v>0</c:v>
              </c:pt>
              <c:pt idx="2697">
                <c:v>0</c:v>
              </c:pt>
              <c:pt idx="2698">
                <c:v>0</c:v>
              </c:pt>
              <c:pt idx="2699">
                <c:v>1170</c:v>
              </c:pt>
              <c:pt idx="2700">
                <c:v>0</c:v>
              </c:pt>
              <c:pt idx="2701">
                <c:v>0</c:v>
              </c:pt>
              <c:pt idx="2702">
                <c:v>0</c:v>
              </c:pt>
              <c:pt idx="2703">
                <c:v>0</c:v>
              </c:pt>
              <c:pt idx="2704">
                <c:v>0</c:v>
              </c:pt>
              <c:pt idx="2705">
                <c:v>0</c:v>
              </c:pt>
              <c:pt idx="2706">
                <c:v>0</c:v>
              </c:pt>
              <c:pt idx="2707">
                <c:v>0</c:v>
              </c:pt>
              <c:pt idx="2708">
                <c:v>0</c:v>
              </c:pt>
              <c:pt idx="2709">
                <c:v>770</c:v>
              </c:pt>
              <c:pt idx="2710">
                <c:v>0</c:v>
              </c:pt>
              <c:pt idx="2711">
                <c:v>1560</c:v>
              </c:pt>
              <c:pt idx="2712">
                <c:v>1280</c:v>
              </c:pt>
              <c:pt idx="2713">
                <c:v>1850</c:v>
              </c:pt>
              <c:pt idx="2714">
                <c:v>1160</c:v>
              </c:pt>
              <c:pt idx="2715">
                <c:v>0</c:v>
              </c:pt>
              <c:pt idx="2716">
                <c:v>540</c:v>
              </c:pt>
              <c:pt idx="2717">
                <c:v>870</c:v>
              </c:pt>
              <c:pt idx="2718">
                <c:v>1480</c:v>
              </c:pt>
              <c:pt idx="2719">
                <c:v>0</c:v>
              </c:pt>
              <c:pt idx="2720">
                <c:v>0</c:v>
              </c:pt>
              <c:pt idx="2721">
                <c:v>0</c:v>
              </c:pt>
              <c:pt idx="2722">
                <c:v>0</c:v>
              </c:pt>
              <c:pt idx="2723">
                <c:v>150</c:v>
              </c:pt>
              <c:pt idx="2724">
                <c:v>1400</c:v>
              </c:pt>
              <c:pt idx="2725">
                <c:v>0</c:v>
              </c:pt>
              <c:pt idx="2726">
                <c:v>790</c:v>
              </c:pt>
              <c:pt idx="2727">
                <c:v>0</c:v>
              </c:pt>
              <c:pt idx="2728">
                <c:v>1600</c:v>
              </c:pt>
              <c:pt idx="2729">
                <c:v>0</c:v>
              </c:pt>
              <c:pt idx="2730">
                <c:v>0</c:v>
              </c:pt>
              <c:pt idx="2731">
                <c:v>0</c:v>
              </c:pt>
              <c:pt idx="2732">
                <c:v>470</c:v>
              </c:pt>
              <c:pt idx="2733">
                <c:v>0</c:v>
              </c:pt>
              <c:pt idx="2734">
                <c:v>400</c:v>
              </c:pt>
              <c:pt idx="2735">
                <c:v>0</c:v>
              </c:pt>
              <c:pt idx="2736">
                <c:v>720</c:v>
              </c:pt>
              <c:pt idx="2737">
                <c:v>0</c:v>
              </c:pt>
              <c:pt idx="2738">
                <c:v>0</c:v>
              </c:pt>
              <c:pt idx="2739">
                <c:v>920</c:v>
              </c:pt>
              <c:pt idx="2740">
                <c:v>990</c:v>
              </c:pt>
              <c:pt idx="2741">
                <c:v>1190</c:v>
              </c:pt>
              <c:pt idx="2742">
                <c:v>1590</c:v>
              </c:pt>
              <c:pt idx="2743">
                <c:v>600</c:v>
              </c:pt>
              <c:pt idx="2744">
                <c:v>0</c:v>
              </c:pt>
              <c:pt idx="2745">
                <c:v>1220</c:v>
              </c:pt>
              <c:pt idx="2746">
                <c:v>0</c:v>
              </c:pt>
              <c:pt idx="2747">
                <c:v>0</c:v>
              </c:pt>
              <c:pt idx="2748">
                <c:v>820</c:v>
              </c:pt>
              <c:pt idx="2749">
                <c:v>200</c:v>
              </c:pt>
              <c:pt idx="2750">
                <c:v>420</c:v>
              </c:pt>
              <c:pt idx="2751">
                <c:v>740</c:v>
              </c:pt>
              <c:pt idx="2752">
                <c:v>0</c:v>
              </c:pt>
              <c:pt idx="2753">
                <c:v>960</c:v>
              </c:pt>
              <c:pt idx="2754">
                <c:v>0</c:v>
              </c:pt>
              <c:pt idx="2755">
                <c:v>0</c:v>
              </c:pt>
              <c:pt idx="2756">
                <c:v>0</c:v>
              </c:pt>
              <c:pt idx="2757">
                <c:v>920</c:v>
              </c:pt>
              <c:pt idx="2758">
                <c:v>1000</c:v>
              </c:pt>
              <c:pt idx="2759">
                <c:v>0</c:v>
              </c:pt>
              <c:pt idx="2760">
                <c:v>0</c:v>
              </c:pt>
              <c:pt idx="2761">
                <c:v>0</c:v>
              </c:pt>
              <c:pt idx="2762">
                <c:v>690</c:v>
              </c:pt>
              <c:pt idx="2763">
                <c:v>550</c:v>
              </c:pt>
              <c:pt idx="2764">
                <c:v>920</c:v>
              </c:pt>
              <c:pt idx="2765">
                <c:v>0</c:v>
              </c:pt>
              <c:pt idx="2766">
                <c:v>0</c:v>
              </c:pt>
              <c:pt idx="2767">
                <c:v>230</c:v>
              </c:pt>
              <c:pt idx="2768">
                <c:v>0</c:v>
              </c:pt>
              <c:pt idx="2769">
                <c:v>0</c:v>
              </c:pt>
              <c:pt idx="2770">
                <c:v>0</c:v>
              </c:pt>
              <c:pt idx="2771">
                <c:v>1300</c:v>
              </c:pt>
              <c:pt idx="2772">
                <c:v>1000</c:v>
              </c:pt>
              <c:pt idx="2773">
                <c:v>0</c:v>
              </c:pt>
              <c:pt idx="2774">
                <c:v>500</c:v>
              </c:pt>
              <c:pt idx="2775">
                <c:v>250</c:v>
              </c:pt>
              <c:pt idx="2776">
                <c:v>1100</c:v>
              </c:pt>
              <c:pt idx="2777">
                <c:v>150</c:v>
              </c:pt>
              <c:pt idx="2778">
                <c:v>0</c:v>
              </c:pt>
              <c:pt idx="2779">
                <c:v>1100</c:v>
              </c:pt>
              <c:pt idx="2780">
                <c:v>180</c:v>
              </c:pt>
              <c:pt idx="2781">
                <c:v>730</c:v>
              </c:pt>
              <c:pt idx="2782">
                <c:v>0</c:v>
              </c:pt>
              <c:pt idx="2783">
                <c:v>0</c:v>
              </c:pt>
              <c:pt idx="2784">
                <c:v>0</c:v>
              </c:pt>
              <c:pt idx="2785">
                <c:v>0</c:v>
              </c:pt>
              <c:pt idx="2786">
                <c:v>1320</c:v>
              </c:pt>
              <c:pt idx="2787">
                <c:v>0</c:v>
              </c:pt>
              <c:pt idx="2788">
                <c:v>0</c:v>
              </c:pt>
              <c:pt idx="2789">
                <c:v>600</c:v>
              </c:pt>
              <c:pt idx="2790">
                <c:v>980</c:v>
              </c:pt>
              <c:pt idx="2791">
                <c:v>0</c:v>
              </c:pt>
              <c:pt idx="2792">
                <c:v>500</c:v>
              </c:pt>
              <c:pt idx="2793">
                <c:v>100</c:v>
              </c:pt>
              <c:pt idx="2794">
                <c:v>0</c:v>
              </c:pt>
              <c:pt idx="2795">
                <c:v>0</c:v>
              </c:pt>
              <c:pt idx="2796">
                <c:v>0</c:v>
              </c:pt>
              <c:pt idx="2797">
                <c:v>0</c:v>
              </c:pt>
              <c:pt idx="2798">
                <c:v>0</c:v>
              </c:pt>
              <c:pt idx="2799">
                <c:v>700</c:v>
              </c:pt>
              <c:pt idx="2800">
                <c:v>0</c:v>
              </c:pt>
              <c:pt idx="2801">
                <c:v>390</c:v>
              </c:pt>
              <c:pt idx="2802">
                <c:v>0</c:v>
              </c:pt>
              <c:pt idx="2803">
                <c:v>1110</c:v>
              </c:pt>
              <c:pt idx="2804">
                <c:v>0</c:v>
              </c:pt>
              <c:pt idx="2805">
                <c:v>650</c:v>
              </c:pt>
              <c:pt idx="2806">
                <c:v>0</c:v>
              </c:pt>
              <c:pt idx="2807">
                <c:v>0</c:v>
              </c:pt>
              <c:pt idx="2808">
                <c:v>320</c:v>
              </c:pt>
              <c:pt idx="2809">
                <c:v>0</c:v>
              </c:pt>
              <c:pt idx="2810">
                <c:v>270</c:v>
              </c:pt>
              <c:pt idx="2811">
                <c:v>0</c:v>
              </c:pt>
              <c:pt idx="2812">
                <c:v>0</c:v>
              </c:pt>
              <c:pt idx="2813">
                <c:v>0</c:v>
              </c:pt>
              <c:pt idx="2814">
                <c:v>0</c:v>
              </c:pt>
              <c:pt idx="2815">
                <c:v>0</c:v>
              </c:pt>
              <c:pt idx="2816">
                <c:v>20</c:v>
              </c:pt>
              <c:pt idx="2817">
                <c:v>0</c:v>
              </c:pt>
              <c:pt idx="2818">
                <c:v>0</c:v>
              </c:pt>
              <c:pt idx="2819">
                <c:v>0</c:v>
              </c:pt>
              <c:pt idx="2820">
                <c:v>970</c:v>
              </c:pt>
              <c:pt idx="2821">
                <c:v>900</c:v>
              </c:pt>
              <c:pt idx="2822">
                <c:v>0</c:v>
              </c:pt>
              <c:pt idx="2823">
                <c:v>0</c:v>
              </c:pt>
              <c:pt idx="2824">
                <c:v>0</c:v>
              </c:pt>
              <c:pt idx="2825">
                <c:v>1270</c:v>
              </c:pt>
              <c:pt idx="2826">
                <c:v>0</c:v>
              </c:pt>
              <c:pt idx="2827">
                <c:v>0</c:v>
              </c:pt>
              <c:pt idx="2828">
                <c:v>0</c:v>
              </c:pt>
              <c:pt idx="2829">
                <c:v>0</c:v>
              </c:pt>
              <c:pt idx="2830">
                <c:v>0</c:v>
              </c:pt>
              <c:pt idx="2831">
                <c:v>0</c:v>
              </c:pt>
              <c:pt idx="2832">
                <c:v>0</c:v>
              </c:pt>
              <c:pt idx="2833">
                <c:v>0</c:v>
              </c:pt>
              <c:pt idx="2834">
                <c:v>750</c:v>
              </c:pt>
              <c:pt idx="2835">
                <c:v>0</c:v>
              </c:pt>
              <c:pt idx="2836">
                <c:v>0</c:v>
              </c:pt>
              <c:pt idx="2837">
                <c:v>0</c:v>
              </c:pt>
              <c:pt idx="2838">
                <c:v>660</c:v>
              </c:pt>
              <c:pt idx="2839">
                <c:v>0</c:v>
              </c:pt>
              <c:pt idx="2840">
                <c:v>0</c:v>
              </c:pt>
              <c:pt idx="2841">
                <c:v>1150</c:v>
              </c:pt>
              <c:pt idx="2842">
                <c:v>770</c:v>
              </c:pt>
              <c:pt idx="2843">
                <c:v>0</c:v>
              </c:pt>
              <c:pt idx="2844">
                <c:v>750</c:v>
              </c:pt>
              <c:pt idx="2845">
                <c:v>0</c:v>
              </c:pt>
              <c:pt idx="2846">
                <c:v>1940</c:v>
              </c:pt>
              <c:pt idx="2847">
                <c:v>1200</c:v>
              </c:pt>
              <c:pt idx="2848">
                <c:v>0</c:v>
              </c:pt>
              <c:pt idx="2849">
                <c:v>500</c:v>
              </c:pt>
              <c:pt idx="2850">
                <c:v>1060</c:v>
              </c:pt>
              <c:pt idx="2851">
                <c:v>420</c:v>
              </c:pt>
              <c:pt idx="2852">
                <c:v>550</c:v>
              </c:pt>
              <c:pt idx="2853">
                <c:v>0</c:v>
              </c:pt>
              <c:pt idx="2854">
                <c:v>830</c:v>
              </c:pt>
              <c:pt idx="2855">
                <c:v>0</c:v>
              </c:pt>
              <c:pt idx="2856">
                <c:v>0</c:v>
              </c:pt>
              <c:pt idx="2857">
                <c:v>0</c:v>
              </c:pt>
              <c:pt idx="2858">
                <c:v>1110</c:v>
              </c:pt>
              <c:pt idx="2859">
                <c:v>420</c:v>
              </c:pt>
              <c:pt idx="2860">
                <c:v>1080</c:v>
              </c:pt>
              <c:pt idx="2861">
                <c:v>1040</c:v>
              </c:pt>
              <c:pt idx="2862">
                <c:v>0</c:v>
              </c:pt>
              <c:pt idx="2863">
                <c:v>0</c:v>
              </c:pt>
              <c:pt idx="2864">
                <c:v>0</c:v>
              </c:pt>
              <c:pt idx="2865">
                <c:v>0</c:v>
              </c:pt>
              <c:pt idx="2866">
                <c:v>500</c:v>
              </c:pt>
              <c:pt idx="2867">
                <c:v>0</c:v>
              </c:pt>
              <c:pt idx="2868">
                <c:v>930</c:v>
              </c:pt>
              <c:pt idx="2869">
                <c:v>0</c:v>
              </c:pt>
              <c:pt idx="2870">
                <c:v>680</c:v>
              </c:pt>
              <c:pt idx="2871">
                <c:v>740</c:v>
              </c:pt>
              <c:pt idx="2872">
                <c:v>0</c:v>
              </c:pt>
              <c:pt idx="2873">
                <c:v>0</c:v>
              </c:pt>
              <c:pt idx="2874">
                <c:v>440</c:v>
              </c:pt>
              <c:pt idx="2875">
                <c:v>0</c:v>
              </c:pt>
              <c:pt idx="2876">
                <c:v>120</c:v>
              </c:pt>
              <c:pt idx="2877">
                <c:v>0</c:v>
              </c:pt>
              <c:pt idx="2878">
                <c:v>770</c:v>
              </c:pt>
              <c:pt idx="2879">
                <c:v>0</c:v>
              </c:pt>
              <c:pt idx="2880">
                <c:v>0</c:v>
              </c:pt>
              <c:pt idx="2881">
                <c:v>0</c:v>
              </c:pt>
              <c:pt idx="2882">
                <c:v>0</c:v>
              </c:pt>
              <c:pt idx="2883">
                <c:v>540</c:v>
              </c:pt>
              <c:pt idx="2884">
                <c:v>970</c:v>
              </c:pt>
              <c:pt idx="2885">
                <c:v>0</c:v>
              </c:pt>
              <c:pt idx="2886">
                <c:v>270</c:v>
              </c:pt>
              <c:pt idx="2887">
                <c:v>0</c:v>
              </c:pt>
              <c:pt idx="2888">
                <c:v>0</c:v>
              </c:pt>
              <c:pt idx="2889">
                <c:v>0</c:v>
              </c:pt>
              <c:pt idx="2890">
                <c:v>0</c:v>
              </c:pt>
              <c:pt idx="2891">
                <c:v>920</c:v>
              </c:pt>
              <c:pt idx="2892">
                <c:v>0</c:v>
              </c:pt>
              <c:pt idx="2893">
                <c:v>770</c:v>
              </c:pt>
              <c:pt idx="2894">
                <c:v>970</c:v>
              </c:pt>
              <c:pt idx="2895">
                <c:v>0</c:v>
              </c:pt>
              <c:pt idx="2896">
                <c:v>0</c:v>
              </c:pt>
              <c:pt idx="2897">
                <c:v>0</c:v>
              </c:pt>
              <c:pt idx="2898">
                <c:v>0</c:v>
              </c:pt>
              <c:pt idx="2899">
                <c:v>0</c:v>
              </c:pt>
              <c:pt idx="2900">
                <c:v>0</c:v>
              </c:pt>
              <c:pt idx="2901">
                <c:v>0</c:v>
              </c:pt>
              <c:pt idx="2902">
                <c:v>0</c:v>
              </c:pt>
              <c:pt idx="2903">
                <c:v>0</c:v>
              </c:pt>
              <c:pt idx="2904">
                <c:v>510</c:v>
              </c:pt>
              <c:pt idx="2905">
                <c:v>0</c:v>
              </c:pt>
              <c:pt idx="2906">
                <c:v>0</c:v>
              </c:pt>
              <c:pt idx="2907">
                <c:v>0</c:v>
              </c:pt>
              <c:pt idx="2908">
                <c:v>0</c:v>
              </c:pt>
              <c:pt idx="2909">
                <c:v>0</c:v>
              </c:pt>
              <c:pt idx="2910">
                <c:v>350</c:v>
              </c:pt>
              <c:pt idx="2911">
                <c:v>0</c:v>
              </c:pt>
              <c:pt idx="2912">
                <c:v>0</c:v>
              </c:pt>
              <c:pt idx="2913">
                <c:v>0</c:v>
              </c:pt>
              <c:pt idx="2914">
                <c:v>0</c:v>
              </c:pt>
              <c:pt idx="2915">
                <c:v>750</c:v>
              </c:pt>
              <c:pt idx="2916">
                <c:v>0</c:v>
              </c:pt>
              <c:pt idx="2917">
                <c:v>1780</c:v>
              </c:pt>
              <c:pt idx="2918">
                <c:v>600</c:v>
              </c:pt>
              <c:pt idx="2919">
                <c:v>0</c:v>
              </c:pt>
              <c:pt idx="2920">
                <c:v>630</c:v>
              </c:pt>
              <c:pt idx="2921">
                <c:v>0</c:v>
              </c:pt>
              <c:pt idx="2922">
                <c:v>660</c:v>
              </c:pt>
              <c:pt idx="2923">
                <c:v>0</c:v>
              </c:pt>
              <c:pt idx="2924">
                <c:v>0</c:v>
              </c:pt>
              <c:pt idx="2925">
                <c:v>0</c:v>
              </c:pt>
              <c:pt idx="2926">
                <c:v>0</c:v>
              </c:pt>
              <c:pt idx="2927">
                <c:v>0</c:v>
              </c:pt>
              <c:pt idx="2928">
                <c:v>0</c:v>
              </c:pt>
              <c:pt idx="2929">
                <c:v>450</c:v>
              </c:pt>
              <c:pt idx="2930">
                <c:v>600</c:v>
              </c:pt>
              <c:pt idx="2931">
                <c:v>1040</c:v>
              </c:pt>
              <c:pt idx="2932">
                <c:v>620</c:v>
              </c:pt>
              <c:pt idx="2933">
                <c:v>500</c:v>
              </c:pt>
              <c:pt idx="2934">
                <c:v>500</c:v>
              </c:pt>
              <c:pt idx="2935">
                <c:v>0</c:v>
              </c:pt>
              <c:pt idx="2936">
                <c:v>840</c:v>
              </c:pt>
              <c:pt idx="2937">
                <c:v>650</c:v>
              </c:pt>
              <c:pt idx="2938">
                <c:v>0</c:v>
              </c:pt>
              <c:pt idx="2939">
                <c:v>0</c:v>
              </c:pt>
              <c:pt idx="2940">
                <c:v>0</c:v>
              </c:pt>
              <c:pt idx="2941">
                <c:v>780</c:v>
              </c:pt>
              <c:pt idx="2942">
                <c:v>0</c:v>
              </c:pt>
              <c:pt idx="2943">
                <c:v>880</c:v>
              </c:pt>
              <c:pt idx="2944">
                <c:v>570</c:v>
              </c:pt>
              <c:pt idx="2945">
                <c:v>800</c:v>
              </c:pt>
              <c:pt idx="2946">
                <c:v>250</c:v>
              </c:pt>
              <c:pt idx="2947">
                <c:v>0</c:v>
              </c:pt>
              <c:pt idx="2948">
                <c:v>0</c:v>
              </c:pt>
              <c:pt idx="2949">
                <c:v>0</c:v>
              </c:pt>
              <c:pt idx="2950">
                <c:v>0</c:v>
              </c:pt>
              <c:pt idx="2951">
                <c:v>720</c:v>
              </c:pt>
              <c:pt idx="2952">
                <c:v>1100</c:v>
              </c:pt>
              <c:pt idx="2953">
                <c:v>0</c:v>
              </c:pt>
              <c:pt idx="2954">
                <c:v>0</c:v>
              </c:pt>
              <c:pt idx="2955">
                <c:v>570</c:v>
              </c:pt>
              <c:pt idx="2956">
                <c:v>0</c:v>
              </c:pt>
              <c:pt idx="2957">
                <c:v>0</c:v>
              </c:pt>
              <c:pt idx="2958">
                <c:v>0</c:v>
              </c:pt>
              <c:pt idx="2959">
                <c:v>0</c:v>
              </c:pt>
              <c:pt idx="2960">
                <c:v>0</c:v>
              </c:pt>
              <c:pt idx="2961">
                <c:v>0</c:v>
              </c:pt>
              <c:pt idx="2962">
                <c:v>1320</c:v>
              </c:pt>
              <c:pt idx="2963">
                <c:v>0</c:v>
              </c:pt>
              <c:pt idx="2964">
                <c:v>1400</c:v>
              </c:pt>
              <c:pt idx="2965">
                <c:v>0</c:v>
              </c:pt>
              <c:pt idx="2966">
                <c:v>120</c:v>
              </c:pt>
              <c:pt idx="2967">
                <c:v>2080</c:v>
              </c:pt>
              <c:pt idx="2968">
                <c:v>0</c:v>
              </c:pt>
              <c:pt idx="2969">
                <c:v>1630</c:v>
              </c:pt>
              <c:pt idx="2970">
                <c:v>0</c:v>
              </c:pt>
              <c:pt idx="2971">
                <c:v>400</c:v>
              </c:pt>
              <c:pt idx="2972">
                <c:v>1090</c:v>
              </c:pt>
              <c:pt idx="2973">
                <c:v>850</c:v>
              </c:pt>
              <c:pt idx="2974">
                <c:v>0</c:v>
              </c:pt>
              <c:pt idx="2975">
                <c:v>500</c:v>
              </c:pt>
              <c:pt idx="2976">
                <c:v>680</c:v>
              </c:pt>
              <c:pt idx="2977">
                <c:v>490</c:v>
              </c:pt>
              <c:pt idx="2978">
                <c:v>0</c:v>
              </c:pt>
              <c:pt idx="2979">
                <c:v>1100</c:v>
              </c:pt>
              <c:pt idx="2980">
                <c:v>1050</c:v>
              </c:pt>
              <c:pt idx="2981">
                <c:v>0</c:v>
              </c:pt>
              <c:pt idx="2982">
                <c:v>0</c:v>
              </c:pt>
              <c:pt idx="2983">
                <c:v>520</c:v>
              </c:pt>
              <c:pt idx="2984">
                <c:v>0</c:v>
              </c:pt>
              <c:pt idx="2985">
                <c:v>0</c:v>
              </c:pt>
              <c:pt idx="2986">
                <c:v>0</c:v>
              </c:pt>
              <c:pt idx="2987">
                <c:v>0</c:v>
              </c:pt>
              <c:pt idx="2988">
                <c:v>0</c:v>
              </c:pt>
              <c:pt idx="2989">
                <c:v>1020</c:v>
              </c:pt>
              <c:pt idx="2990">
                <c:v>0</c:v>
              </c:pt>
              <c:pt idx="2991">
                <c:v>0</c:v>
              </c:pt>
              <c:pt idx="2992">
                <c:v>240</c:v>
              </c:pt>
              <c:pt idx="2993">
                <c:v>450</c:v>
              </c:pt>
              <c:pt idx="2994">
                <c:v>980</c:v>
              </c:pt>
              <c:pt idx="2995">
                <c:v>0</c:v>
              </c:pt>
              <c:pt idx="2996">
                <c:v>0</c:v>
              </c:pt>
              <c:pt idx="2997">
                <c:v>0</c:v>
              </c:pt>
              <c:pt idx="2998">
                <c:v>0</c:v>
              </c:pt>
              <c:pt idx="2999">
                <c:v>0</c:v>
              </c:pt>
              <c:pt idx="3000">
                <c:v>0</c:v>
              </c:pt>
              <c:pt idx="3001">
                <c:v>870</c:v>
              </c:pt>
              <c:pt idx="3002">
                <c:v>0</c:v>
              </c:pt>
              <c:pt idx="3003">
                <c:v>1060</c:v>
              </c:pt>
              <c:pt idx="3004">
                <c:v>1700</c:v>
              </c:pt>
              <c:pt idx="3005">
                <c:v>0</c:v>
              </c:pt>
              <c:pt idx="3006">
                <c:v>1000</c:v>
              </c:pt>
              <c:pt idx="3007">
                <c:v>910</c:v>
              </c:pt>
              <c:pt idx="3008">
                <c:v>0</c:v>
              </c:pt>
              <c:pt idx="3009">
                <c:v>0</c:v>
              </c:pt>
              <c:pt idx="3010">
                <c:v>0</c:v>
              </c:pt>
              <c:pt idx="3011">
                <c:v>0</c:v>
              </c:pt>
              <c:pt idx="3012">
                <c:v>960</c:v>
              </c:pt>
              <c:pt idx="3013">
                <c:v>250</c:v>
              </c:pt>
              <c:pt idx="3014">
                <c:v>0</c:v>
              </c:pt>
              <c:pt idx="3015">
                <c:v>400</c:v>
              </c:pt>
              <c:pt idx="3016">
                <c:v>800</c:v>
              </c:pt>
              <c:pt idx="3017">
                <c:v>0</c:v>
              </c:pt>
              <c:pt idx="3018">
                <c:v>0</c:v>
              </c:pt>
              <c:pt idx="3019">
                <c:v>550</c:v>
              </c:pt>
              <c:pt idx="3020">
                <c:v>890</c:v>
              </c:pt>
              <c:pt idx="3021">
                <c:v>930</c:v>
              </c:pt>
              <c:pt idx="3022">
                <c:v>0</c:v>
              </c:pt>
              <c:pt idx="3023">
                <c:v>370</c:v>
              </c:pt>
              <c:pt idx="3024">
                <c:v>960</c:v>
              </c:pt>
              <c:pt idx="3025">
                <c:v>0</c:v>
              </c:pt>
              <c:pt idx="3026">
                <c:v>620</c:v>
              </c:pt>
              <c:pt idx="3027">
                <c:v>0</c:v>
              </c:pt>
              <c:pt idx="3028">
                <c:v>0</c:v>
              </c:pt>
              <c:pt idx="3029">
                <c:v>480</c:v>
              </c:pt>
              <c:pt idx="3030">
                <c:v>1030</c:v>
              </c:pt>
              <c:pt idx="3031">
                <c:v>900</c:v>
              </c:pt>
              <c:pt idx="3032">
                <c:v>0</c:v>
              </c:pt>
              <c:pt idx="3033">
                <c:v>0</c:v>
              </c:pt>
              <c:pt idx="3034">
                <c:v>0</c:v>
              </c:pt>
              <c:pt idx="3035">
                <c:v>0</c:v>
              </c:pt>
              <c:pt idx="3036">
                <c:v>730</c:v>
              </c:pt>
              <c:pt idx="3037">
                <c:v>0</c:v>
              </c:pt>
              <c:pt idx="3038">
                <c:v>0</c:v>
              </c:pt>
              <c:pt idx="3039">
                <c:v>930</c:v>
              </c:pt>
              <c:pt idx="3040">
                <c:v>0</c:v>
              </c:pt>
              <c:pt idx="3041">
                <c:v>310</c:v>
              </c:pt>
              <c:pt idx="3042">
                <c:v>0</c:v>
              </c:pt>
              <c:pt idx="3043">
                <c:v>0</c:v>
              </c:pt>
              <c:pt idx="3044">
                <c:v>0</c:v>
              </c:pt>
              <c:pt idx="3045">
                <c:v>0</c:v>
              </c:pt>
              <c:pt idx="3046">
                <c:v>1400</c:v>
              </c:pt>
              <c:pt idx="3047">
                <c:v>0</c:v>
              </c:pt>
              <c:pt idx="3048">
                <c:v>0</c:v>
              </c:pt>
              <c:pt idx="3049">
                <c:v>0</c:v>
              </c:pt>
              <c:pt idx="3050">
                <c:v>0</c:v>
              </c:pt>
              <c:pt idx="3051">
                <c:v>0</c:v>
              </c:pt>
              <c:pt idx="3052">
                <c:v>0</c:v>
              </c:pt>
              <c:pt idx="3053">
                <c:v>0</c:v>
              </c:pt>
              <c:pt idx="3054">
                <c:v>0</c:v>
              </c:pt>
              <c:pt idx="3055">
                <c:v>1110</c:v>
              </c:pt>
              <c:pt idx="3056">
                <c:v>0</c:v>
              </c:pt>
              <c:pt idx="3057">
                <c:v>620</c:v>
              </c:pt>
              <c:pt idx="3058">
                <c:v>0</c:v>
              </c:pt>
              <c:pt idx="3059">
                <c:v>320</c:v>
              </c:pt>
              <c:pt idx="3060">
                <c:v>930</c:v>
              </c:pt>
              <c:pt idx="3061">
                <c:v>0</c:v>
              </c:pt>
              <c:pt idx="3062">
                <c:v>320</c:v>
              </c:pt>
              <c:pt idx="3063">
                <c:v>0</c:v>
              </c:pt>
              <c:pt idx="3064">
                <c:v>590</c:v>
              </c:pt>
              <c:pt idx="3065">
                <c:v>0</c:v>
              </c:pt>
              <c:pt idx="3066">
                <c:v>0</c:v>
              </c:pt>
              <c:pt idx="3067">
                <c:v>300</c:v>
              </c:pt>
              <c:pt idx="3068">
                <c:v>460</c:v>
              </c:pt>
              <c:pt idx="3069">
                <c:v>0</c:v>
              </c:pt>
              <c:pt idx="3070">
                <c:v>0</c:v>
              </c:pt>
              <c:pt idx="3071">
                <c:v>940</c:v>
              </c:pt>
              <c:pt idx="3072">
                <c:v>640</c:v>
              </c:pt>
              <c:pt idx="3073">
                <c:v>0</c:v>
              </c:pt>
              <c:pt idx="3074">
                <c:v>0</c:v>
              </c:pt>
              <c:pt idx="3075">
                <c:v>0</c:v>
              </c:pt>
              <c:pt idx="3076">
                <c:v>0</c:v>
              </c:pt>
              <c:pt idx="3077">
                <c:v>0</c:v>
              </c:pt>
              <c:pt idx="3078">
                <c:v>0</c:v>
              </c:pt>
              <c:pt idx="3079">
                <c:v>0</c:v>
              </c:pt>
              <c:pt idx="3080">
                <c:v>0</c:v>
              </c:pt>
              <c:pt idx="3081">
                <c:v>0</c:v>
              </c:pt>
              <c:pt idx="3082">
                <c:v>750</c:v>
              </c:pt>
              <c:pt idx="3083">
                <c:v>600</c:v>
              </c:pt>
              <c:pt idx="3084">
                <c:v>290</c:v>
              </c:pt>
              <c:pt idx="3085">
                <c:v>1060</c:v>
              </c:pt>
              <c:pt idx="3086">
                <c:v>550</c:v>
              </c:pt>
              <c:pt idx="3087">
                <c:v>270</c:v>
              </c:pt>
              <c:pt idx="3088">
                <c:v>0</c:v>
              </c:pt>
              <c:pt idx="3089">
                <c:v>390</c:v>
              </c:pt>
              <c:pt idx="3090">
                <c:v>0</c:v>
              </c:pt>
              <c:pt idx="3091">
                <c:v>0</c:v>
              </c:pt>
              <c:pt idx="3092">
                <c:v>160</c:v>
              </c:pt>
              <c:pt idx="3093">
                <c:v>0</c:v>
              </c:pt>
              <c:pt idx="3094">
                <c:v>0</c:v>
              </c:pt>
              <c:pt idx="3095">
                <c:v>1210</c:v>
              </c:pt>
              <c:pt idx="3096">
                <c:v>0</c:v>
              </c:pt>
              <c:pt idx="3097">
                <c:v>0</c:v>
              </c:pt>
              <c:pt idx="3098">
                <c:v>0</c:v>
              </c:pt>
              <c:pt idx="3099">
                <c:v>0</c:v>
              </c:pt>
              <c:pt idx="3100">
                <c:v>0</c:v>
              </c:pt>
              <c:pt idx="3101">
                <c:v>390</c:v>
              </c:pt>
              <c:pt idx="3102">
                <c:v>860</c:v>
              </c:pt>
              <c:pt idx="3103">
                <c:v>0</c:v>
              </c:pt>
              <c:pt idx="3104">
                <c:v>1040</c:v>
              </c:pt>
              <c:pt idx="3105">
                <c:v>0</c:v>
              </c:pt>
              <c:pt idx="3106">
                <c:v>0</c:v>
              </c:pt>
              <c:pt idx="3107">
                <c:v>0</c:v>
              </c:pt>
              <c:pt idx="3108">
                <c:v>0</c:v>
              </c:pt>
              <c:pt idx="3109">
                <c:v>1260</c:v>
              </c:pt>
              <c:pt idx="3110">
                <c:v>0</c:v>
              </c:pt>
              <c:pt idx="3111">
                <c:v>0</c:v>
              </c:pt>
              <c:pt idx="3112">
                <c:v>820</c:v>
              </c:pt>
              <c:pt idx="3113">
                <c:v>0</c:v>
              </c:pt>
              <c:pt idx="3114">
                <c:v>0</c:v>
              </c:pt>
              <c:pt idx="3115">
                <c:v>0</c:v>
              </c:pt>
              <c:pt idx="3116">
                <c:v>0</c:v>
              </c:pt>
              <c:pt idx="3117">
                <c:v>0</c:v>
              </c:pt>
              <c:pt idx="3118">
                <c:v>0</c:v>
              </c:pt>
              <c:pt idx="3119">
                <c:v>0</c:v>
              </c:pt>
              <c:pt idx="3120">
                <c:v>900</c:v>
              </c:pt>
              <c:pt idx="3121">
                <c:v>0</c:v>
              </c:pt>
              <c:pt idx="3122">
                <c:v>370</c:v>
              </c:pt>
              <c:pt idx="3123">
                <c:v>1420</c:v>
              </c:pt>
              <c:pt idx="3124">
                <c:v>360</c:v>
              </c:pt>
              <c:pt idx="3125">
                <c:v>0</c:v>
              </c:pt>
              <c:pt idx="3126">
                <c:v>900</c:v>
              </c:pt>
              <c:pt idx="3127">
                <c:v>0</c:v>
              </c:pt>
              <c:pt idx="3128">
                <c:v>0</c:v>
              </c:pt>
              <c:pt idx="3129">
                <c:v>0</c:v>
              </c:pt>
              <c:pt idx="3130">
                <c:v>0</c:v>
              </c:pt>
              <c:pt idx="3131">
                <c:v>0</c:v>
              </c:pt>
              <c:pt idx="3132">
                <c:v>0</c:v>
              </c:pt>
              <c:pt idx="3133">
                <c:v>1320</c:v>
              </c:pt>
              <c:pt idx="3134">
                <c:v>0</c:v>
              </c:pt>
              <c:pt idx="3135">
                <c:v>100</c:v>
              </c:pt>
              <c:pt idx="3136">
                <c:v>0</c:v>
              </c:pt>
              <c:pt idx="3137">
                <c:v>0</c:v>
              </c:pt>
              <c:pt idx="3138">
                <c:v>0</c:v>
              </c:pt>
              <c:pt idx="3139">
                <c:v>0</c:v>
              </c:pt>
              <c:pt idx="3140">
                <c:v>670</c:v>
              </c:pt>
              <c:pt idx="3141">
                <c:v>400</c:v>
              </c:pt>
              <c:pt idx="3142">
                <c:v>1540</c:v>
              </c:pt>
              <c:pt idx="3143">
                <c:v>970</c:v>
              </c:pt>
              <c:pt idx="3144">
                <c:v>0</c:v>
              </c:pt>
              <c:pt idx="3145">
                <c:v>0</c:v>
              </c:pt>
              <c:pt idx="3146">
                <c:v>440</c:v>
              </c:pt>
              <c:pt idx="3147">
                <c:v>0</c:v>
              </c:pt>
              <c:pt idx="3148">
                <c:v>0</c:v>
              </c:pt>
              <c:pt idx="3149">
                <c:v>930</c:v>
              </c:pt>
              <c:pt idx="3150">
                <c:v>630</c:v>
              </c:pt>
              <c:pt idx="3151">
                <c:v>0</c:v>
              </c:pt>
              <c:pt idx="3152">
                <c:v>0</c:v>
              </c:pt>
              <c:pt idx="3153">
                <c:v>0</c:v>
              </c:pt>
              <c:pt idx="3154">
                <c:v>0</c:v>
              </c:pt>
              <c:pt idx="3155">
                <c:v>0</c:v>
              </c:pt>
              <c:pt idx="3156">
                <c:v>0</c:v>
              </c:pt>
              <c:pt idx="3157">
                <c:v>0</c:v>
              </c:pt>
              <c:pt idx="3158">
                <c:v>0</c:v>
              </c:pt>
              <c:pt idx="3159">
                <c:v>280</c:v>
              </c:pt>
              <c:pt idx="3160">
                <c:v>0</c:v>
              </c:pt>
              <c:pt idx="3161">
                <c:v>300</c:v>
              </c:pt>
              <c:pt idx="3162">
                <c:v>1300</c:v>
              </c:pt>
              <c:pt idx="3163">
                <c:v>870</c:v>
              </c:pt>
              <c:pt idx="3164">
                <c:v>0</c:v>
              </c:pt>
              <c:pt idx="3165">
                <c:v>0</c:v>
              </c:pt>
              <c:pt idx="3166">
                <c:v>870</c:v>
              </c:pt>
              <c:pt idx="3167">
                <c:v>0</c:v>
              </c:pt>
              <c:pt idx="3168">
                <c:v>0</c:v>
              </c:pt>
              <c:pt idx="3169">
                <c:v>730</c:v>
              </c:pt>
              <c:pt idx="3170">
                <c:v>820</c:v>
              </c:pt>
              <c:pt idx="3171">
                <c:v>0</c:v>
              </c:pt>
              <c:pt idx="3172">
                <c:v>0</c:v>
              </c:pt>
              <c:pt idx="3173">
                <c:v>810</c:v>
              </c:pt>
              <c:pt idx="3174">
                <c:v>0</c:v>
              </c:pt>
              <c:pt idx="3175">
                <c:v>0</c:v>
              </c:pt>
              <c:pt idx="3176">
                <c:v>0</c:v>
              </c:pt>
              <c:pt idx="3177">
                <c:v>600</c:v>
              </c:pt>
              <c:pt idx="3178">
                <c:v>0</c:v>
              </c:pt>
              <c:pt idx="3179">
                <c:v>500</c:v>
              </c:pt>
              <c:pt idx="3180">
                <c:v>850</c:v>
              </c:pt>
              <c:pt idx="3181">
                <c:v>0</c:v>
              </c:pt>
              <c:pt idx="3182">
                <c:v>590</c:v>
              </c:pt>
              <c:pt idx="3183">
                <c:v>300</c:v>
              </c:pt>
              <c:pt idx="3184">
                <c:v>0</c:v>
              </c:pt>
              <c:pt idx="3185">
                <c:v>180</c:v>
              </c:pt>
              <c:pt idx="3186">
                <c:v>690</c:v>
              </c:pt>
              <c:pt idx="3187">
                <c:v>0</c:v>
              </c:pt>
              <c:pt idx="3188">
                <c:v>1320</c:v>
              </c:pt>
              <c:pt idx="3189">
                <c:v>0</c:v>
              </c:pt>
              <c:pt idx="3190">
                <c:v>0</c:v>
              </c:pt>
              <c:pt idx="3191">
                <c:v>0</c:v>
              </c:pt>
              <c:pt idx="3192">
                <c:v>0</c:v>
              </c:pt>
              <c:pt idx="3193">
                <c:v>0</c:v>
              </c:pt>
              <c:pt idx="3194">
                <c:v>0</c:v>
              </c:pt>
              <c:pt idx="3195">
                <c:v>875</c:v>
              </c:pt>
              <c:pt idx="3196">
                <c:v>240</c:v>
              </c:pt>
              <c:pt idx="3197">
                <c:v>0</c:v>
              </c:pt>
              <c:pt idx="3198">
                <c:v>1420</c:v>
              </c:pt>
              <c:pt idx="3199">
                <c:v>0</c:v>
              </c:pt>
              <c:pt idx="3200">
                <c:v>0</c:v>
              </c:pt>
              <c:pt idx="3201">
                <c:v>0</c:v>
              </c:pt>
              <c:pt idx="3202">
                <c:v>1830</c:v>
              </c:pt>
              <c:pt idx="3203">
                <c:v>500</c:v>
              </c:pt>
              <c:pt idx="3204">
                <c:v>760</c:v>
              </c:pt>
              <c:pt idx="3205">
                <c:v>720</c:v>
              </c:pt>
              <c:pt idx="3206">
                <c:v>500</c:v>
              </c:pt>
              <c:pt idx="3207">
                <c:v>0</c:v>
              </c:pt>
              <c:pt idx="3208">
                <c:v>0</c:v>
              </c:pt>
              <c:pt idx="3209">
                <c:v>0</c:v>
              </c:pt>
              <c:pt idx="3210">
                <c:v>600</c:v>
              </c:pt>
              <c:pt idx="3211">
                <c:v>0</c:v>
              </c:pt>
              <c:pt idx="3212">
                <c:v>380</c:v>
              </c:pt>
              <c:pt idx="3213">
                <c:v>370</c:v>
              </c:pt>
              <c:pt idx="3214">
                <c:v>200</c:v>
              </c:pt>
              <c:pt idx="3215">
                <c:v>600</c:v>
              </c:pt>
              <c:pt idx="3216">
                <c:v>700</c:v>
              </c:pt>
              <c:pt idx="3217">
                <c:v>900</c:v>
              </c:pt>
              <c:pt idx="3218">
                <c:v>0</c:v>
              </c:pt>
              <c:pt idx="3219">
                <c:v>520</c:v>
              </c:pt>
              <c:pt idx="3220">
                <c:v>0</c:v>
              </c:pt>
              <c:pt idx="3221">
                <c:v>0</c:v>
              </c:pt>
              <c:pt idx="3222">
                <c:v>0</c:v>
              </c:pt>
              <c:pt idx="3223">
                <c:v>0</c:v>
              </c:pt>
              <c:pt idx="3224">
                <c:v>0</c:v>
              </c:pt>
              <c:pt idx="3225">
                <c:v>510</c:v>
              </c:pt>
              <c:pt idx="3226">
                <c:v>580</c:v>
              </c:pt>
              <c:pt idx="3227">
                <c:v>0</c:v>
              </c:pt>
              <c:pt idx="3228">
                <c:v>0</c:v>
              </c:pt>
              <c:pt idx="3229">
                <c:v>450</c:v>
              </c:pt>
              <c:pt idx="3230">
                <c:v>500</c:v>
              </c:pt>
              <c:pt idx="3231">
                <c:v>0</c:v>
              </c:pt>
              <c:pt idx="3232">
                <c:v>0</c:v>
              </c:pt>
              <c:pt idx="3233">
                <c:v>0</c:v>
              </c:pt>
              <c:pt idx="3234">
                <c:v>1540</c:v>
              </c:pt>
              <c:pt idx="3235">
                <c:v>0</c:v>
              </c:pt>
              <c:pt idx="3236">
                <c:v>580</c:v>
              </c:pt>
              <c:pt idx="3237">
                <c:v>0</c:v>
              </c:pt>
              <c:pt idx="3238">
                <c:v>1010</c:v>
              </c:pt>
              <c:pt idx="3239">
                <c:v>0</c:v>
              </c:pt>
              <c:pt idx="3240">
                <c:v>0</c:v>
              </c:pt>
              <c:pt idx="3241">
                <c:v>0</c:v>
              </c:pt>
              <c:pt idx="3242">
                <c:v>1180</c:v>
              </c:pt>
              <c:pt idx="3243">
                <c:v>1250</c:v>
              </c:pt>
              <c:pt idx="3244">
                <c:v>480</c:v>
              </c:pt>
              <c:pt idx="3245">
                <c:v>180</c:v>
              </c:pt>
              <c:pt idx="3246">
                <c:v>880</c:v>
              </c:pt>
              <c:pt idx="3247">
                <c:v>300</c:v>
              </c:pt>
              <c:pt idx="3248">
                <c:v>0</c:v>
              </c:pt>
              <c:pt idx="3249">
                <c:v>0</c:v>
              </c:pt>
              <c:pt idx="3250">
                <c:v>0</c:v>
              </c:pt>
              <c:pt idx="3251">
                <c:v>770</c:v>
              </c:pt>
              <c:pt idx="3252">
                <c:v>650</c:v>
              </c:pt>
              <c:pt idx="3253">
                <c:v>0</c:v>
              </c:pt>
              <c:pt idx="3254">
                <c:v>0</c:v>
              </c:pt>
              <c:pt idx="3255">
                <c:v>0</c:v>
              </c:pt>
              <c:pt idx="3256">
                <c:v>0</c:v>
              </c:pt>
              <c:pt idx="3257">
                <c:v>0</c:v>
              </c:pt>
              <c:pt idx="3258">
                <c:v>0</c:v>
              </c:pt>
              <c:pt idx="3259">
                <c:v>700</c:v>
              </c:pt>
              <c:pt idx="3260">
                <c:v>0</c:v>
              </c:pt>
              <c:pt idx="3261">
                <c:v>1540</c:v>
              </c:pt>
              <c:pt idx="3262">
                <c:v>0</c:v>
              </c:pt>
              <c:pt idx="3263">
                <c:v>0</c:v>
              </c:pt>
              <c:pt idx="3264">
                <c:v>0</c:v>
              </c:pt>
              <c:pt idx="3265">
                <c:v>0</c:v>
              </c:pt>
              <c:pt idx="3266">
                <c:v>0</c:v>
              </c:pt>
              <c:pt idx="3267">
                <c:v>960</c:v>
              </c:pt>
              <c:pt idx="3268">
                <c:v>0</c:v>
              </c:pt>
              <c:pt idx="3269">
                <c:v>1720</c:v>
              </c:pt>
              <c:pt idx="3270">
                <c:v>0</c:v>
              </c:pt>
              <c:pt idx="3271">
                <c:v>0</c:v>
              </c:pt>
              <c:pt idx="3272">
                <c:v>0</c:v>
              </c:pt>
              <c:pt idx="3273">
                <c:v>0</c:v>
              </c:pt>
              <c:pt idx="3274">
                <c:v>0</c:v>
              </c:pt>
              <c:pt idx="3275">
                <c:v>180</c:v>
              </c:pt>
              <c:pt idx="3276">
                <c:v>760</c:v>
              </c:pt>
              <c:pt idx="3277">
                <c:v>0</c:v>
              </c:pt>
              <c:pt idx="3278">
                <c:v>0</c:v>
              </c:pt>
              <c:pt idx="3279">
                <c:v>0</c:v>
              </c:pt>
              <c:pt idx="3280">
                <c:v>0</c:v>
              </c:pt>
              <c:pt idx="3281">
                <c:v>0</c:v>
              </c:pt>
              <c:pt idx="3282">
                <c:v>0</c:v>
              </c:pt>
              <c:pt idx="3283">
                <c:v>660</c:v>
              </c:pt>
              <c:pt idx="3284">
                <c:v>0</c:v>
              </c:pt>
              <c:pt idx="3285">
                <c:v>0</c:v>
              </c:pt>
              <c:pt idx="3286">
                <c:v>940</c:v>
              </c:pt>
              <c:pt idx="3287">
                <c:v>550</c:v>
              </c:pt>
              <c:pt idx="3288">
                <c:v>710</c:v>
              </c:pt>
              <c:pt idx="3289">
                <c:v>0</c:v>
              </c:pt>
              <c:pt idx="3290">
                <c:v>370</c:v>
              </c:pt>
              <c:pt idx="3291">
                <c:v>0</c:v>
              </c:pt>
              <c:pt idx="3292">
                <c:v>0</c:v>
              </c:pt>
              <c:pt idx="3293">
                <c:v>0</c:v>
              </c:pt>
              <c:pt idx="3294">
                <c:v>0</c:v>
              </c:pt>
              <c:pt idx="3295">
                <c:v>0</c:v>
              </c:pt>
              <c:pt idx="3296">
                <c:v>240</c:v>
              </c:pt>
              <c:pt idx="3297">
                <c:v>0</c:v>
              </c:pt>
              <c:pt idx="3298">
                <c:v>0</c:v>
              </c:pt>
              <c:pt idx="3299">
                <c:v>1440</c:v>
              </c:pt>
              <c:pt idx="3300">
                <c:v>0</c:v>
              </c:pt>
              <c:pt idx="3301">
                <c:v>0</c:v>
              </c:pt>
              <c:pt idx="3302">
                <c:v>500</c:v>
              </c:pt>
              <c:pt idx="3303">
                <c:v>810</c:v>
              </c:pt>
              <c:pt idx="3304">
                <c:v>0</c:v>
              </c:pt>
              <c:pt idx="3305">
                <c:v>0</c:v>
              </c:pt>
              <c:pt idx="3306">
                <c:v>0</c:v>
              </c:pt>
              <c:pt idx="3307">
                <c:v>0</c:v>
              </c:pt>
              <c:pt idx="3308">
                <c:v>0</c:v>
              </c:pt>
              <c:pt idx="3309">
                <c:v>760</c:v>
              </c:pt>
              <c:pt idx="3310">
                <c:v>280</c:v>
              </c:pt>
              <c:pt idx="3311">
                <c:v>1290</c:v>
              </c:pt>
              <c:pt idx="3312">
                <c:v>600</c:v>
              </c:pt>
              <c:pt idx="3313">
                <c:v>0</c:v>
              </c:pt>
              <c:pt idx="3314">
                <c:v>720</c:v>
              </c:pt>
              <c:pt idx="3315">
                <c:v>0</c:v>
              </c:pt>
              <c:pt idx="3316">
                <c:v>220</c:v>
              </c:pt>
              <c:pt idx="3317">
                <c:v>1150</c:v>
              </c:pt>
              <c:pt idx="3318">
                <c:v>0</c:v>
              </c:pt>
              <c:pt idx="3319">
                <c:v>1000</c:v>
              </c:pt>
              <c:pt idx="3320">
                <c:v>880</c:v>
              </c:pt>
              <c:pt idx="3321">
                <c:v>0</c:v>
              </c:pt>
              <c:pt idx="3322">
                <c:v>0</c:v>
              </c:pt>
              <c:pt idx="3323">
                <c:v>0</c:v>
              </c:pt>
              <c:pt idx="3324">
                <c:v>0</c:v>
              </c:pt>
              <c:pt idx="3325">
                <c:v>850</c:v>
              </c:pt>
              <c:pt idx="3326">
                <c:v>0</c:v>
              </c:pt>
              <c:pt idx="3327">
                <c:v>0</c:v>
              </c:pt>
              <c:pt idx="3328">
                <c:v>0</c:v>
              </c:pt>
              <c:pt idx="3329">
                <c:v>0</c:v>
              </c:pt>
              <c:pt idx="3330">
                <c:v>0</c:v>
              </c:pt>
              <c:pt idx="3331">
                <c:v>0</c:v>
              </c:pt>
              <c:pt idx="3332">
                <c:v>1500</c:v>
              </c:pt>
              <c:pt idx="3333">
                <c:v>0</c:v>
              </c:pt>
              <c:pt idx="3334">
                <c:v>350</c:v>
              </c:pt>
              <c:pt idx="3335">
                <c:v>700</c:v>
              </c:pt>
              <c:pt idx="3336">
                <c:v>0</c:v>
              </c:pt>
              <c:pt idx="3337">
                <c:v>800</c:v>
              </c:pt>
              <c:pt idx="3338">
                <c:v>0</c:v>
              </c:pt>
              <c:pt idx="3339">
                <c:v>0</c:v>
              </c:pt>
              <c:pt idx="3340">
                <c:v>0</c:v>
              </c:pt>
              <c:pt idx="3341">
                <c:v>460</c:v>
              </c:pt>
              <c:pt idx="3342">
                <c:v>0</c:v>
              </c:pt>
              <c:pt idx="3343">
                <c:v>490</c:v>
              </c:pt>
              <c:pt idx="3344">
                <c:v>1070</c:v>
              </c:pt>
              <c:pt idx="3345">
                <c:v>0</c:v>
              </c:pt>
              <c:pt idx="3346">
                <c:v>0</c:v>
              </c:pt>
              <c:pt idx="3347">
                <c:v>1110</c:v>
              </c:pt>
              <c:pt idx="3348">
                <c:v>0</c:v>
              </c:pt>
              <c:pt idx="3349">
                <c:v>1180</c:v>
              </c:pt>
              <c:pt idx="3350">
                <c:v>800</c:v>
              </c:pt>
              <c:pt idx="3351">
                <c:v>0</c:v>
              </c:pt>
              <c:pt idx="3352">
                <c:v>0</c:v>
              </c:pt>
              <c:pt idx="3353">
                <c:v>0</c:v>
              </c:pt>
              <c:pt idx="3354">
                <c:v>0</c:v>
              </c:pt>
              <c:pt idx="3355">
                <c:v>0</c:v>
              </c:pt>
              <c:pt idx="3356">
                <c:v>210</c:v>
              </c:pt>
              <c:pt idx="3357">
                <c:v>0</c:v>
              </c:pt>
              <c:pt idx="3358">
                <c:v>0</c:v>
              </c:pt>
              <c:pt idx="3359">
                <c:v>0</c:v>
              </c:pt>
              <c:pt idx="3360">
                <c:v>980</c:v>
              </c:pt>
              <c:pt idx="3361">
                <c:v>950</c:v>
              </c:pt>
              <c:pt idx="3362">
                <c:v>0</c:v>
              </c:pt>
              <c:pt idx="3363">
                <c:v>530</c:v>
              </c:pt>
              <c:pt idx="3364">
                <c:v>600</c:v>
              </c:pt>
              <c:pt idx="3365">
                <c:v>0</c:v>
              </c:pt>
              <c:pt idx="3366">
                <c:v>0</c:v>
              </c:pt>
              <c:pt idx="3367">
                <c:v>440</c:v>
              </c:pt>
              <c:pt idx="3368">
                <c:v>0</c:v>
              </c:pt>
              <c:pt idx="3369">
                <c:v>580</c:v>
              </c:pt>
              <c:pt idx="3370">
                <c:v>0</c:v>
              </c:pt>
              <c:pt idx="3371">
                <c:v>0</c:v>
              </c:pt>
              <c:pt idx="3372">
                <c:v>980</c:v>
              </c:pt>
              <c:pt idx="3373">
                <c:v>750</c:v>
              </c:pt>
              <c:pt idx="3374">
                <c:v>440</c:v>
              </c:pt>
              <c:pt idx="3375">
                <c:v>0</c:v>
              </c:pt>
              <c:pt idx="3376">
                <c:v>0</c:v>
              </c:pt>
              <c:pt idx="3377">
                <c:v>0</c:v>
              </c:pt>
              <c:pt idx="3378">
                <c:v>500</c:v>
              </c:pt>
              <c:pt idx="3379">
                <c:v>0</c:v>
              </c:pt>
              <c:pt idx="3380">
                <c:v>0</c:v>
              </c:pt>
              <c:pt idx="3381">
                <c:v>0</c:v>
              </c:pt>
              <c:pt idx="3382">
                <c:v>0</c:v>
              </c:pt>
              <c:pt idx="3383">
                <c:v>0</c:v>
              </c:pt>
              <c:pt idx="3384">
                <c:v>1330</c:v>
              </c:pt>
              <c:pt idx="3385">
                <c:v>0</c:v>
              </c:pt>
              <c:pt idx="3386">
                <c:v>700</c:v>
              </c:pt>
              <c:pt idx="3387">
                <c:v>0</c:v>
              </c:pt>
              <c:pt idx="3388">
                <c:v>0</c:v>
              </c:pt>
              <c:pt idx="3389">
                <c:v>0</c:v>
              </c:pt>
              <c:pt idx="3390">
                <c:v>300</c:v>
              </c:pt>
              <c:pt idx="3391">
                <c:v>0</c:v>
              </c:pt>
              <c:pt idx="3392">
                <c:v>0</c:v>
              </c:pt>
              <c:pt idx="3393">
                <c:v>0</c:v>
              </c:pt>
              <c:pt idx="3394">
                <c:v>0</c:v>
              </c:pt>
              <c:pt idx="3395">
                <c:v>0</c:v>
              </c:pt>
              <c:pt idx="3396">
                <c:v>0</c:v>
              </c:pt>
              <c:pt idx="3397">
                <c:v>0</c:v>
              </c:pt>
              <c:pt idx="3398">
                <c:v>0</c:v>
              </c:pt>
              <c:pt idx="3399">
                <c:v>0</c:v>
              </c:pt>
              <c:pt idx="3400">
                <c:v>700</c:v>
              </c:pt>
              <c:pt idx="3401">
                <c:v>0</c:v>
              </c:pt>
              <c:pt idx="3402">
                <c:v>475</c:v>
              </c:pt>
              <c:pt idx="3403">
                <c:v>0</c:v>
              </c:pt>
              <c:pt idx="3404">
                <c:v>0</c:v>
              </c:pt>
              <c:pt idx="3405">
                <c:v>0</c:v>
              </c:pt>
              <c:pt idx="3406">
                <c:v>730</c:v>
              </c:pt>
              <c:pt idx="3407">
                <c:v>0</c:v>
              </c:pt>
              <c:pt idx="3408">
                <c:v>0</c:v>
              </c:pt>
              <c:pt idx="3409">
                <c:v>0</c:v>
              </c:pt>
              <c:pt idx="3410">
                <c:v>0</c:v>
              </c:pt>
              <c:pt idx="3411">
                <c:v>0</c:v>
              </c:pt>
              <c:pt idx="3412">
                <c:v>0</c:v>
              </c:pt>
              <c:pt idx="3413">
                <c:v>520</c:v>
              </c:pt>
              <c:pt idx="3414">
                <c:v>0</c:v>
              </c:pt>
              <c:pt idx="3415">
                <c:v>790</c:v>
              </c:pt>
              <c:pt idx="3416">
                <c:v>0</c:v>
              </c:pt>
              <c:pt idx="3417">
                <c:v>0</c:v>
              </c:pt>
              <c:pt idx="3418">
                <c:v>0</c:v>
              </c:pt>
              <c:pt idx="3419">
                <c:v>1300</c:v>
              </c:pt>
              <c:pt idx="3420">
                <c:v>0</c:v>
              </c:pt>
              <c:pt idx="3421">
                <c:v>0</c:v>
              </c:pt>
              <c:pt idx="3422">
                <c:v>1280</c:v>
              </c:pt>
              <c:pt idx="3423">
                <c:v>0</c:v>
              </c:pt>
              <c:pt idx="3424">
                <c:v>0</c:v>
              </c:pt>
              <c:pt idx="3425">
                <c:v>0</c:v>
              </c:pt>
              <c:pt idx="3426">
                <c:v>0</c:v>
              </c:pt>
              <c:pt idx="3427">
                <c:v>860</c:v>
              </c:pt>
              <c:pt idx="3428">
                <c:v>1590</c:v>
              </c:pt>
              <c:pt idx="3429">
                <c:v>0</c:v>
              </c:pt>
              <c:pt idx="3430">
                <c:v>0</c:v>
              </c:pt>
              <c:pt idx="3431">
                <c:v>0</c:v>
              </c:pt>
              <c:pt idx="3432">
                <c:v>0</c:v>
              </c:pt>
              <c:pt idx="3433">
                <c:v>930</c:v>
              </c:pt>
              <c:pt idx="3434">
                <c:v>1000</c:v>
              </c:pt>
              <c:pt idx="3435">
                <c:v>0</c:v>
              </c:pt>
              <c:pt idx="3436">
                <c:v>340</c:v>
              </c:pt>
              <c:pt idx="3437">
                <c:v>860</c:v>
              </c:pt>
              <c:pt idx="3438">
                <c:v>600</c:v>
              </c:pt>
              <c:pt idx="3439">
                <c:v>1250</c:v>
              </c:pt>
              <c:pt idx="3440">
                <c:v>0</c:v>
              </c:pt>
              <c:pt idx="3441">
                <c:v>290</c:v>
              </c:pt>
              <c:pt idx="3442">
                <c:v>0</c:v>
              </c:pt>
              <c:pt idx="3443">
                <c:v>0</c:v>
              </c:pt>
              <c:pt idx="3444">
                <c:v>0</c:v>
              </c:pt>
              <c:pt idx="3445">
                <c:v>0</c:v>
              </c:pt>
              <c:pt idx="3446">
                <c:v>1250</c:v>
              </c:pt>
              <c:pt idx="3447">
                <c:v>0</c:v>
              </c:pt>
              <c:pt idx="3448">
                <c:v>0</c:v>
              </c:pt>
              <c:pt idx="3449">
                <c:v>1000</c:v>
              </c:pt>
              <c:pt idx="3450">
                <c:v>800</c:v>
              </c:pt>
              <c:pt idx="3451">
                <c:v>0</c:v>
              </c:pt>
              <c:pt idx="3452">
                <c:v>770</c:v>
              </c:pt>
              <c:pt idx="3453">
                <c:v>1000</c:v>
              </c:pt>
              <c:pt idx="3454">
                <c:v>780</c:v>
              </c:pt>
              <c:pt idx="3455">
                <c:v>0</c:v>
              </c:pt>
              <c:pt idx="3456">
                <c:v>0</c:v>
              </c:pt>
              <c:pt idx="3457">
                <c:v>0</c:v>
              </c:pt>
              <c:pt idx="3458">
                <c:v>820</c:v>
              </c:pt>
              <c:pt idx="3459">
                <c:v>0</c:v>
              </c:pt>
              <c:pt idx="3460">
                <c:v>700</c:v>
              </c:pt>
              <c:pt idx="3461">
                <c:v>300</c:v>
              </c:pt>
              <c:pt idx="3462">
                <c:v>970</c:v>
              </c:pt>
              <c:pt idx="3463">
                <c:v>0</c:v>
              </c:pt>
              <c:pt idx="3464">
                <c:v>140</c:v>
              </c:pt>
              <c:pt idx="3465">
                <c:v>0</c:v>
              </c:pt>
              <c:pt idx="3466">
                <c:v>0</c:v>
              </c:pt>
              <c:pt idx="3467">
                <c:v>0</c:v>
              </c:pt>
              <c:pt idx="3468">
                <c:v>0</c:v>
              </c:pt>
              <c:pt idx="3469">
                <c:v>1030</c:v>
              </c:pt>
              <c:pt idx="3470">
                <c:v>640</c:v>
              </c:pt>
              <c:pt idx="3471">
                <c:v>1310</c:v>
              </c:pt>
              <c:pt idx="3472">
                <c:v>0</c:v>
              </c:pt>
              <c:pt idx="3473">
                <c:v>690</c:v>
              </c:pt>
              <c:pt idx="3474">
                <c:v>0</c:v>
              </c:pt>
              <c:pt idx="3475">
                <c:v>0</c:v>
              </c:pt>
              <c:pt idx="3476">
                <c:v>330</c:v>
              </c:pt>
              <c:pt idx="3477">
                <c:v>0</c:v>
              </c:pt>
              <c:pt idx="3478">
                <c:v>0</c:v>
              </c:pt>
              <c:pt idx="3479">
                <c:v>670</c:v>
              </c:pt>
              <c:pt idx="3480">
                <c:v>0</c:v>
              </c:pt>
              <c:pt idx="3481">
                <c:v>0</c:v>
              </c:pt>
              <c:pt idx="3482">
                <c:v>0</c:v>
              </c:pt>
              <c:pt idx="3483">
                <c:v>0</c:v>
              </c:pt>
              <c:pt idx="3484">
                <c:v>550</c:v>
              </c:pt>
              <c:pt idx="3485">
                <c:v>350</c:v>
              </c:pt>
              <c:pt idx="3486">
                <c:v>900</c:v>
              </c:pt>
              <c:pt idx="3487">
                <c:v>1060</c:v>
              </c:pt>
              <c:pt idx="3488">
                <c:v>0</c:v>
              </c:pt>
              <c:pt idx="3489">
                <c:v>0</c:v>
              </c:pt>
              <c:pt idx="3490">
                <c:v>0</c:v>
              </c:pt>
              <c:pt idx="3491">
                <c:v>2020</c:v>
              </c:pt>
              <c:pt idx="3492">
                <c:v>0</c:v>
              </c:pt>
              <c:pt idx="3493">
                <c:v>0</c:v>
              </c:pt>
              <c:pt idx="3494">
                <c:v>0</c:v>
              </c:pt>
              <c:pt idx="3495">
                <c:v>900</c:v>
              </c:pt>
              <c:pt idx="3496">
                <c:v>1060</c:v>
              </c:pt>
              <c:pt idx="3497">
                <c:v>0</c:v>
              </c:pt>
              <c:pt idx="3498">
                <c:v>0</c:v>
              </c:pt>
              <c:pt idx="3499">
                <c:v>750</c:v>
              </c:pt>
              <c:pt idx="3500">
                <c:v>0</c:v>
              </c:pt>
              <c:pt idx="3501">
                <c:v>0</c:v>
              </c:pt>
              <c:pt idx="3502">
                <c:v>0</c:v>
              </c:pt>
              <c:pt idx="3503">
                <c:v>0</c:v>
              </c:pt>
              <c:pt idx="3504">
                <c:v>1360</c:v>
              </c:pt>
              <c:pt idx="3505">
                <c:v>1200</c:v>
              </c:pt>
              <c:pt idx="3506">
                <c:v>0</c:v>
              </c:pt>
              <c:pt idx="3507">
                <c:v>0</c:v>
              </c:pt>
              <c:pt idx="3508">
                <c:v>0</c:v>
              </c:pt>
              <c:pt idx="3509">
                <c:v>530</c:v>
              </c:pt>
              <c:pt idx="3510">
                <c:v>620</c:v>
              </c:pt>
              <c:pt idx="3511">
                <c:v>0</c:v>
              </c:pt>
              <c:pt idx="3512">
                <c:v>0</c:v>
              </c:pt>
              <c:pt idx="3513">
                <c:v>730</c:v>
              </c:pt>
              <c:pt idx="3514">
                <c:v>0</c:v>
              </c:pt>
              <c:pt idx="3515">
                <c:v>0</c:v>
              </c:pt>
              <c:pt idx="3516">
                <c:v>0</c:v>
              </c:pt>
              <c:pt idx="3517">
                <c:v>760</c:v>
              </c:pt>
              <c:pt idx="3518">
                <c:v>0</c:v>
              </c:pt>
              <c:pt idx="3519">
                <c:v>0</c:v>
              </c:pt>
              <c:pt idx="3520">
                <c:v>270</c:v>
              </c:pt>
              <c:pt idx="3521">
                <c:v>0</c:v>
              </c:pt>
              <c:pt idx="3522">
                <c:v>0</c:v>
              </c:pt>
              <c:pt idx="3523">
                <c:v>0</c:v>
              </c:pt>
              <c:pt idx="3524">
                <c:v>0</c:v>
              </c:pt>
              <c:pt idx="3525">
                <c:v>0</c:v>
              </c:pt>
              <c:pt idx="3526">
                <c:v>0</c:v>
              </c:pt>
              <c:pt idx="3527">
                <c:v>1150</c:v>
              </c:pt>
              <c:pt idx="3528">
                <c:v>0</c:v>
              </c:pt>
              <c:pt idx="3529">
                <c:v>0</c:v>
              </c:pt>
              <c:pt idx="3530">
                <c:v>640</c:v>
              </c:pt>
              <c:pt idx="3531">
                <c:v>920</c:v>
              </c:pt>
              <c:pt idx="3532">
                <c:v>750</c:v>
              </c:pt>
              <c:pt idx="3533">
                <c:v>260</c:v>
              </c:pt>
              <c:pt idx="3534">
                <c:v>1380</c:v>
              </c:pt>
              <c:pt idx="3535">
                <c:v>0</c:v>
              </c:pt>
              <c:pt idx="3536">
                <c:v>820</c:v>
              </c:pt>
              <c:pt idx="3537">
                <c:v>980</c:v>
              </c:pt>
              <c:pt idx="3538">
                <c:v>0</c:v>
              </c:pt>
              <c:pt idx="3539">
                <c:v>830</c:v>
              </c:pt>
              <c:pt idx="3540">
                <c:v>0</c:v>
              </c:pt>
              <c:pt idx="3541">
                <c:v>0</c:v>
              </c:pt>
              <c:pt idx="3542">
                <c:v>0</c:v>
              </c:pt>
              <c:pt idx="3543">
                <c:v>0</c:v>
              </c:pt>
              <c:pt idx="3544">
                <c:v>0</c:v>
              </c:pt>
              <c:pt idx="3545">
                <c:v>0</c:v>
              </c:pt>
              <c:pt idx="3546">
                <c:v>0</c:v>
              </c:pt>
              <c:pt idx="3547">
                <c:v>550</c:v>
              </c:pt>
              <c:pt idx="3548">
                <c:v>310</c:v>
              </c:pt>
              <c:pt idx="3549">
                <c:v>1150</c:v>
              </c:pt>
              <c:pt idx="3550">
                <c:v>0</c:v>
              </c:pt>
              <c:pt idx="3551">
                <c:v>890</c:v>
              </c:pt>
              <c:pt idx="3552">
                <c:v>0</c:v>
              </c:pt>
              <c:pt idx="3553">
                <c:v>0</c:v>
              </c:pt>
              <c:pt idx="3554">
                <c:v>0</c:v>
              </c:pt>
              <c:pt idx="3555">
                <c:v>0</c:v>
              </c:pt>
              <c:pt idx="3556">
                <c:v>200</c:v>
              </c:pt>
              <c:pt idx="3557">
                <c:v>1010</c:v>
              </c:pt>
              <c:pt idx="3558">
                <c:v>0</c:v>
              </c:pt>
              <c:pt idx="3559">
                <c:v>0</c:v>
              </c:pt>
              <c:pt idx="3560">
                <c:v>0</c:v>
              </c:pt>
              <c:pt idx="3561">
                <c:v>0</c:v>
              </c:pt>
              <c:pt idx="3562">
                <c:v>0</c:v>
              </c:pt>
              <c:pt idx="3563">
                <c:v>900</c:v>
              </c:pt>
              <c:pt idx="3564">
                <c:v>0</c:v>
              </c:pt>
              <c:pt idx="3565">
                <c:v>950</c:v>
              </c:pt>
              <c:pt idx="3566">
                <c:v>0</c:v>
              </c:pt>
              <c:pt idx="3567">
                <c:v>0</c:v>
              </c:pt>
              <c:pt idx="3568">
                <c:v>0</c:v>
              </c:pt>
              <c:pt idx="3569">
                <c:v>1030</c:v>
              </c:pt>
              <c:pt idx="3570">
                <c:v>0</c:v>
              </c:pt>
              <c:pt idx="3571">
                <c:v>0</c:v>
              </c:pt>
              <c:pt idx="3572">
                <c:v>0</c:v>
              </c:pt>
              <c:pt idx="3573">
                <c:v>800</c:v>
              </c:pt>
              <c:pt idx="3574">
                <c:v>0</c:v>
              </c:pt>
              <c:pt idx="3575">
                <c:v>500</c:v>
              </c:pt>
              <c:pt idx="3576">
                <c:v>0</c:v>
              </c:pt>
              <c:pt idx="3577">
                <c:v>1070</c:v>
              </c:pt>
              <c:pt idx="3578">
                <c:v>100</c:v>
              </c:pt>
              <c:pt idx="3579">
                <c:v>0</c:v>
              </c:pt>
              <c:pt idx="3580">
                <c:v>0</c:v>
              </c:pt>
              <c:pt idx="3581">
                <c:v>0</c:v>
              </c:pt>
              <c:pt idx="3582">
                <c:v>0</c:v>
              </c:pt>
              <c:pt idx="3583">
                <c:v>1150</c:v>
              </c:pt>
              <c:pt idx="3584">
                <c:v>0</c:v>
              </c:pt>
              <c:pt idx="3585">
                <c:v>0</c:v>
              </c:pt>
              <c:pt idx="3586">
                <c:v>370</c:v>
              </c:pt>
              <c:pt idx="3587">
                <c:v>170</c:v>
              </c:pt>
              <c:pt idx="3588">
                <c:v>0</c:v>
              </c:pt>
              <c:pt idx="3589">
                <c:v>0</c:v>
              </c:pt>
              <c:pt idx="3590">
                <c:v>0</c:v>
              </c:pt>
              <c:pt idx="3591">
                <c:v>540</c:v>
              </c:pt>
              <c:pt idx="3592">
                <c:v>0</c:v>
              </c:pt>
              <c:pt idx="3593">
                <c:v>0</c:v>
              </c:pt>
              <c:pt idx="3594">
                <c:v>0</c:v>
              </c:pt>
              <c:pt idx="3595">
                <c:v>0</c:v>
              </c:pt>
              <c:pt idx="3596">
                <c:v>0</c:v>
              </c:pt>
              <c:pt idx="3597">
                <c:v>580</c:v>
              </c:pt>
              <c:pt idx="3598">
                <c:v>0</c:v>
              </c:pt>
              <c:pt idx="3599">
                <c:v>450</c:v>
              </c:pt>
              <c:pt idx="3600">
                <c:v>0</c:v>
              </c:pt>
              <c:pt idx="3601">
                <c:v>0</c:v>
              </c:pt>
              <c:pt idx="3602">
                <c:v>0</c:v>
              </c:pt>
              <c:pt idx="3603">
                <c:v>0</c:v>
              </c:pt>
              <c:pt idx="3604">
                <c:v>0</c:v>
              </c:pt>
              <c:pt idx="3605">
                <c:v>100</c:v>
              </c:pt>
              <c:pt idx="3606">
                <c:v>0</c:v>
              </c:pt>
              <c:pt idx="3607">
                <c:v>0</c:v>
              </c:pt>
              <c:pt idx="3608">
                <c:v>0</c:v>
              </c:pt>
              <c:pt idx="3609">
                <c:v>360</c:v>
              </c:pt>
              <c:pt idx="3610">
                <c:v>0</c:v>
              </c:pt>
              <c:pt idx="3611">
                <c:v>0</c:v>
              </c:pt>
              <c:pt idx="3612">
                <c:v>0</c:v>
              </c:pt>
              <c:pt idx="3613">
                <c:v>360</c:v>
              </c:pt>
              <c:pt idx="3614">
                <c:v>0</c:v>
              </c:pt>
              <c:pt idx="3615">
                <c:v>170</c:v>
              </c:pt>
              <c:pt idx="3616">
                <c:v>1050</c:v>
              </c:pt>
              <c:pt idx="3617">
                <c:v>760</c:v>
              </c:pt>
              <c:pt idx="3618">
                <c:v>0</c:v>
              </c:pt>
              <c:pt idx="3619">
                <c:v>540</c:v>
              </c:pt>
              <c:pt idx="3620">
                <c:v>500</c:v>
              </c:pt>
              <c:pt idx="3621">
                <c:v>120</c:v>
              </c:pt>
              <c:pt idx="3622">
                <c:v>0</c:v>
              </c:pt>
              <c:pt idx="3623">
                <c:v>830</c:v>
              </c:pt>
              <c:pt idx="3624">
                <c:v>0</c:v>
              </c:pt>
              <c:pt idx="3625">
                <c:v>830</c:v>
              </c:pt>
              <c:pt idx="3626">
                <c:v>0</c:v>
              </c:pt>
              <c:pt idx="3627">
                <c:v>0</c:v>
              </c:pt>
              <c:pt idx="3628">
                <c:v>0</c:v>
              </c:pt>
              <c:pt idx="3629">
                <c:v>0</c:v>
              </c:pt>
              <c:pt idx="3630">
                <c:v>0</c:v>
              </c:pt>
              <c:pt idx="3631">
                <c:v>0</c:v>
              </c:pt>
              <c:pt idx="3632">
                <c:v>0</c:v>
              </c:pt>
              <c:pt idx="3633">
                <c:v>0</c:v>
              </c:pt>
              <c:pt idx="3634">
                <c:v>980</c:v>
              </c:pt>
              <c:pt idx="3635">
                <c:v>1200</c:v>
              </c:pt>
              <c:pt idx="3636">
                <c:v>0</c:v>
              </c:pt>
              <c:pt idx="3637">
                <c:v>980</c:v>
              </c:pt>
              <c:pt idx="3638">
                <c:v>650</c:v>
              </c:pt>
              <c:pt idx="3639">
                <c:v>0</c:v>
              </c:pt>
              <c:pt idx="3640">
                <c:v>0</c:v>
              </c:pt>
              <c:pt idx="3641">
                <c:v>0</c:v>
              </c:pt>
              <c:pt idx="3642">
                <c:v>400</c:v>
              </c:pt>
              <c:pt idx="3643">
                <c:v>0</c:v>
              </c:pt>
              <c:pt idx="3644">
                <c:v>0</c:v>
              </c:pt>
              <c:pt idx="3645">
                <c:v>0</c:v>
              </c:pt>
              <c:pt idx="3646">
                <c:v>0</c:v>
              </c:pt>
              <c:pt idx="3647">
                <c:v>440</c:v>
              </c:pt>
              <c:pt idx="3648">
                <c:v>400</c:v>
              </c:pt>
              <c:pt idx="3649">
                <c:v>0</c:v>
              </c:pt>
              <c:pt idx="3650">
                <c:v>410</c:v>
              </c:pt>
              <c:pt idx="3651">
                <c:v>600</c:v>
              </c:pt>
              <c:pt idx="3652">
                <c:v>0</c:v>
              </c:pt>
              <c:pt idx="3653">
                <c:v>0</c:v>
              </c:pt>
              <c:pt idx="3654">
                <c:v>0</c:v>
              </c:pt>
              <c:pt idx="3655">
                <c:v>500</c:v>
              </c:pt>
              <c:pt idx="3656">
                <c:v>200</c:v>
              </c:pt>
              <c:pt idx="3657">
                <c:v>0</c:v>
              </c:pt>
              <c:pt idx="3658">
                <c:v>0</c:v>
              </c:pt>
              <c:pt idx="3659">
                <c:v>0</c:v>
              </c:pt>
              <c:pt idx="3660">
                <c:v>0</c:v>
              </c:pt>
              <c:pt idx="3661">
                <c:v>1120</c:v>
              </c:pt>
              <c:pt idx="3662">
                <c:v>500</c:v>
              </c:pt>
              <c:pt idx="3663">
                <c:v>550</c:v>
              </c:pt>
              <c:pt idx="3664">
                <c:v>0</c:v>
              </c:pt>
              <c:pt idx="3665">
                <c:v>0</c:v>
              </c:pt>
              <c:pt idx="3666">
                <c:v>900</c:v>
              </c:pt>
              <c:pt idx="3667">
                <c:v>1590</c:v>
              </c:pt>
              <c:pt idx="3668">
                <c:v>0</c:v>
              </c:pt>
              <c:pt idx="3669">
                <c:v>0</c:v>
              </c:pt>
              <c:pt idx="3670">
                <c:v>0</c:v>
              </c:pt>
              <c:pt idx="3671">
                <c:v>1250</c:v>
              </c:pt>
              <c:pt idx="3672">
                <c:v>380</c:v>
              </c:pt>
              <c:pt idx="3673">
                <c:v>800</c:v>
              </c:pt>
              <c:pt idx="3674">
                <c:v>820</c:v>
              </c:pt>
              <c:pt idx="3675">
                <c:v>600</c:v>
              </c:pt>
              <c:pt idx="3676">
                <c:v>0</c:v>
              </c:pt>
              <c:pt idx="3677">
                <c:v>400</c:v>
              </c:pt>
              <c:pt idx="3678">
                <c:v>0</c:v>
              </c:pt>
              <c:pt idx="3679">
                <c:v>0</c:v>
              </c:pt>
              <c:pt idx="3680">
                <c:v>0</c:v>
              </c:pt>
              <c:pt idx="3681">
                <c:v>420</c:v>
              </c:pt>
              <c:pt idx="3682">
                <c:v>1090</c:v>
              </c:pt>
              <c:pt idx="3683">
                <c:v>280</c:v>
              </c:pt>
              <c:pt idx="3684">
                <c:v>1370</c:v>
              </c:pt>
              <c:pt idx="3685">
                <c:v>0</c:v>
              </c:pt>
              <c:pt idx="3686">
                <c:v>0</c:v>
              </c:pt>
              <c:pt idx="3687">
                <c:v>0</c:v>
              </c:pt>
              <c:pt idx="3688">
                <c:v>0</c:v>
              </c:pt>
              <c:pt idx="3689">
                <c:v>910</c:v>
              </c:pt>
              <c:pt idx="3690">
                <c:v>920</c:v>
              </c:pt>
              <c:pt idx="3691">
                <c:v>480</c:v>
              </c:pt>
              <c:pt idx="3692">
                <c:v>0</c:v>
              </c:pt>
              <c:pt idx="3693">
                <c:v>0</c:v>
              </c:pt>
              <c:pt idx="3694">
                <c:v>210</c:v>
              </c:pt>
              <c:pt idx="3695">
                <c:v>0</c:v>
              </c:pt>
              <c:pt idx="3696">
                <c:v>0</c:v>
              </c:pt>
              <c:pt idx="3697">
                <c:v>0</c:v>
              </c:pt>
              <c:pt idx="3698">
                <c:v>0</c:v>
              </c:pt>
              <c:pt idx="3699">
                <c:v>0</c:v>
              </c:pt>
              <c:pt idx="3700">
                <c:v>300</c:v>
              </c:pt>
              <c:pt idx="3701">
                <c:v>0</c:v>
              </c:pt>
              <c:pt idx="3702">
                <c:v>400</c:v>
              </c:pt>
              <c:pt idx="3703">
                <c:v>0</c:v>
              </c:pt>
              <c:pt idx="3704">
                <c:v>0</c:v>
              </c:pt>
              <c:pt idx="3705">
                <c:v>610</c:v>
              </c:pt>
              <c:pt idx="3706">
                <c:v>0</c:v>
              </c:pt>
              <c:pt idx="3707">
                <c:v>0</c:v>
              </c:pt>
              <c:pt idx="3708">
                <c:v>600</c:v>
              </c:pt>
              <c:pt idx="3709">
                <c:v>0</c:v>
              </c:pt>
              <c:pt idx="3710">
                <c:v>100</c:v>
              </c:pt>
              <c:pt idx="3711">
                <c:v>0</c:v>
              </c:pt>
              <c:pt idx="3712">
                <c:v>0</c:v>
              </c:pt>
              <c:pt idx="3713">
                <c:v>0</c:v>
              </c:pt>
              <c:pt idx="3714">
                <c:v>0</c:v>
              </c:pt>
              <c:pt idx="3715">
                <c:v>400</c:v>
              </c:pt>
              <c:pt idx="3716">
                <c:v>0</c:v>
              </c:pt>
              <c:pt idx="3717">
                <c:v>1250</c:v>
              </c:pt>
              <c:pt idx="3718">
                <c:v>0</c:v>
              </c:pt>
              <c:pt idx="3719">
                <c:v>0</c:v>
              </c:pt>
              <c:pt idx="3720">
                <c:v>0</c:v>
              </c:pt>
              <c:pt idx="3721">
                <c:v>120</c:v>
              </c:pt>
              <c:pt idx="3722">
                <c:v>0</c:v>
              </c:pt>
              <c:pt idx="3723">
                <c:v>0</c:v>
              </c:pt>
              <c:pt idx="3724">
                <c:v>2150</c:v>
              </c:pt>
              <c:pt idx="3725">
                <c:v>0</c:v>
              </c:pt>
              <c:pt idx="3726">
                <c:v>650</c:v>
              </c:pt>
              <c:pt idx="3727">
                <c:v>0</c:v>
              </c:pt>
              <c:pt idx="3728">
                <c:v>800</c:v>
              </c:pt>
              <c:pt idx="3729">
                <c:v>2730</c:v>
              </c:pt>
              <c:pt idx="3730">
                <c:v>0</c:v>
              </c:pt>
              <c:pt idx="3731">
                <c:v>350</c:v>
              </c:pt>
              <c:pt idx="3732">
                <c:v>0</c:v>
              </c:pt>
              <c:pt idx="3733">
                <c:v>0</c:v>
              </c:pt>
              <c:pt idx="3734">
                <c:v>0</c:v>
              </c:pt>
              <c:pt idx="3735">
                <c:v>0</c:v>
              </c:pt>
              <c:pt idx="3736">
                <c:v>0</c:v>
              </c:pt>
              <c:pt idx="3737">
                <c:v>0</c:v>
              </c:pt>
              <c:pt idx="3738">
                <c:v>140</c:v>
              </c:pt>
              <c:pt idx="3739">
                <c:v>0</c:v>
              </c:pt>
              <c:pt idx="3740">
                <c:v>0</c:v>
              </c:pt>
              <c:pt idx="3741">
                <c:v>0</c:v>
              </c:pt>
              <c:pt idx="3742">
                <c:v>1060</c:v>
              </c:pt>
              <c:pt idx="3743">
                <c:v>0</c:v>
              </c:pt>
              <c:pt idx="3744">
                <c:v>0</c:v>
              </c:pt>
              <c:pt idx="3745">
                <c:v>630</c:v>
              </c:pt>
              <c:pt idx="3746">
                <c:v>0</c:v>
              </c:pt>
              <c:pt idx="3747">
                <c:v>0</c:v>
              </c:pt>
              <c:pt idx="3748">
                <c:v>700</c:v>
              </c:pt>
              <c:pt idx="3749">
                <c:v>0</c:v>
              </c:pt>
              <c:pt idx="3750">
                <c:v>500</c:v>
              </c:pt>
              <c:pt idx="3751">
                <c:v>820</c:v>
              </c:pt>
              <c:pt idx="3752">
                <c:v>0</c:v>
              </c:pt>
              <c:pt idx="3753">
                <c:v>0</c:v>
              </c:pt>
              <c:pt idx="3754">
                <c:v>600</c:v>
              </c:pt>
              <c:pt idx="3755">
                <c:v>750</c:v>
              </c:pt>
              <c:pt idx="3756">
                <c:v>1400</c:v>
              </c:pt>
              <c:pt idx="3757">
                <c:v>0</c:v>
              </c:pt>
              <c:pt idx="3758">
                <c:v>0</c:v>
              </c:pt>
              <c:pt idx="3759">
                <c:v>840</c:v>
              </c:pt>
              <c:pt idx="3760">
                <c:v>100</c:v>
              </c:pt>
              <c:pt idx="3761">
                <c:v>0</c:v>
              </c:pt>
              <c:pt idx="3762">
                <c:v>0</c:v>
              </c:pt>
              <c:pt idx="3763">
                <c:v>1500</c:v>
              </c:pt>
              <c:pt idx="3764">
                <c:v>0</c:v>
              </c:pt>
              <c:pt idx="3765">
                <c:v>0</c:v>
              </c:pt>
              <c:pt idx="3766">
                <c:v>0</c:v>
              </c:pt>
              <c:pt idx="3767">
                <c:v>0</c:v>
              </c:pt>
              <c:pt idx="3768">
                <c:v>900</c:v>
              </c:pt>
              <c:pt idx="3769">
                <c:v>0</c:v>
              </c:pt>
              <c:pt idx="3770">
                <c:v>0</c:v>
              </c:pt>
              <c:pt idx="3771">
                <c:v>1000</c:v>
              </c:pt>
              <c:pt idx="3772">
                <c:v>0</c:v>
              </c:pt>
              <c:pt idx="3773">
                <c:v>0</c:v>
              </c:pt>
              <c:pt idx="3774">
                <c:v>690</c:v>
              </c:pt>
              <c:pt idx="3775">
                <c:v>0</c:v>
              </c:pt>
              <c:pt idx="3776">
                <c:v>240</c:v>
              </c:pt>
              <c:pt idx="3777">
                <c:v>0</c:v>
              </c:pt>
              <c:pt idx="3778">
                <c:v>0</c:v>
              </c:pt>
              <c:pt idx="3779">
                <c:v>950</c:v>
              </c:pt>
              <c:pt idx="3780">
                <c:v>730</c:v>
              </c:pt>
              <c:pt idx="3781">
                <c:v>580</c:v>
              </c:pt>
              <c:pt idx="3782">
                <c:v>620</c:v>
              </c:pt>
              <c:pt idx="3783">
                <c:v>840</c:v>
              </c:pt>
              <c:pt idx="3784">
                <c:v>0</c:v>
              </c:pt>
              <c:pt idx="3785">
                <c:v>0</c:v>
              </c:pt>
              <c:pt idx="3786">
                <c:v>370</c:v>
              </c:pt>
              <c:pt idx="3787">
                <c:v>0</c:v>
              </c:pt>
              <c:pt idx="3788">
                <c:v>0</c:v>
              </c:pt>
              <c:pt idx="3789">
                <c:v>0</c:v>
              </c:pt>
              <c:pt idx="3790">
                <c:v>1100</c:v>
              </c:pt>
              <c:pt idx="3791">
                <c:v>1690</c:v>
              </c:pt>
              <c:pt idx="3792">
                <c:v>0</c:v>
              </c:pt>
              <c:pt idx="3793">
                <c:v>0</c:v>
              </c:pt>
              <c:pt idx="3794">
                <c:v>0</c:v>
              </c:pt>
              <c:pt idx="3795">
                <c:v>0</c:v>
              </c:pt>
              <c:pt idx="3796">
                <c:v>1300</c:v>
              </c:pt>
              <c:pt idx="3797">
                <c:v>0</c:v>
              </c:pt>
              <c:pt idx="3798">
                <c:v>1100</c:v>
              </c:pt>
              <c:pt idx="3799">
                <c:v>170</c:v>
              </c:pt>
              <c:pt idx="3800">
                <c:v>0</c:v>
              </c:pt>
              <c:pt idx="3801">
                <c:v>0</c:v>
              </c:pt>
              <c:pt idx="3802">
                <c:v>0</c:v>
              </c:pt>
              <c:pt idx="3803">
                <c:v>0</c:v>
              </c:pt>
              <c:pt idx="3804">
                <c:v>0</c:v>
              </c:pt>
              <c:pt idx="3805">
                <c:v>510</c:v>
              </c:pt>
              <c:pt idx="3806">
                <c:v>120</c:v>
              </c:pt>
              <c:pt idx="3807">
                <c:v>0</c:v>
              </c:pt>
              <c:pt idx="3808">
                <c:v>0</c:v>
              </c:pt>
              <c:pt idx="3809">
                <c:v>1450</c:v>
              </c:pt>
              <c:pt idx="3810">
                <c:v>770</c:v>
              </c:pt>
              <c:pt idx="3811">
                <c:v>0</c:v>
              </c:pt>
              <c:pt idx="3812">
                <c:v>1600</c:v>
              </c:pt>
              <c:pt idx="3813">
                <c:v>1000</c:v>
              </c:pt>
              <c:pt idx="3814">
                <c:v>0</c:v>
              </c:pt>
              <c:pt idx="3815">
                <c:v>400</c:v>
              </c:pt>
              <c:pt idx="3816">
                <c:v>0</c:v>
              </c:pt>
              <c:pt idx="3817">
                <c:v>0</c:v>
              </c:pt>
              <c:pt idx="3818">
                <c:v>0</c:v>
              </c:pt>
              <c:pt idx="3819">
                <c:v>1210</c:v>
              </c:pt>
              <c:pt idx="3820">
                <c:v>550</c:v>
              </c:pt>
              <c:pt idx="3821">
                <c:v>620</c:v>
              </c:pt>
              <c:pt idx="3822">
                <c:v>1100</c:v>
              </c:pt>
              <c:pt idx="3823">
                <c:v>940</c:v>
              </c:pt>
              <c:pt idx="3824">
                <c:v>0</c:v>
              </c:pt>
              <c:pt idx="3825">
                <c:v>400</c:v>
              </c:pt>
              <c:pt idx="3826">
                <c:v>700</c:v>
              </c:pt>
              <c:pt idx="3827">
                <c:v>0</c:v>
              </c:pt>
              <c:pt idx="3828">
                <c:v>1420</c:v>
              </c:pt>
              <c:pt idx="3829">
                <c:v>690</c:v>
              </c:pt>
              <c:pt idx="3830">
                <c:v>0</c:v>
              </c:pt>
              <c:pt idx="3831">
                <c:v>0</c:v>
              </c:pt>
              <c:pt idx="3832">
                <c:v>0</c:v>
              </c:pt>
              <c:pt idx="3833">
                <c:v>0</c:v>
              </c:pt>
              <c:pt idx="3834">
                <c:v>0</c:v>
              </c:pt>
              <c:pt idx="3835">
                <c:v>0</c:v>
              </c:pt>
              <c:pt idx="3836">
                <c:v>500</c:v>
              </c:pt>
              <c:pt idx="3837">
                <c:v>0</c:v>
              </c:pt>
              <c:pt idx="3838">
                <c:v>0</c:v>
              </c:pt>
              <c:pt idx="3839">
                <c:v>0</c:v>
              </c:pt>
              <c:pt idx="3840">
                <c:v>1370</c:v>
              </c:pt>
              <c:pt idx="3841">
                <c:v>0</c:v>
              </c:pt>
              <c:pt idx="3842">
                <c:v>0</c:v>
              </c:pt>
              <c:pt idx="3843">
                <c:v>0</c:v>
              </c:pt>
              <c:pt idx="3844">
                <c:v>0</c:v>
              </c:pt>
              <c:pt idx="3845">
                <c:v>1090</c:v>
              </c:pt>
              <c:pt idx="3846">
                <c:v>550</c:v>
              </c:pt>
              <c:pt idx="3847">
                <c:v>0</c:v>
              </c:pt>
              <c:pt idx="3848">
                <c:v>650</c:v>
              </c:pt>
              <c:pt idx="3849">
                <c:v>0</c:v>
              </c:pt>
              <c:pt idx="3850">
                <c:v>900</c:v>
              </c:pt>
              <c:pt idx="3851">
                <c:v>900</c:v>
              </c:pt>
              <c:pt idx="3852">
                <c:v>0</c:v>
              </c:pt>
              <c:pt idx="3853">
                <c:v>730</c:v>
              </c:pt>
              <c:pt idx="3854">
                <c:v>800</c:v>
              </c:pt>
              <c:pt idx="3855">
                <c:v>250</c:v>
              </c:pt>
              <c:pt idx="3856">
                <c:v>0</c:v>
              </c:pt>
              <c:pt idx="3857">
                <c:v>0</c:v>
              </c:pt>
              <c:pt idx="3858">
                <c:v>1080</c:v>
              </c:pt>
              <c:pt idx="3859">
                <c:v>0</c:v>
              </c:pt>
              <c:pt idx="3860">
                <c:v>0</c:v>
              </c:pt>
              <c:pt idx="3861">
                <c:v>0</c:v>
              </c:pt>
              <c:pt idx="3862">
                <c:v>800</c:v>
              </c:pt>
              <c:pt idx="3863">
                <c:v>0</c:v>
              </c:pt>
              <c:pt idx="3864">
                <c:v>0</c:v>
              </c:pt>
              <c:pt idx="3865">
                <c:v>0</c:v>
              </c:pt>
              <c:pt idx="3866">
                <c:v>280</c:v>
              </c:pt>
              <c:pt idx="3867">
                <c:v>1050</c:v>
              </c:pt>
              <c:pt idx="3868">
                <c:v>0</c:v>
              </c:pt>
              <c:pt idx="3869">
                <c:v>370</c:v>
              </c:pt>
              <c:pt idx="3870">
                <c:v>780</c:v>
              </c:pt>
              <c:pt idx="3871">
                <c:v>1230</c:v>
              </c:pt>
              <c:pt idx="3872">
                <c:v>290</c:v>
              </c:pt>
              <c:pt idx="3873">
                <c:v>1620</c:v>
              </c:pt>
              <c:pt idx="3874">
                <c:v>0</c:v>
              </c:pt>
              <c:pt idx="3875">
                <c:v>570</c:v>
              </c:pt>
              <c:pt idx="3876">
                <c:v>400</c:v>
              </c:pt>
              <c:pt idx="3877">
                <c:v>0</c:v>
              </c:pt>
              <c:pt idx="3878">
                <c:v>570</c:v>
              </c:pt>
              <c:pt idx="3879">
                <c:v>0</c:v>
              </c:pt>
              <c:pt idx="3880">
                <c:v>780</c:v>
              </c:pt>
              <c:pt idx="3881">
                <c:v>0</c:v>
              </c:pt>
              <c:pt idx="3882">
                <c:v>0</c:v>
              </c:pt>
              <c:pt idx="3883">
                <c:v>0</c:v>
              </c:pt>
              <c:pt idx="3884">
                <c:v>0</c:v>
              </c:pt>
              <c:pt idx="3885">
                <c:v>0</c:v>
              </c:pt>
              <c:pt idx="3886">
                <c:v>0</c:v>
              </c:pt>
              <c:pt idx="3887">
                <c:v>400</c:v>
              </c:pt>
              <c:pt idx="3888">
                <c:v>730</c:v>
              </c:pt>
              <c:pt idx="3889">
                <c:v>0</c:v>
              </c:pt>
              <c:pt idx="3890">
                <c:v>0</c:v>
              </c:pt>
              <c:pt idx="3891">
                <c:v>990</c:v>
              </c:pt>
              <c:pt idx="3892">
                <c:v>0</c:v>
              </c:pt>
              <c:pt idx="3893">
                <c:v>0</c:v>
              </c:pt>
              <c:pt idx="3894">
                <c:v>0</c:v>
              </c:pt>
              <c:pt idx="3895">
                <c:v>0</c:v>
              </c:pt>
              <c:pt idx="3896">
                <c:v>0</c:v>
              </c:pt>
              <c:pt idx="3897">
                <c:v>0</c:v>
              </c:pt>
              <c:pt idx="3898">
                <c:v>0</c:v>
              </c:pt>
              <c:pt idx="3899">
                <c:v>930</c:v>
              </c:pt>
              <c:pt idx="3900">
                <c:v>900</c:v>
              </c:pt>
              <c:pt idx="3901">
                <c:v>720</c:v>
              </c:pt>
              <c:pt idx="3902">
                <c:v>120</c:v>
              </c:pt>
              <c:pt idx="3903">
                <c:v>0</c:v>
              </c:pt>
              <c:pt idx="3904">
                <c:v>800</c:v>
              </c:pt>
              <c:pt idx="3905">
                <c:v>890</c:v>
              </c:pt>
              <c:pt idx="3906">
                <c:v>0</c:v>
              </c:pt>
              <c:pt idx="3907">
                <c:v>0</c:v>
              </c:pt>
              <c:pt idx="3908">
                <c:v>1030</c:v>
              </c:pt>
              <c:pt idx="3909">
                <c:v>800</c:v>
              </c:pt>
              <c:pt idx="3910">
                <c:v>880</c:v>
              </c:pt>
              <c:pt idx="3911">
                <c:v>1320</c:v>
              </c:pt>
              <c:pt idx="3912">
                <c:v>0</c:v>
              </c:pt>
              <c:pt idx="3913">
                <c:v>0</c:v>
              </c:pt>
              <c:pt idx="3914">
                <c:v>700</c:v>
              </c:pt>
              <c:pt idx="3915">
                <c:v>0</c:v>
              </c:pt>
              <c:pt idx="3916">
                <c:v>0</c:v>
              </c:pt>
              <c:pt idx="3917">
                <c:v>0</c:v>
              </c:pt>
              <c:pt idx="3918">
                <c:v>0</c:v>
              </c:pt>
              <c:pt idx="3919">
                <c:v>0</c:v>
              </c:pt>
              <c:pt idx="3920">
                <c:v>0</c:v>
              </c:pt>
              <c:pt idx="3921">
                <c:v>0</c:v>
              </c:pt>
              <c:pt idx="3922">
                <c:v>0</c:v>
              </c:pt>
              <c:pt idx="3923">
                <c:v>0</c:v>
              </c:pt>
              <c:pt idx="3924">
                <c:v>670</c:v>
              </c:pt>
              <c:pt idx="3925">
                <c:v>870</c:v>
              </c:pt>
              <c:pt idx="3926">
                <c:v>290</c:v>
              </c:pt>
              <c:pt idx="3927">
                <c:v>480</c:v>
              </c:pt>
              <c:pt idx="3928">
                <c:v>0</c:v>
              </c:pt>
              <c:pt idx="3929">
                <c:v>860</c:v>
              </c:pt>
              <c:pt idx="3930">
                <c:v>0</c:v>
              </c:pt>
              <c:pt idx="3931">
                <c:v>0</c:v>
              </c:pt>
              <c:pt idx="3932">
                <c:v>780</c:v>
              </c:pt>
              <c:pt idx="3933">
                <c:v>0</c:v>
              </c:pt>
              <c:pt idx="3934">
                <c:v>0</c:v>
              </c:pt>
              <c:pt idx="3935">
                <c:v>830</c:v>
              </c:pt>
              <c:pt idx="3936">
                <c:v>230</c:v>
              </c:pt>
              <c:pt idx="3937">
                <c:v>380</c:v>
              </c:pt>
              <c:pt idx="3938">
                <c:v>0</c:v>
              </c:pt>
              <c:pt idx="3939">
                <c:v>0</c:v>
              </c:pt>
              <c:pt idx="3940">
                <c:v>1380</c:v>
              </c:pt>
              <c:pt idx="3941">
                <c:v>0</c:v>
              </c:pt>
              <c:pt idx="3942">
                <c:v>0</c:v>
              </c:pt>
              <c:pt idx="3943">
                <c:v>0</c:v>
              </c:pt>
              <c:pt idx="3944">
                <c:v>0</c:v>
              </c:pt>
              <c:pt idx="3945">
                <c:v>0</c:v>
              </c:pt>
              <c:pt idx="3946">
                <c:v>0</c:v>
              </c:pt>
              <c:pt idx="3947">
                <c:v>0</c:v>
              </c:pt>
              <c:pt idx="3948">
                <c:v>1350</c:v>
              </c:pt>
              <c:pt idx="3949">
                <c:v>0</c:v>
              </c:pt>
              <c:pt idx="3950">
                <c:v>0</c:v>
              </c:pt>
              <c:pt idx="3951">
                <c:v>0</c:v>
              </c:pt>
              <c:pt idx="3952">
                <c:v>630</c:v>
              </c:pt>
              <c:pt idx="3953">
                <c:v>0</c:v>
              </c:pt>
              <c:pt idx="3954">
                <c:v>0</c:v>
              </c:pt>
              <c:pt idx="3955">
                <c:v>0</c:v>
              </c:pt>
              <c:pt idx="3956">
                <c:v>0</c:v>
              </c:pt>
              <c:pt idx="3957">
                <c:v>510</c:v>
              </c:pt>
              <c:pt idx="3958">
                <c:v>0</c:v>
              </c:pt>
              <c:pt idx="3959">
                <c:v>1010</c:v>
              </c:pt>
              <c:pt idx="3960">
                <c:v>0</c:v>
              </c:pt>
              <c:pt idx="3961">
                <c:v>0</c:v>
              </c:pt>
              <c:pt idx="3962">
                <c:v>0</c:v>
              </c:pt>
              <c:pt idx="3963">
                <c:v>0</c:v>
              </c:pt>
              <c:pt idx="3964">
                <c:v>660</c:v>
              </c:pt>
              <c:pt idx="3965">
                <c:v>1380</c:v>
              </c:pt>
              <c:pt idx="3966">
                <c:v>440</c:v>
              </c:pt>
              <c:pt idx="3967">
                <c:v>150</c:v>
              </c:pt>
              <c:pt idx="3968">
                <c:v>1140</c:v>
              </c:pt>
              <c:pt idx="3969">
                <c:v>0</c:v>
              </c:pt>
              <c:pt idx="3970">
                <c:v>0</c:v>
              </c:pt>
              <c:pt idx="3971">
                <c:v>0</c:v>
              </c:pt>
              <c:pt idx="3972">
                <c:v>0</c:v>
              </c:pt>
              <c:pt idx="3973">
                <c:v>450</c:v>
              </c:pt>
              <c:pt idx="3974">
                <c:v>0</c:v>
              </c:pt>
              <c:pt idx="3975">
                <c:v>0</c:v>
              </c:pt>
              <c:pt idx="3976">
                <c:v>0</c:v>
              </c:pt>
              <c:pt idx="3977">
                <c:v>400</c:v>
              </c:pt>
              <c:pt idx="3978">
                <c:v>360</c:v>
              </c:pt>
              <c:pt idx="3979">
                <c:v>0</c:v>
              </c:pt>
              <c:pt idx="3980">
                <c:v>1600</c:v>
              </c:pt>
              <c:pt idx="3981">
                <c:v>1430</c:v>
              </c:pt>
              <c:pt idx="3982">
                <c:v>0</c:v>
              </c:pt>
              <c:pt idx="3983">
                <c:v>0</c:v>
              </c:pt>
              <c:pt idx="3984">
                <c:v>550</c:v>
              </c:pt>
              <c:pt idx="3985">
                <c:v>0</c:v>
              </c:pt>
              <c:pt idx="3986">
                <c:v>0</c:v>
              </c:pt>
              <c:pt idx="3987">
                <c:v>1500</c:v>
              </c:pt>
              <c:pt idx="3988">
                <c:v>0</c:v>
              </c:pt>
              <c:pt idx="3989">
                <c:v>0</c:v>
              </c:pt>
              <c:pt idx="3990">
                <c:v>0</c:v>
              </c:pt>
              <c:pt idx="3991">
                <c:v>0</c:v>
              </c:pt>
              <c:pt idx="3992">
                <c:v>0</c:v>
              </c:pt>
              <c:pt idx="3993">
                <c:v>0</c:v>
              </c:pt>
              <c:pt idx="3994">
                <c:v>950</c:v>
              </c:pt>
              <c:pt idx="3995">
                <c:v>0</c:v>
              </c:pt>
              <c:pt idx="3996">
                <c:v>0</c:v>
              </c:pt>
              <c:pt idx="3997">
                <c:v>0</c:v>
              </c:pt>
              <c:pt idx="3998">
                <c:v>1200</c:v>
              </c:pt>
              <c:pt idx="3999">
                <c:v>0</c:v>
              </c:pt>
              <c:pt idx="4000">
                <c:v>0</c:v>
              </c:pt>
              <c:pt idx="4001">
                <c:v>0</c:v>
              </c:pt>
              <c:pt idx="4002">
                <c:v>310</c:v>
              </c:pt>
              <c:pt idx="4003">
                <c:v>0</c:v>
              </c:pt>
              <c:pt idx="4004">
                <c:v>100</c:v>
              </c:pt>
              <c:pt idx="4005">
                <c:v>0</c:v>
              </c:pt>
              <c:pt idx="4006">
                <c:v>0</c:v>
              </c:pt>
              <c:pt idx="4007">
                <c:v>0</c:v>
              </c:pt>
              <c:pt idx="4008">
                <c:v>0</c:v>
              </c:pt>
              <c:pt idx="4009">
                <c:v>0</c:v>
              </c:pt>
              <c:pt idx="4010">
                <c:v>0</c:v>
              </c:pt>
              <c:pt idx="4011">
                <c:v>140</c:v>
              </c:pt>
              <c:pt idx="4012">
                <c:v>790</c:v>
              </c:pt>
              <c:pt idx="4013">
                <c:v>0</c:v>
              </c:pt>
              <c:pt idx="4014">
                <c:v>1020</c:v>
              </c:pt>
              <c:pt idx="4015">
                <c:v>0</c:v>
              </c:pt>
              <c:pt idx="4016">
                <c:v>0</c:v>
              </c:pt>
              <c:pt idx="4017">
                <c:v>560</c:v>
              </c:pt>
              <c:pt idx="4018">
                <c:v>0</c:v>
              </c:pt>
              <c:pt idx="4019">
                <c:v>1070</c:v>
              </c:pt>
              <c:pt idx="4020">
                <c:v>1400</c:v>
              </c:pt>
              <c:pt idx="4021">
                <c:v>0</c:v>
              </c:pt>
              <c:pt idx="4022">
                <c:v>620</c:v>
              </c:pt>
              <c:pt idx="4023">
                <c:v>820</c:v>
              </c:pt>
              <c:pt idx="4024">
                <c:v>0</c:v>
              </c:pt>
              <c:pt idx="4025">
                <c:v>0</c:v>
              </c:pt>
              <c:pt idx="4026">
                <c:v>0</c:v>
              </c:pt>
              <c:pt idx="4027">
                <c:v>240</c:v>
              </c:pt>
              <c:pt idx="4028">
                <c:v>0</c:v>
              </c:pt>
              <c:pt idx="4029">
                <c:v>0</c:v>
              </c:pt>
              <c:pt idx="4030">
                <c:v>1060</c:v>
              </c:pt>
              <c:pt idx="4031">
                <c:v>0</c:v>
              </c:pt>
              <c:pt idx="4032">
                <c:v>0</c:v>
              </c:pt>
              <c:pt idx="4033">
                <c:v>0</c:v>
              </c:pt>
              <c:pt idx="4034">
                <c:v>0</c:v>
              </c:pt>
              <c:pt idx="4035">
                <c:v>0</c:v>
              </c:pt>
              <c:pt idx="4036">
                <c:v>0</c:v>
              </c:pt>
              <c:pt idx="4037">
                <c:v>65</c:v>
              </c:pt>
              <c:pt idx="4038">
                <c:v>120</c:v>
              </c:pt>
              <c:pt idx="4039">
                <c:v>0</c:v>
              </c:pt>
              <c:pt idx="4040">
                <c:v>0</c:v>
              </c:pt>
              <c:pt idx="4041">
                <c:v>0</c:v>
              </c:pt>
              <c:pt idx="4042">
                <c:v>0</c:v>
              </c:pt>
              <c:pt idx="4043">
                <c:v>0</c:v>
              </c:pt>
              <c:pt idx="4044">
                <c:v>0</c:v>
              </c:pt>
              <c:pt idx="4045">
                <c:v>0</c:v>
              </c:pt>
              <c:pt idx="4046">
                <c:v>1270</c:v>
              </c:pt>
              <c:pt idx="4047">
                <c:v>0</c:v>
              </c:pt>
              <c:pt idx="4048">
                <c:v>0</c:v>
              </c:pt>
              <c:pt idx="4049">
                <c:v>0</c:v>
              </c:pt>
              <c:pt idx="4050">
                <c:v>0</c:v>
              </c:pt>
              <c:pt idx="4051">
                <c:v>360</c:v>
              </c:pt>
              <c:pt idx="4052">
                <c:v>0</c:v>
              </c:pt>
              <c:pt idx="4053">
                <c:v>400</c:v>
              </c:pt>
              <c:pt idx="4054">
                <c:v>460</c:v>
              </c:pt>
              <c:pt idx="4055">
                <c:v>0</c:v>
              </c:pt>
              <c:pt idx="4056">
                <c:v>0</c:v>
              </c:pt>
              <c:pt idx="4057">
                <c:v>0</c:v>
              </c:pt>
              <c:pt idx="4058">
                <c:v>870</c:v>
              </c:pt>
              <c:pt idx="4059">
                <c:v>0</c:v>
              </c:pt>
              <c:pt idx="4060">
                <c:v>0</c:v>
              </c:pt>
              <c:pt idx="4061">
                <c:v>0</c:v>
              </c:pt>
              <c:pt idx="4062">
                <c:v>0</c:v>
              </c:pt>
              <c:pt idx="4063">
                <c:v>1210</c:v>
              </c:pt>
              <c:pt idx="4064">
                <c:v>0</c:v>
              </c:pt>
              <c:pt idx="4065">
                <c:v>0</c:v>
              </c:pt>
              <c:pt idx="4066">
                <c:v>200</c:v>
              </c:pt>
              <c:pt idx="4067">
                <c:v>890</c:v>
              </c:pt>
              <c:pt idx="4068">
                <c:v>0</c:v>
              </c:pt>
              <c:pt idx="4069">
                <c:v>910</c:v>
              </c:pt>
              <c:pt idx="4070">
                <c:v>670</c:v>
              </c:pt>
              <c:pt idx="4071">
                <c:v>0</c:v>
              </c:pt>
              <c:pt idx="4072">
                <c:v>0</c:v>
              </c:pt>
              <c:pt idx="4073">
                <c:v>0</c:v>
              </c:pt>
              <c:pt idx="4074">
                <c:v>0</c:v>
              </c:pt>
              <c:pt idx="4075">
                <c:v>0</c:v>
              </c:pt>
              <c:pt idx="4076">
                <c:v>0</c:v>
              </c:pt>
              <c:pt idx="4077">
                <c:v>0</c:v>
              </c:pt>
              <c:pt idx="4078">
                <c:v>1670</c:v>
              </c:pt>
              <c:pt idx="4079">
                <c:v>0</c:v>
              </c:pt>
              <c:pt idx="4080">
                <c:v>0</c:v>
              </c:pt>
              <c:pt idx="4081">
                <c:v>620</c:v>
              </c:pt>
              <c:pt idx="4082">
                <c:v>0</c:v>
              </c:pt>
              <c:pt idx="4083">
                <c:v>840</c:v>
              </c:pt>
              <c:pt idx="4084">
                <c:v>670</c:v>
              </c:pt>
              <c:pt idx="4085">
                <c:v>1070</c:v>
              </c:pt>
              <c:pt idx="4086">
                <c:v>1840</c:v>
              </c:pt>
              <c:pt idx="4087">
                <c:v>0</c:v>
              </c:pt>
              <c:pt idx="4088">
                <c:v>0</c:v>
              </c:pt>
              <c:pt idx="4089">
                <c:v>0</c:v>
              </c:pt>
              <c:pt idx="4090">
                <c:v>0</c:v>
              </c:pt>
              <c:pt idx="4091">
                <c:v>1830</c:v>
              </c:pt>
              <c:pt idx="4092">
                <c:v>0</c:v>
              </c:pt>
              <c:pt idx="4093">
                <c:v>0</c:v>
              </c:pt>
              <c:pt idx="4094">
                <c:v>0</c:v>
              </c:pt>
              <c:pt idx="4095">
                <c:v>0</c:v>
              </c:pt>
              <c:pt idx="4096">
                <c:v>0</c:v>
              </c:pt>
              <c:pt idx="4097">
                <c:v>530</c:v>
              </c:pt>
              <c:pt idx="4098">
                <c:v>0</c:v>
              </c:pt>
              <c:pt idx="4099">
                <c:v>910</c:v>
              </c:pt>
              <c:pt idx="4100">
                <c:v>0</c:v>
              </c:pt>
              <c:pt idx="4101">
                <c:v>0</c:v>
              </c:pt>
              <c:pt idx="4102">
                <c:v>0</c:v>
              </c:pt>
              <c:pt idx="4103">
                <c:v>750</c:v>
              </c:pt>
              <c:pt idx="4104">
                <c:v>0</c:v>
              </c:pt>
              <c:pt idx="4105">
                <c:v>0</c:v>
              </c:pt>
              <c:pt idx="4106">
                <c:v>0</c:v>
              </c:pt>
              <c:pt idx="4107">
                <c:v>1210</c:v>
              </c:pt>
              <c:pt idx="4108">
                <c:v>450</c:v>
              </c:pt>
              <c:pt idx="4109">
                <c:v>0</c:v>
              </c:pt>
              <c:pt idx="4110">
                <c:v>0</c:v>
              </c:pt>
              <c:pt idx="4111">
                <c:v>0</c:v>
              </c:pt>
              <c:pt idx="4112">
                <c:v>0</c:v>
              </c:pt>
              <c:pt idx="4113">
                <c:v>0</c:v>
              </c:pt>
              <c:pt idx="4114">
                <c:v>790</c:v>
              </c:pt>
              <c:pt idx="4115">
                <c:v>0</c:v>
              </c:pt>
              <c:pt idx="4116">
                <c:v>420</c:v>
              </c:pt>
              <c:pt idx="4117">
                <c:v>0</c:v>
              </c:pt>
              <c:pt idx="4118">
                <c:v>720</c:v>
              </c:pt>
              <c:pt idx="4119">
                <c:v>0</c:v>
              </c:pt>
              <c:pt idx="4120">
                <c:v>1110</c:v>
              </c:pt>
              <c:pt idx="4121">
                <c:v>0</c:v>
              </c:pt>
              <c:pt idx="4122">
                <c:v>0</c:v>
              </c:pt>
              <c:pt idx="4123">
                <c:v>0</c:v>
              </c:pt>
              <c:pt idx="4124">
                <c:v>530</c:v>
              </c:pt>
              <c:pt idx="4125">
                <c:v>0</c:v>
              </c:pt>
              <c:pt idx="4126">
                <c:v>0</c:v>
              </c:pt>
              <c:pt idx="4127">
                <c:v>0</c:v>
              </c:pt>
              <c:pt idx="4128">
                <c:v>0</c:v>
              </c:pt>
              <c:pt idx="4129">
                <c:v>500</c:v>
              </c:pt>
              <c:pt idx="4130">
                <c:v>190</c:v>
              </c:pt>
              <c:pt idx="4131">
                <c:v>0</c:v>
              </c:pt>
              <c:pt idx="4132">
                <c:v>550</c:v>
              </c:pt>
              <c:pt idx="4133">
                <c:v>1230</c:v>
              </c:pt>
              <c:pt idx="4134">
                <c:v>0</c:v>
              </c:pt>
              <c:pt idx="4135">
                <c:v>1320</c:v>
              </c:pt>
              <c:pt idx="4136">
                <c:v>0</c:v>
              </c:pt>
              <c:pt idx="4137">
                <c:v>0</c:v>
              </c:pt>
              <c:pt idx="4138">
                <c:v>0</c:v>
              </c:pt>
              <c:pt idx="4139">
                <c:v>1340</c:v>
              </c:pt>
              <c:pt idx="4140">
                <c:v>960</c:v>
              </c:pt>
              <c:pt idx="4141">
                <c:v>0</c:v>
              </c:pt>
              <c:pt idx="4142">
                <c:v>1340</c:v>
              </c:pt>
              <c:pt idx="4143">
                <c:v>1020</c:v>
              </c:pt>
              <c:pt idx="4144">
                <c:v>0</c:v>
              </c:pt>
              <c:pt idx="4145">
                <c:v>0</c:v>
              </c:pt>
              <c:pt idx="4146">
                <c:v>0</c:v>
              </c:pt>
              <c:pt idx="4147">
                <c:v>0</c:v>
              </c:pt>
              <c:pt idx="4148">
                <c:v>1730</c:v>
              </c:pt>
              <c:pt idx="4149">
                <c:v>0</c:v>
              </c:pt>
              <c:pt idx="4150">
                <c:v>0</c:v>
              </c:pt>
              <c:pt idx="4151">
                <c:v>770</c:v>
              </c:pt>
              <c:pt idx="4152">
                <c:v>0</c:v>
              </c:pt>
              <c:pt idx="4153">
                <c:v>0</c:v>
              </c:pt>
              <c:pt idx="4154">
                <c:v>0</c:v>
              </c:pt>
              <c:pt idx="4155">
                <c:v>0</c:v>
              </c:pt>
              <c:pt idx="4156">
                <c:v>0</c:v>
              </c:pt>
              <c:pt idx="4157">
                <c:v>420</c:v>
              </c:pt>
              <c:pt idx="4158">
                <c:v>0</c:v>
              </c:pt>
              <c:pt idx="4159">
                <c:v>0</c:v>
              </c:pt>
              <c:pt idx="4160">
                <c:v>620</c:v>
              </c:pt>
              <c:pt idx="4161">
                <c:v>0</c:v>
              </c:pt>
              <c:pt idx="4162">
                <c:v>270</c:v>
              </c:pt>
              <c:pt idx="4163">
                <c:v>0</c:v>
              </c:pt>
              <c:pt idx="4164">
                <c:v>0</c:v>
              </c:pt>
              <c:pt idx="4165">
                <c:v>650</c:v>
              </c:pt>
              <c:pt idx="4166">
                <c:v>700</c:v>
              </c:pt>
              <c:pt idx="4167">
                <c:v>0</c:v>
              </c:pt>
              <c:pt idx="4168">
                <c:v>800</c:v>
              </c:pt>
              <c:pt idx="4169">
                <c:v>1290</c:v>
              </c:pt>
              <c:pt idx="4170">
                <c:v>0</c:v>
              </c:pt>
              <c:pt idx="4171">
                <c:v>700</c:v>
              </c:pt>
              <c:pt idx="4172">
                <c:v>0</c:v>
              </c:pt>
              <c:pt idx="4173">
                <c:v>650</c:v>
              </c:pt>
              <c:pt idx="4174">
                <c:v>0</c:v>
              </c:pt>
              <c:pt idx="4175">
                <c:v>0</c:v>
              </c:pt>
              <c:pt idx="4176">
                <c:v>0</c:v>
              </c:pt>
              <c:pt idx="4177">
                <c:v>750</c:v>
              </c:pt>
              <c:pt idx="4178">
                <c:v>0</c:v>
              </c:pt>
              <c:pt idx="4179">
                <c:v>450</c:v>
              </c:pt>
              <c:pt idx="4180">
                <c:v>0</c:v>
              </c:pt>
              <c:pt idx="4181">
                <c:v>0</c:v>
              </c:pt>
              <c:pt idx="4182">
                <c:v>0</c:v>
              </c:pt>
              <c:pt idx="4183">
                <c:v>920</c:v>
              </c:pt>
              <c:pt idx="4184">
                <c:v>0</c:v>
              </c:pt>
              <c:pt idx="4185">
                <c:v>0</c:v>
              </c:pt>
              <c:pt idx="4186">
                <c:v>0</c:v>
              </c:pt>
              <c:pt idx="4187">
                <c:v>0</c:v>
              </c:pt>
              <c:pt idx="4188">
                <c:v>0</c:v>
              </c:pt>
              <c:pt idx="4189">
                <c:v>0</c:v>
              </c:pt>
              <c:pt idx="4190">
                <c:v>0</c:v>
              </c:pt>
              <c:pt idx="4191">
                <c:v>0</c:v>
              </c:pt>
              <c:pt idx="4192">
                <c:v>0</c:v>
              </c:pt>
              <c:pt idx="4193">
                <c:v>0</c:v>
              </c:pt>
              <c:pt idx="4194">
                <c:v>840</c:v>
              </c:pt>
              <c:pt idx="4195">
                <c:v>720</c:v>
              </c:pt>
              <c:pt idx="4196">
                <c:v>1000</c:v>
              </c:pt>
              <c:pt idx="4197">
                <c:v>1270</c:v>
              </c:pt>
              <c:pt idx="4198">
                <c:v>0</c:v>
              </c:pt>
              <c:pt idx="4199">
                <c:v>0</c:v>
              </c:pt>
              <c:pt idx="4200">
                <c:v>0</c:v>
              </c:pt>
              <c:pt idx="4201">
                <c:v>0</c:v>
              </c:pt>
              <c:pt idx="4202">
                <c:v>0</c:v>
              </c:pt>
              <c:pt idx="4203">
                <c:v>320</c:v>
              </c:pt>
              <c:pt idx="4204">
                <c:v>1870</c:v>
              </c:pt>
              <c:pt idx="4205">
                <c:v>830</c:v>
              </c:pt>
              <c:pt idx="4206">
                <c:v>440</c:v>
              </c:pt>
              <c:pt idx="4207">
                <c:v>0</c:v>
              </c:pt>
              <c:pt idx="4208">
                <c:v>0</c:v>
              </c:pt>
              <c:pt idx="4209">
                <c:v>890</c:v>
              </c:pt>
              <c:pt idx="4210">
                <c:v>0</c:v>
              </c:pt>
              <c:pt idx="4211">
                <c:v>300</c:v>
              </c:pt>
              <c:pt idx="4212">
                <c:v>0</c:v>
              </c:pt>
              <c:pt idx="4213">
                <c:v>1160</c:v>
              </c:pt>
              <c:pt idx="4214">
                <c:v>1040</c:v>
              </c:pt>
              <c:pt idx="4215">
                <c:v>0</c:v>
              </c:pt>
              <c:pt idx="4216">
                <c:v>0</c:v>
              </c:pt>
              <c:pt idx="4217">
                <c:v>0</c:v>
              </c:pt>
              <c:pt idx="4218">
                <c:v>750</c:v>
              </c:pt>
              <c:pt idx="4219">
                <c:v>0</c:v>
              </c:pt>
              <c:pt idx="4220">
                <c:v>970</c:v>
              </c:pt>
              <c:pt idx="4221">
                <c:v>0</c:v>
              </c:pt>
              <c:pt idx="4222">
                <c:v>0</c:v>
              </c:pt>
              <c:pt idx="4223">
                <c:v>0</c:v>
              </c:pt>
              <c:pt idx="4224">
                <c:v>0</c:v>
              </c:pt>
              <c:pt idx="4225">
                <c:v>840</c:v>
              </c:pt>
              <c:pt idx="4226">
                <c:v>0</c:v>
              </c:pt>
              <c:pt idx="4227">
                <c:v>0</c:v>
              </c:pt>
              <c:pt idx="4228">
                <c:v>800</c:v>
              </c:pt>
              <c:pt idx="4229">
                <c:v>0</c:v>
              </c:pt>
              <c:pt idx="4230">
                <c:v>0</c:v>
              </c:pt>
              <c:pt idx="4231">
                <c:v>0</c:v>
              </c:pt>
              <c:pt idx="4232">
                <c:v>0</c:v>
              </c:pt>
              <c:pt idx="4233">
                <c:v>0</c:v>
              </c:pt>
              <c:pt idx="4234">
                <c:v>920</c:v>
              </c:pt>
              <c:pt idx="4235">
                <c:v>0</c:v>
              </c:pt>
              <c:pt idx="4236">
                <c:v>860</c:v>
              </c:pt>
              <c:pt idx="4237">
                <c:v>0</c:v>
              </c:pt>
              <c:pt idx="4238">
                <c:v>0</c:v>
              </c:pt>
              <c:pt idx="4239">
                <c:v>0</c:v>
              </c:pt>
              <c:pt idx="4240">
                <c:v>850</c:v>
              </c:pt>
              <c:pt idx="4241">
                <c:v>0</c:v>
              </c:pt>
              <c:pt idx="4242">
                <c:v>0</c:v>
              </c:pt>
              <c:pt idx="4243">
                <c:v>700</c:v>
              </c:pt>
              <c:pt idx="4244">
                <c:v>760</c:v>
              </c:pt>
              <c:pt idx="4245">
                <c:v>630</c:v>
              </c:pt>
              <c:pt idx="4246">
                <c:v>900</c:v>
              </c:pt>
              <c:pt idx="4247">
                <c:v>470</c:v>
              </c:pt>
              <c:pt idx="4248">
                <c:v>0</c:v>
              </c:pt>
              <c:pt idx="4249">
                <c:v>0</c:v>
              </c:pt>
              <c:pt idx="4250">
                <c:v>0</c:v>
              </c:pt>
              <c:pt idx="4251">
                <c:v>0</c:v>
              </c:pt>
              <c:pt idx="4252">
                <c:v>1230</c:v>
              </c:pt>
              <c:pt idx="4253">
                <c:v>0</c:v>
              </c:pt>
              <c:pt idx="4254">
                <c:v>1100</c:v>
              </c:pt>
              <c:pt idx="4255">
                <c:v>0</c:v>
              </c:pt>
              <c:pt idx="4256">
                <c:v>0</c:v>
              </c:pt>
              <c:pt idx="4257">
                <c:v>0</c:v>
              </c:pt>
              <c:pt idx="4258">
                <c:v>0</c:v>
              </c:pt>
              <c:pt idx="4259">
                <c:v>0</c:v>
              </c:pt>
              <c:pt idx="4260">
                <c:v>690</c:v>
              </c:pt>
              <c:pt idx="4261">
                <c:v>0</c:v>
              </c:pt>
              <c:pt idx="4262">
                <c:v>1000</c:v>
              </c:pt>
              <c:pt idx="4263">
                <c:v>830</c:v>
              </c:pt>
              <c:pt idx="4264">
                <c:v>680</c:v>
              </c:pt>
              <c:pt idx="4265">
                <c:v>910</c:v>
              </c:pt>
              <c:pt idx="4266">
                <c:v>0</c:v>
              </c:pt>
              <c:pt idx="4267">
                <c:v>0</c:v>
              </c:pt>
              <c:pt idx="4268">
                <c:v>0</c:v>
              </c:pt>
              <c:pt idx="4269">
                <c:v>0</c:v>
              </c:pt>
              <c:pt idx="4270">
                <c:v>0</c:v>
              </c:pt>
              <c:pt idx="4271">
                <c:v>0</c:v>
              </c:pt>
              <c:pt idx="4272">
                <c:v>600</c:v>
              </c:pt>
              <c:pt idx="4273">
                <c:v>1520</c:v>
              </c:pt>
              <c:pt idx="4274">
                <c:v>970</c:v>
              </c:pt>
              <c:pt idx="4275">
                <c:v>0</c:v>
              </c:pt>
              <c:pt idx="4276">
                <c:v>0</c:v>
              </c:pt>
              <c:pt idx="4277">
                <c:v>1420</c:v>
              </c:pt>
              <c:pt idx="4278">
                <c:v>0</c:v>
              </c:pt>
              <c:pt idx="4279">
                <c:v>0</c:v>
              </c:pt>
              <c:pt idx="4280">
                <c:v>0</c:v>
              </c:pt>
              <c:pt idx="4281">
                <c:v>0</c:v>
              </c:pt>
              <c:pt idx="4282">
                <c:v>0</c:v>
              </c:pt>
              <c:pt idx="4283">
                <c:v>0</c:v>
              </c:pt>
              <c:pt idx="4284">
                <c:v>0</c:v>
              </c:pt>
              <c:pt idx="4285">
                <c:v>1250</c:v>
              </c:pt>
              <c:pt idx="4286">
                <c:v>470</c:v>
              </c:pt>
              <c:pt idx="4287">
                <c:v>500</c:v>
              </c:pt>
              <c:pt idx="4288">
                <c:v>940</c:v>
              </c:pt>
              <c:pt idx="4289">
                <c:v>1020</c:v>
              </c:pt>
              <c:pt idx="4290">
                <c:v>0</c:v>
              </c:pt>
              <c:pt idx="4291">
                <c:v>0</c:v>
              </c:pt>
              <c:pt idx="4292">
                <c:v>920</c:v>
              </c:pt>
              <c:pt idx="4293">
                <c:v>0</c:v>
              </c:pt>
              <c:pt idx="4294">
                <c:v>0</c:v>
              </c:pt>
              <c:pt idx="4295">
                <c:v>520</c:v>
              </c:pt>
              <c:pt idx="4296">
                <c:v>0</c:v>
              </c:pt>
              <c:pt idx="4297">
                <c:v>0</c:v>
              </c:pt>
              <c:pt idx="4298">
                <c:v>0</c:v>
              </c:pt>
              <c:pt idx="4299">
                <c:v>0</c:v>
              </c:pt>
              <c:pt idx="4300">
                <c:v>400</c:v>
              </c:pt>
              <c:pt idx="4301">
                <c:v>880</c:v>
              </c:pt>
              <c:pt idx="4302">
                <c:v>0</c:v>
              </c:pt>
              <c:pt idx="4303">
                <c:v>0</c:v>
              </c:pt>
              <c:pt idx="4304">
                <c:v>0</c:v>
              </c:pt>
              <c:pt idx="4305">
                <c:v>0</c:v>
              </c:pt>
              <c:pt idx="4306">
                <c:v>0</c:v>
              </c:pt>
              <c:pt idx="4307">
                <c:v>810</c:v>
              </c:pt>
              <c:pt idx="4308">
                <c:v>0</c:v>
              </c:pt>
              <c:pt idx="4309">
                <c:v>170</c:v>
              </c:pt>
              <c:pt idx="4310">
                <c:v>0</c:v>
              </c:pt>
              <c:pt idx="4311">
                <c:v>340</c:v>
              </c:pt>
              <c:pt idx="4312">
                <c:v>0</c:v>
              </c:pt>
              <c:pt idx="4313">
                <c:v>0</c:v>
              </c:pt>
              <c:pt idx="4314">
                <c:v>570</c:v>
              </c:pt>
              <c:pt idx="4315">
                <c:v>0</c:v>
              </c:pt>
              <c:pt idx="4316">
                <c:v>0</c:v>
              </c:pt>
              <c:pt idx="4317">
                <c:v>0</c:v>
              </c:pt>
              <c:pt idx="4318">
                <c:v>0</c:v>
              </c:pt>
              <c:pt idx="4319">
                <c:v>0</c:v>
              </c:pt>
              <c:pt idx="4320">
                <c:v>0</c:v>
              </c:pt>
              <c:pt idx="4321">
                <c:v>0</c:v>
              </c:pt>
              <c:pt idx="4322">
                <c:v>0</c:v>
              </c:pt>
              <c:pt idx="4323">
                <c:v>1460</c:v>
              </c:pt>
              <c:pt idx="4324">
                <c:v>0</c:v>
              </c:pt>
              <c:pt idx="4325">
                <c:v>740</c:v>
              </c:pt>
              <c:pt idx="4326">
                <c:v>900</c:v>
              </c:pt>
              <c:pt idx="4327">
                <c:v>580</c:v>
              </c:pt>
              <c:pt idx="4328">
                <c:v>640</c:v>
              </c:pt>
              <c:pt idx="4329">
                <c:v>0</c:v>
              </c:pt>
              <c:pt idx="4330">
                <c:v>0</c:v>
              </c:pt>
              <c:pt idx="4331">
                <c:v>0</c:v>
              </c:pt>
              <c:pt idx="4332">
                <c:v>0</c:v>
              </c:pt>
              <c:pt idx="4333">
                <c:v>0</c:v>
              </c:pt>
              <c:pt idx="4334">
                <c:v>0</c:v>
              </c:pt>
              <c:pt idx="4335">
                <c:v>450</c:v>
              </c:pt>
              <c:pt idx="4336">
                <c:v>0</c:v>
              </c:pt>
              <c:pt idx="4337">
                <c:v>1420</c:v>
              </c:pt>
              <c:pt idx="4338">
                <c:v>0</c:v>
              </c:pt>
              <c:pt idx="4339">
                <c:v>1080</c:v>
              </c:pt>
              <c:pt idx="4340">
                <c:v>0</c:v>
              </c:pt>
              <c:pt idx="4341">
                <c:v>0</c:v>
              </c:pt>
              <c:pt idx="4342">
                <c:v>0</c:v>
              </c:pt>
              <c:pt idx="4343">
                <c:v>0</c:v>
              </c:pt>
              <c:pt idx="4344">
                <c:v>0</c:v>
              </c:pt>
              <c:pt idx="4345">
                <c:v>0</c:v>
              </c:pt>
              <c:pt idx="4346">
                <c:v>640</c:v>
              </c:pt>
              <c:pt idx="4347">
                <c:v>1050</c:v>
              </c:pt>
              <c:pt idx="4348">
                <c:v>0</c:v>
              </c:pt>
              <c:pt idx="4349">
                <c:v>1090</c:v>
              </c:pt>
              <c:pt idx="4350">
                <c:v>0</c:v>
              </c:pt>
              <c:pt idx="4351">
                <c:v>0</c:v>
              </c:pt>
              <c:pt idx="4352">
                <c:v>0</c:v>
              </c:pt>
              <c:pt idx="4353">
                <c:v>0</c:v>
              </c:pt>
              <c:pt idx="4354">
                <c:v>0</c:v>
              </c:pt>
              <c:pt idx="4355">
                <c:v>1140</c:v>
              </c:pt>
              <c:pt idx="4356">
                <c:v>1300</c:v>
              </c:pt>
              <c:pt idx="4357">
                <c:v>1600</c:v>
              </c:pt>
              <c:pt idx="4358">
                <c:v>990</c:v>
              </c:pt>
              <c:pt idx="4359">
                <c:v>940</c:v>
              </c:pt>
              <c:pt idx="4360">
                <c:v>790</c:v>
              </c:pt>
              <c:pt idx="4361">
                <c:v>740</c:v>
              </c:pt>
              <c:pt idx="4362">
                <c:v>0</c:v>
              </c:pt>
              <c:pt idx="4363">
                <c:v>0</c:v>
              </c:pt>
              <c:pt idx="4364">
                <c:v>400</c:v>
              </c:pt>
              <c:pt idx="4365">
                <c:v>0</c:v>
              </c:pt>
              <c:pt idx="4366">
                <c:v>0</c:v>
              </c:pt>
              <c:pt idx="4367">
                <c:v>0</c:v>
              </c:pt>
              <c:pt idx="4368">
                <c:v>0</c:v>
              </c:pt>
              <c:pt idx="4369">
                <c:v>0</c:v>
              </c:pt>
              <c:pt idx="4370">
                <c:v>1460</c:v>
              </c:pt>
              <c:pt idx="4371">
                <c:v>0</c:v>
              </c:pt>
              <c:pt idx="4372">
                <c:v>0</c:v>
              </c:pt>
              <c:pt idx="4373">
                <c:v>0</c:v>
              </c:pt>
              <c:pt idx="4374">
                <c:v>0</c:v>
              </c:pt>
              <c:pt idx="4375">
                <c:v>0</c:v>
              </c:pt>
              <c:pt idx="4376">
                <c:v>900</c:v>
              </c:pt>
              <c:pt idx="4377">
                <c:v>610</c:v>
              </c:pt>
              <c:pt idx="4378">
                <c:v>0</c:v>
              </c:pt>
              <c:pt idx="4379">
                <c:v>0</c:v>
              </c:pt>
              <c:pt idx="4380">
                <c:v>1260</c:v>
              </c:pt>
              <c:pt idx="4381">
                <c:v>0</c:v>
              </c:pt>
              <c:pt idx="4382">
                <c:v>1420</c:v>
              </c:pt>
              <c:pt idx="4383">
                <c:v>0</c:v>
              </c:pt>
              <c:pt idx="4384">
                <c:v>0</c:v>
              </c:pt>
              <c:pt idx="4385">
                <c:v>1780</c:v>
              </c:pt>
              <c:pt idx="4386">
                <c:v>900</c:v>
              </c:pt>
              <c:pt idx="4387">
                <c:v>0</c:v>
              </c:pt>
              <c:pt idx="4388">
                <c:v>280</c:v>
              </c:pt>
              <c:pt idx="4389">
                <c:v>0</c:v>
              </c:pt>
              <c:pt idx="4390">
                <c:v>0</c:v>
              </c:pt>
              <c:pt idx="4391">
                <c:v>440</c:v>
              </c:pt>
              <c:pt idx="4392">
                <c:v>0</c:v>
              </c:pt>
              <c:pt idx="4393">
                <c:v>0</c:v>
              </c:pt>
              <c:pt idx="4394">
                <c:v>0</c:v>
              </c:pt>
              <c:pt idx="4395">
                <c:v>130</c:v>
              </c:pt>
              <c:pt idx="4396">
                <c:v>0</c:v>
              </c:pt>
              <c:pt idx="4397">
                <c:v>950</c:v>
              </c:pt>
              <c:pt idx="4398">
                <c:v>1600</c:v>
              </c:pt>
              <c:pt idx="4399">
                <c:v>940</c:v>
              </c:pt>
              <c:pt idx="4400">
                <c:v>0</c:v>
              </c:pt>
              <c:pt idx="4401">
                <c:v>0</c:v>
              </c:pt>
              <c:pt idx="4402">
                <c:v>0</c:v>
              </c:pt>
              <c:pt idx="4403">
                <c:v>0</c:v>
              </c:pt>
              <c:pt idx="4404">
                <c:v>640</c:v>
              </c:pt>
              <c:pt idx="4405">
                <c:v>700</c:v>
              </c:pt>
              <c:pt idx="4406">
                <c:v>0</c:v>
              </c:pt>
              <c:pt idx="4407">
                <c:v>0</c:v>
              </c:pt>
              <c:pt idx="4408">
                <c:v>0</c:v>
              </c:pt>
              <c:pt idx="4409">
                <c:v>150</c:v>
              </c:pt>
              <c:pt idx="4410">
                <c:v>0</c:v>
              </c:pt>
              <c:pt idx="4411">
                <c:v>700</c:v>
              </c:pt>
              <c:pt idx="4412">
                <c:v>820</c:v>
              </c:pt>
              <c:pt idx="4413">
                <c:v>0</c:v>
              </c:pt>
              <c:pt idx="4414">
                <c:v>0</c:v>
              </c:pt>
              <c:pt idx="4415">
                <c:v>0</c:v>
              </c:pt>
              <c:pt idx="4416">
                <c:v>2030</c:v>
              </c:pt>
              <c:pt idx="4417">
                <c:v>0</c:v>
              </c:pt>
              <c:pt idx="4418">
                <c:v>600</c:v>
              </c:pt>
              <c:pt idx="4419">
                <c:v>0</c:v>
              </c:pt>
              <c:pt idx="4420">
                <c:v>0</c:v>
              </c:pt>
              <c:pt idx="4421">
                <c:v>0</c:v>
              </c:pt>
              <c:pt idx="4422">
                <c:v>0</c:v>
              </c:pt>
              <c:pt idx="4423">
                <c:v>0</c:v>
              </c:pt>
              <c:pt idx="4424">
                <c:v>0</c:v>
              </c:pt>
              <c:pt idx="4425">
                <c:v>0</c:v>
              </c:pt>
              <c:pt idx="4426">
                <c:v>0</c:v>
              </c:pt>
              <c:pt idx="4427">
                <c:v>400</c:v>
              </c:pt>
              <c:pt idx="4428">
                <c:v>0</c:v>
              </c:pt>
              <c:pt idx="4429">
                <c:v>0</c:v>
              </c:pt>
              <c:pt idx="4430">
                <c:v>900</c:v>
              </c:pt>
              <c:pt idx="4431">
                <c:v>620</c:v>
              </c:pt>
              <c:pt idx="4432">
                <c:v>1190</c:v>
              </c:pt>
              <c:pt idx="4433">
                <c:v>0</c:v>
              </c:pt>
              <c:pt idx="4434">
                <c:v>0</c:v>
              </c:pt>
              <c:pt idx="4435">
                <c:v>360</c:v>
              </c:pt>
              <c:pt idx="4436">
                <c:v>0</c:v>
              </c:pt>
              <c:pt idx="4437">
                <c:v>0</c:v>
              </c:pt>
              <c:pt idx="4438">
                <c:v>0</c:v>
              </c:pt>
              <c:pt idx="4439">
                <c:v>0</c:v>
              </c:pt>
              <c:pt idx="4440">
                <c:v>0</c:v>
              </c:pt>
              <c:pt idx="4441">
                <c:v>0</c:v>
              </c:pt>
              <c:pt idx="4442">
                <c:v>0</c:v>
              </c:pt>
              <c:pt idx="4443">
                <c:v>920</c:v>
              </c:pt>
              <c:pt idx="4444">
                <c:v>1320</c:v>
              </c:pt>
              <c:pt idx="4445">
                <c:v>0</c:v>
              </c:pt>
              <c:pt idx="4446">
                <c:v>0</c:v>
              </c:pt>
              <c:pt idx="4447">
                <c:v>0</c:v>
              </c:pt>
              <c:pt idx="4448">
                <c:v>1070</c:v>
              </c:pt>
              <c:pt idx="4449">
                <c:v>170</c:v>
              </c:pt>
              <c:pt idx="4450">
                <c:v>1280</c:v>
              </c:pt>
              <c:pt idx="4451">
                <c:v>0</c:v>
              </c:pt>
              <c:pt idx="4452">
                <c:v>0</c:v>
              </c:pt>
              <c:pt idx="4453">
                <c:v>0</c:v>
              </c:pt>
              <c:pt idx="4454">
                <c:v>0</c:v>
              </c:pt>
              <c:pt idx="4455">
                <c:v>0</c:v>
              </c:pt>
              <c:pt idx="4456">
                <c:v>0</c:v>
              </c:pt>
              <c:pt idx="4457">
                <c:v>0</c:v>
              </c:pt>
              <c:pt idx="4458">
                <c:v>0</c:v>
              </c:pt>
              <c:pt idx="4459">
                <c:v>0</c:v>
              </c:pt>
              <c:pt idx="4460">
                <c:v>960</c:v>
              </c:pt>
              <c:pt idx="4461">
                <c:v>0</c:v>
              </c:pt>
              <c:pt idx="4462">
                <c:v>0</c:v>
              </c:pt>
              <c:pt idx="4463">
                <c:v>0</c:v>
              </c:pt>
              <c:pt idx="4464">
                <c:v>890</c:v>
              </c:pt>
              <c:pt idx="4465">
                <c:v>410</c:v>
              </c:pt>
              <c:pt idx="4466">
                <c:v>0</c:v>
              </c:pt>
              <c:pt idx="4467">
                <c:v>0</c:v>
              </c:pt>
              <c:pt idx="4468">
                <c:v>0</c:v>
              </c:pt>
              <c:pt idx="4469">
                <c:v>0</c:v>
              </c:pt>
              <c:pt idx="4470">
                <c:v>0</c:v>
              </c:pt>
              <c:pt idx="4471">
                <c:v>0</c:v>
              </c:pt>
              <c:pt idx="4472">
                <c:v>0</c:v>
              </c:pt>
              <c:pt idx="4473">
                <c:v>840</c:v>
              </c:pt>
              <c:pt idx="4474">
                <c:v>0</c:v>
              </c:pt>
              <c:pt idx="4475">
                <c:v>450</c:v>
              </c:pt>
              <c:pt idx="4476">
                <c:v>1080</c:v>
              </c:pt>
              <c:pt idx="4477">
                <c:v>0</c:v>
              </c:pt>
              <c:pt idx="4478">
                <c:v>1400</c:v>
              </c:pt>
              <c:pt idx="4479">
                <c:v>800</c:v>
              </c:pt>
              <c:pt idx="4480">
                <c:v>1360</c:v>
              </c:pt>
              <c:pt idx="4481">
                <c:v>0</c:v>
              </c:pt>
              <c:pt idx="4482">
                <c:v>620</c:v>
              </c:pt>
              <c:pt idx="4483">
                <c:v>1150</c:v>
              </c:pt>
              <c:pt idx="4484">
                <c:v>0</c:v>
              </c:pt>
              <c:pt idx="4485">
                <c:v>0</c:v>
              </c:pt>
              <c:pt idx="4486">
                <c:v>0</c:v>
              </c:pt>
              <c:pt idx="4487">
                <c:v>820</c:v>
              </c:pt>
              <c:pt idx="4488">
                <c:v>760</c:v>
              </c:pt>
              <c:pt idx="4489">
                <c:v>550</c:v>
              </c:pt>
              <c:pt idx="4490">
                <c:v>240</c:v>
              </c:pt>
              <c:pt idx="4491">
                <c:v>790</c:v>
              </c:pt>
              <c:pt idx="4492">
                <c:v>530</c:v>
              </c:pt>
              <c:pt idx="4493">
                <c:v>800</c:v>
              </c:pt>
              <c:pt idx="4494">
                <c:v>540</c:v>
              </c:pt>
              <c:pt idx="4495">
                <c:v>0</c:v>
              </c:pt>
              <c:pt idx="4496">
                <c:v>450</c:v>
              </c:pt>
              <c:pt idx="4497">
                <c:v>0</c:v>
              </c:pt>
              <c:pt idx="4498">
                <c:v>0</c:v>
              </c:pt>
              <c:pt idx="4499">
                <c:v>0</c:v>
              </c:pt>
              <c:pt idx="4500">
                <c:v>940</c:v>
              </c:pt>
              <c:pt idx="4501">
                <c:v>520</c:v>
              </c:pt>
              <c:pt idx="4502">
                <c:v>0</c:v>
              </c:pt>
              <c:pt idx="4503">
                <c:v>750</c:v>
              </c:pt>
              <c:pt idx="4504">
                <c:v>0</c:v>
              </c:pt>
              <c:pt idx="4505">
                <c:v>0</c:v>
              </c:pt>
              <c:pt idx="4506">
                <c:v>0</c:v>
              </c:pt>
              <c:pt idx="4507">
                <c:v>0</c:v>
              </c:pt>
              <c:pt idx="4508">
                <c:v>0</c:v>
              </c:pt>
              <c:pt idx="4509">
                <c:v>0</c:v>
              </c:pt>
              <c:pt idx="4510">
                <c:v>0</c:v>
              </c:pt>
              <c:pt idx="4511">
                <c:v>0</c:v>
              </c:pt>
              <c:pt idx="4512">
                <c:v>0</c:v>
              </c:pt>
              <c:pt idx="4513">
                <c:v>0</c:v>
              </c:pt>
              <c:pt idx="4514">
                <c:v>0</c:v>
              </c:pt>
              <c:pt idx="4515">
                <c:v>720</c:v>
              </c:pt>
              <c:pt idx="4516">
                <c:v>0</c:v>
              </c:pt>
              <c:pt idx="4517">
                <c:v>0</c:v>
              </c:pt>
              <c:pt idx="4518">
                <c:v>550</c:v>
              </c:pt>
              <c:pt idx="4519">
                <c:v>890</c:v>
              </c:pt>
              <c:pt idx="4520">
                <c:v>980</c:v>
              </c:pt>
              <c:pt idx="4521">
                <c:v>400</c:v>
              </c:pt>
              <c:pt idx="4522">
                <c:v>0</c:v>
              </c:pt>
              <c:pt idx="4523">
                <c:v>1490</c:v>
              </c:pt>
              <c:pt idx="4524">
                <c:v>1640</c:v>
              </c:pt>
              <c:pt idx="4525">
                <c:v>0</c:v>
              </c:pt>
              <c:pt idx="4526">
                <c:v>940</c:v>
              </c:pt>
              <c:pt idx="4527">
                <c:v>0</c:v>
              </c:pt>
              <c:pt idx="4528">
                <c:v>1950</c:v>
              </c:pt>
              <c:pt idx="4529">
                <c:v>0</c:v>
              </c:pt>
              <c:pt idx="4530">
                <c:v>0</c:v>
              </c:pt>
              <c:pt idx="4531">
                <c:v>0</c:v>
              </c:pt>
              <c:pt idx="4532">
                <c:v>0</c:v>
              </c:pt>
              <c:pt idx="4533">
                <c:v>0</c:v>
              </c:pt>
              <c:pt idx="4534">
                <c:v>0</c:v>
              </c:pt>
              <c:pt idx="4535">
                <c:v>0</c:v>
              </c:pt>
              <c:pt idx="4536">
                <c:v>0</c:v>
              </c:pt>
              <c:pt idx="4537">
                <c:v>0</c:v>
              </c:pt>
              <c:pt idx="4538">
                <c:v>700</c:v>
              </c:pt>
              <c:pt idx="4539">
                <c:v>0</c:v>
              </c:pt>
              <c:pt idx="4540">
                <c:v>0</c:v>
              </c:pt>
              <c:pt idx="4541">
                <c:v>0</c:v>
              </c:pt>
              <c:pt idx="4542">
                <c:v>0</c:v>
              </c:pt>
              <c:pt idx="4543">
                <c:v>0</c:v>
              </c:pt>
              <c:pt idx="4544">
                <c:v>0</c:v>
              </c:pt>
              <c:pt idx="4545">
                <c:v>0</c:v>
              </c:pt>
              <c:pt idx="4546">
                <c:v>490</c:v>
              </c:pt>
              <c:pt idx="4547">
                <c:v>510</c:v>
              </c:pt>
              <c:pt idx="4548">
                <c:v>0</c:v>
              </c:pt>
              <c:pt idx="4549">
                <c:v>600</c:v>
              </c:pt>
              <c:pt idx="4550">
                <c:v>0</c:v>
              </c:pt>
              <c:pt idx="4551">
                <c:v>0</c:v>
              </c:pt>
              <c:pt idx="4552">
                <c:v>0</c:v>
              </c:pt>
              <c:pt idx="4553">
                <c:v>0</c:v>
              </c:pt>
              <c:pt idx="4554">
                <c:v>0</c:v>
              </c:pt>
              <c:pt idx="4555">
                <c:v>0</c:v>
              </c:pt>
              <c:pt idx="4556">
                <c:v>0</c:v>
              </c:pt>
              <c:pt idx="4557">
                <c:v>720</c:v>
              </c:pt>
              <c:pt idx="4558">
                <c:v>1360</c:v>
              </c:pt>
              <c:pt idx="4559">
                <c:v>0</c:v>
              </c:pt>
              <c:pt idx="4560">
                <c:v>0</c:v>
              </c:pt>
              <c:pt idx="4561">
                <c:v>0</c:v>
              </c:pt>
              <c:pt idx="4562">
                <c:v>950</c:v>
              </c:pt>
              <c:pt idx="4563">
                <c:v>600</c:v>
              </c:pt>
              <c:pt idx="4564">
                <c:v>0</c:v>
              </c:pt>
              <c:pt idx="4565">
                <c:v>0</c:v>
              </c:pt>
              <c:pt idx="4566">
                <c:v>520</c:v>
              </c:pt>
              <c:pt idx="4567">
                <c:v>0</c:v>
              </c:pt>
              <c:pt idx="4568">
                <c:v>0</c:v>
              </c:pt>
              <c:pt idx="4569">
                <c:v>0</c:v>
              </c:pt>
              <c:pt idx="4570">
                <c:v>700</c:v>
              </c:pt>
              <c:pt idx="4571">
                <c:v>0</c:v>
              </c:pt>
              <c:pt idx="4572">
                <c:v>780</c:v>
              </c:pt>
              <c:pt idx="4573">
                <c:v>400</c:v>
              </c:pt>
              <c:pt idx="4574">
                <c:v>0</c:v>
              </c:pt>
              <c:pt idx="4575">
                <c:v>0</c:v>
              </c:pt>
              <c:pt idx="4576">
                <c:v>610</c:v>
              </c:pt>
              <c:pt idx="4577">
                <c:v>0</c:v>
              </c:pt>
              <c:pt idx="4578">
                <c:v>0</c:v>
              </c:pt>
              <c:pt idx="4579">
                <c:v>900</c:v>
              </c:pt>
              <c:pt idx="4580">
                <c:v>650</c:v>
              </c:pt>
              <c:pt idx="4581">
                <c:v>100</c:v>
              </c:pt>
              <c:pt idx="4582">
                <c:v>0</c:v>
              </c:pt>
              <c:pt idx="4583">
                <c:v>850</c:v>
              </c:pt>
              <c:pt idx="4584">
                <c:v>0</c:v>
              </c:pt>
              <c:pt idx="4585">
                <c:v>500</c:v>
              </c:pt>
              <c:pt idx="4586">
                <c:v>80</c:v>
              </c:pt>
              <c:pt idx="4587">
                <c:v>0</c:v>
              </c:pt>
              <c:pt idx="4588">
                <c:v>0</c:v>
              </c:pt>
              <c:pt idx="4589">
                <c:v>240</c:v>
              </c:pt>
              <c:pt idx="4590">
                <c:v>0</c:v>
              </c:pt>
              <c:pt idx="4591">
                <c:v>940</c:v>
              </c:pt>
              <c:pt idx="4592">
                <c:v>0</c:v>
              </c:pt>
              <c:pt idx="4593">
                <c:v>0</c:v>
              </c:pt>
              <c:pt idx="4594">
                <c:v>0</c:v>
              </c:pt>
              <c:pt idx="4595">
                <c:v>0</c:v>
              </c:pt>
              <c:pt idx="4596">
                <c:v>0</c:v>
              </c:pt>
              <c:pt idx="4597">
                <c:v>0</c:v>
              </c:pt>
              <c:pt idx="4598">
                <c:v>1020</c:v>
              </c:pt>
              <c:pt idx="4599">
                <c:v>0</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34A0-40BE-914C-CC7E22AA0388}"/>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sqft_base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41770707366762555"/>
          <c:y val="7.7667105407150161E-2"/>
          <c:w val="0.46991907040008207"/>
          <c:h val="0.59185890427325194"/>
        </c:manualLayout>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1340</c:v>
              </c:pt>
              <c:pt idx="1">
                <c:v>3650</c:v>
              </c:pt>
              <c:pt idx="2">
                <c:v>1930</c:v>
              </c:pt>
              <c:pt idx="3">
                <c:v>2000</c:v>
              </c:pt>
              <c:pt idx="4">
                <c:v>1940</c:v>
              </c:pt>
              <c:pt idx="5">
                <c:v>880</c:v>
              </c:pt>
              <c:pt idx="6">
                <c:v>1350</c:v>
              </c:pt>
              <c:pt idx="7">
                <c:v>2710</c:v>
              </c:pt>
              <c:pt idx="8">
                <c:v>2430</c:v>
              </c:pt>
              <c:pt idx="9">
                <c:v>1520</c:v>
              </c:pt>
              <c:pt idx="10">
                <c:v>1710</c:v>
              </c:pt>
              <c:pt idx="11">
                <c:v>2920</c:v>
              </c:pt>
              <c:pt idx="12">
                <c:v>2330</c:v>
              </c:pt>
              <c:pt idx="13">
                <c:v>1090</c:v>
              </c:pt>
              <c:pt idx="14">
                <c:v>2910</c:v>
              </c:pt>
              <c:pt idx="15">
                <c:v>1200</c:v>
              </c:pt>
              <c:pt idx="16">
                <c:v>1570</c:v>
              </c:pt>
              <c:pt idx="17">
                <c:v>3110</c:v>
              </c:pt>
              <c:pt idx="18">
                <c:v>1370</c:v>
              </c:pt>
              <c:pt idx="19">
                <c:v>1180</c:v>
              </c:pt>
              <c:pt idx="20">
                <c:v>2240</c:v>
              </c:pt>
              <c:pt idx="21">
                <c:v>1450</c:v>
              </c:pt>
              <c:pt idx="22">
                <c:v>1750</c:v>
              </c:pt>
              <c:pt idx="23">
                <c:v>2730</c:v>
              </c:pt>
              <c:pt idx="24">
                <c:v>1600</c:v>
              </c:pt>
              <c:pt idx="25">
                <c:v>2090</c:v>
              </c:pt>
              <c:pt idx="26">
                <c:v>2360</c:v>
              </c:pt>
              <c:pt idx="27">
                <c:v>2200</c:v>
              </c:pt>
              <c:pt idx="28">
                <c:v>2820</c:v>
              </c:pt>
              <c:pt idx="29">
                <c:v>2600</c:v>
              </c:pt>
              <c:pt idx="30">
                <c:v>1560</c:v>
              </c:pt>
              <c:pt idx="31">
                <c:v>2860</c:v>
              </c:pt>
              <c:pt idx="32">
                <c:v>1820</c:v>
              </c:pt>
              <c:pt idx="33">
                <c:v>2820</c:v>
              </c:pt>
              <c:pt idx="34">
                <c:v>3630</c:v>
              </c:pt>
              <c:pt idx="35">
                <c:v>3240</c:v>
              </c:pt>
              <c:pt idx="36">
                <c:v>800</c:v>
              </c:pt>
              <c:pt idx="37">
                <c:v>1850</c:v>
              </c:pt>
              <c:pt idx="38">
                <c:v>1960</c:v>
              </c:pt>
              <c:pt idx="39">
                <c:v>2390</c:v>
              </c:pt>
              <c:pt idx="40">
                <c:v>1580</c:v>
              </c:pt>
              <c:pt idx="41">
                <c:v>1480</c:v>
              </c:pt>
              <c:pt idx="42">
                <c:v>850</c:v>
              </c:pt>
              <c:pt idx="43">
                <c:v>1770</c:v>
              </c:pt>
              <c:pt idx="44">
                <c:v>1210</c:v>
              </c:pt>
              <c:pt idx="45">
                <c:v>1160</c:v>
              </c:pt>
              <c:pt idx="46">
                <c:v>1970</c:v>
              </c:pt>
              <c:pt idx="47">
                <c:v>1930</c:v>
              </c:pt>
              <c:pt idx="48">
                <c:v>1270</c:v>
              </c:pt>
              <c:pt idx="49">
                <c:v>3310</c:v>
              </c:pt>
              <c:pt idx="50">
                <c:v>2710</c:v>
              </c:pt>
              <c:pt idx="51">
                <c:v>2910</c:v>
              </c:pt>
              <c:pt idx="52">
                <c:v>2710</c:v>
              </c:pt>
              <c:pt idx="53">
                <c:v>1800</c:v>
              </c:pt>
              <c:pt idx="54">
                <c:v>2210</c:v>
              </c:pt>
              <c:pt idx="55">
                <c:v>1920</c:v>
              </c:pt>
              <c:pt idx="56">
                <c:v>2190</c:v>
              </c:pt>
              <c:pt idx="57">
                <c:v>3660</c:v>
              </c:pt>
              <c:pt idx="58">
                <c:v>1320</c:v>
              </c:pt>
              <c:pt idx="59">
                <c:v>1630</c:v>
              </c:pt>
              <c:pt idx="60">
                <c:v>3310</c:v>
              </c:pt>
              <c:pt idx="61">
                <c:v>2680</c:v>
              </c:pt>
              <c:pt idx="62">
                <c:v>2730</c:v>
              </c:pt>
              <c:pt idx="63">
                <c:v>2540</c:v>
              </c:pt>
              <c:pt idx="64">
                <c:v>2920</c:v>
              </c:pt>
              <c:pt idx="65">
                <c:v>900</c:v>
              </c:pt>
              <c:pt idx="66">
                <c:v>1650</c:v>
              </c:pt>
              <c:pt idx="67">
                <c:v>1010</c:v>
              </c:pt>
              <c:pt idx="68">
                <c:v>2680</c:v>
              </c:pt>
              <c:pt idx="69">
                <c:v>2200</c:v>
              </c:pt>
              <c:pt idx="70">
                <c:v>2530</c:v>
              </c:pt>
              <c:pt idx="71">
                <c:v>2850</c:v>
              </c:pt>
              <c:pt idx="72">
                <c:v>2280</c:v>
              </c:pt>
              <c:pt idx="73">
                <c:v>1900</c:v>
              </c:pt>
              <c:pt idx="74">
                <c:v>1330</c:v>
              </c:pt>
              <c:pt idx="75">
                <c:v>1270</c:v>
              </c:pt>
              <c:pt idx="76">
                <c:v>2170</c:v>
              </c:pt>
              <c:pt idx="77">
                <c:v>2730</c:v>
              </c:pt>
              <c:pt idx="78">
                <c:v>2120</c:v>
              </c:pt>
              <c:pt idx="79">
                <c:v>2490</c:v>
              </c:pt>
              <c:pt idx="80">
                <c:v>1990</c:v>
              </c:pt>
              <c:pt idx="81">
                <c:v>3690</c:v>
              </c:pt>
              <c:pt idx="82">
                <c:v>2540</c:v>
              </c:pt>
              <c:pt idx="83">
                <c:v>1800</c:v>
              </c:pt>
              <c:pt idx="84">
                <c:v>2340</c:v>
              </c:pt>
              <c:pt idx="85">
                <c:v>2110</c:v>
              </c:pt>
              <c:pt idx="86">
                <c:v>1140</c:v>
              </c:pt>
              <c:pt idx="87">
                <c:v>1480</c:v>
              </c:pt>
              <c:pt idx="88">
                <c:v>1410</c:v>
              </c:pt>
              <c:pt idx="89">
                <c:v>1200</c:v>
              </c:pt>
              <c:pt idx="90">
                <c:v>3180</c:v>
              </c:pt>
              <c:pt idx="91">
                <c:v>2160</c:v>
              </c:pt>
              <c:pt idx="92">
                <c:v>2920</c:v>
              </c:pt>
              <c:pt idx="93">
                <c:v>2350</c:v>
              </c:pt>
              <c:pt idx="94">
                <c:v>1560</c:v>
              </c:pt>
              <c:pt idx="95">
                <c:v>2740</c:v>
              </c:pt>
              <c:pt idx="96">
                <c:v>1680</c:v>
              </c:pt>
              <c:pt idx="97">
                <c:v>3090</c:v>
              </c:pt>
              <c:pt idx="98">
                <c:v>1410</c:v>
              </c:pt>
              <c:pt idx="99">
                <c:v>4010</c:v>
              </c:pt>
              <c:pt idx="100">
                <c:v>3180</c:v>
              </c:pt>
              <c:pt idx="101">
                <c:v>2010</c:v>
              </c:pt>
              <c:pt idx="102">
                <c:v>1330</c:v>
              </c:pt>
              <c:pt idx="103">
                <c:v>2370</c:v>
              </c:pt>
              <c:pt idx="104">
                <c:v>1840</c:v>
              </c:pt>
              <c:pt idx="105">
                <c:v>2910</c:v>
              </c:pt>
              <c:pt idx="106">
                <c:v>2070</c:v>
              </c:pt>
              <c:pt idx="107">
                <c:v>4340</c:v>
              </c:pt>
              <c:pt idx="108">
                <c:v>840</c:v>
              </c:pt>
              <c:pt idx="109">
                <c:v>1240</c:v>
              </c:pt>
              <c:pt idx="110">
                <c:v>1390</c:v>
              </c:pt>
              <c:pt idx="111">
                <c:v>2310</c:v>
              </c:pt>
              <c:pt idx="112">
                <c:v>1050</c:v>
              </c:pt>
              <c:pt idx="113">
                <c:v>2550</c:v>
              </c:pt>
              <c:pt idx="114">
                <c:v>2010</c:v>
              </c:pt>
              <c:pt idx="115">
                <c:v>1120</c:v>
              </c:pt>
              <c:pt idx="116">
                <c:v>2230</c:v>
              </c:pt>
              <c:pt idx="117">
                <c:v>810</c:v>
              </c:pt>
              <c:pt idx="118">
                <c:v>3190</c:v>
              </c:pt>
              <c:pt idx="119">
                <c:v>1670</c:v>
              </c:pt>
              <c:pt idx="120">
                <c:v>1970</c:v>
              </c:pt>
              <c:pt idx="121">
                <c:v>1450</c:v>
              </c:pt>
              <c:pt idx="122">
                <c:v>13540</c:v>
              </c:pt>
              <c:pt idx="123">
                <c:v>1880</c:v>
              </c:pt>
              <c:pt idx="124">
                <c:v>1880</c:v>
              </c:pt>
              <c:pt idx="125">
                <c:v>1410</c:v>
              </c:pt>
              <c:pt idx="126">
                <c:v>1480</c:v>
              </c:pt>
              <c:pt idx="127">
                <c:v>1140</c:v>
              </c:pt>
              <c:pt idx="128">
                <c:v>1920</c:v>
              </c:pt>
              <c:pt idx="129">
                <c:v>2910</c:v>
              </c:pt>
              <c:pt idx="130">
                <c:v>3240</c:v>
              </c:pt>
              <c:pt idx="131">
                <c:v>1550</c:v>
              </c:pt>
              <c:pt idx="132">
                <c:v>2050</c:v>
              </c:pt>
              <c:pt idx="133">
                <c:v>2220</c:v>
              </c:pt>
              <c:pt idx="134">
                <c:v>1770</c:v>
              </c:pt>
              <c:pt idx="135">
                <c:v>2300</c:v>
              </c:pt>
              <c:pt idx="136">
                <c:v>1800</c:v>
              </c:pt>
              <c:pt idx="137">
                <c:v>2010</c:v>
              </c:pt>
              <c:pt idx="138">
                <c:v>1790</c:v>
              </c:pt>
              <c:pt idx="139">
                <c:v>2440</c:v>
              </c:pt>
              <c:pt idx="140">
                <c:v>1940</c:v>
              </c:pt>
              <c:pt idx="141">
                <c:v>1160</c:v>
              </c:pt>
              <c:pt idx="142">
                <c:v>3400</c:v>
              </c:pt>
              <c:pt idx="143">
                <c:v>4420</c:v>
              </c:pt>
              <c:pt idx="144">
                <c:v>1571</c:v>
              </c:pt>
              <c:pt idx="145">
                <c:v>1620</c:v>
              </c:pt>
              <c:pt idx="146">
                <c:v>1408</c:v>
              </c:pt>
              <c:pt idx="147">
                <c:v>3040</c:v>
              </c:pt>
              <c:pt idx="148">
                <c:v>4490</c:v>
              </c:pt>
              <c:pt idx="149">
                <c:v>1590</c:v>
              </c:pt>
              <c:pt idx="150">
                <c:v>2450</c:v>
              </c:pt>
              <c:pt idx="151">
                <c:v>1440</c:v>
              </c:pt>
              <c:pt idx="152">
                <c:v>1100</c:v>
              </c:pt>
              <c:pt idx="153">
                <c:v>1350</c:v>
              </c:pt>
              <c:pt idx="154">
                <c:v>2150</c:v>
              </c:pt>
              <c:pt idx="155">
                <c:v>1490</c:v>
              </c:pt>
              <c:pt idx="156">
                <c:v>2000</c:v>
              </c:pt>
              <c:pt idx="157">
                <c:v>1030</c:v>
              </c:pt>
              <c:pt idx="158">
                <c:v>720</c:v>
              </c:pt>
              <c:pt idx="159">
                <c:v>2020</c:v>
              </c:pt>
              <c:pt idx="160">
                <c:v>1580</c:v>
              </c:pt>
              <c:pt idx="161">
                <c:v>2110</c:v>
              </c:pt>
              <c:pt idx="162">
                <c:v>1300</c:v>
              </c:pt>
              <c:pt idx="163">
                <c:v>1630</c:v>
              </c:pt>
              <c:pt idx="164">
                <c:v>3370</c:v>
              </c:pt>
              <c:pt idx="165">
                <c:v>1890</c:v>
              </c:pt>
              <c:pt idx="166">
                <c:v>1520</c:v>
              </c:pt>
              <c:pt idx="167">
                <c:v>900</c:v>
              </c:pt>
              <c:pt idx="168">
                <c:v>1050</c:v>
              </c:pt>
              <c:pt idx="169">
                <c:v>1260</c:v>
              </c:pt>
              <c:pt idx="170">
                <c:v>3470</c:v>
              </c:pt>
              <c:pt idx="171">
                <c:v>2290</c:v>
              </c:pt>
              <c:pt idx="172">
                <c:v>2810</c:v>
              </c:pt>
              <c:pt idx="173">
                <c:v>1650</c:v>
              </c:pt>
              <c:pt idx="174">
                <c:v>1640</c:v>
              </c:pt>
              <c:pt idx="175">
                <c:v>1850</c:v>
              </c:pt>
              <c:pt idx="176">
                <c:v>2000</c:v>
              </c:pt>
              <c:pt idx="177">
                <c:v>1410</c:v>
              </c:pt>
              <c:pt idx="178">
                <c:v>1500</c:v>
              </c:pt>
              <c:pt idx="179">
                <c:v>2460</c:v>
              </c:pt>
              <c:pt idx="180">
                <c:v>1010</c:v>
              </c:pt>
              <c:pt idx="181">
                <c:v>1230</c:v>
              </c:pt>
              <c:pt idx="182">
                <c:v>2331</c:v>
              </c:pt>
              <c:pt idx="183">
                <c:v>2240</c:v>
              </c:pt>
              <c:pt idx="184">
                <c:v>2450</c:v>
              </c:pt>
              <c:pt idx="185">
                <c:v>3100</c:v>
              </c:pt>
              <c:pt idx="186">
                <c:v>2060</c:v>
              </c:pt>
              <c:pt idx="187">
                <c:v>1850</c:v>
              </c:pt>
              <c:pt idx="188">
                <c:v>1840</c:v>
              </c:pt>
              <c:pt idx="189">
                <c:v>3740</c:v>
              </c:pt>
              <c:pt idx="190">
                <c:v>1420</c:v>
              </c:pt>
              <c:pt idx="191">
                <c:v>1510</c:v>
              </c:pt>
              <c:pt idx="192">
                <c:v>2130</c:v>
              </c:pt>
              <c:pt idx="193">
                <c:v>3490</c:v>
              </c:pt>
              <c:pt idx="194">
                <c:v>1630</c:v>
              </c:pt>
              <c:pt idx="195">
                <c:v>1790</c:v>
              </c:pt>
              <c:pt idx="196">
                <c:v>2000</c:v>
              </c:pt>
              <c:pt idx="197">
                <c:v>2260</c:v>
              </c:pt>
              <c:pt idx="198">
                <c:v>3030</c:v>
              </c:pt>
              <c:pt idx="199">
                <c:v>1310</c:v>
              </c:pt>
              <c:pt idx="200">
                <c:v>3880</c:v>
              </c:pt>
              <c:pt idx="201">
                <c:v>3760</c:v>
              </c:pt>
              <c:pt idx="202">
                <c:v>3040</c:v>
              </c:pt>
              <c:pt idx="203">
                <c:v>2910</c:v>
              </c:pt>
              <c:pt idx="204">
                <c:v>2970</c:v>
              </c:pt>
              <c:pt idx="205">
                <c:v>1660</c:v>
              </c:pt>
              <c:pt idx="206">
                <c:v>3200</c:v>
              </c:pt>
              <c:pt idx="207">
                <c:v>2680</c:v>
              </c:pt>
              <c:pt idx="208">
                <c:v>1230</c:v>
              </c:pt>
              <c:pt idx="209">
                <c:v>2740</c:v>
              </c:pt>
              <c:pt idx="210">
                <c:v>3380</c:v>
              </c:pt>
              <c:pt idx="211">
                <c:v>1110</c:v>
              </c:pt>
              <c:pt idx="212">
                <c:v>1800</c:v>
              </c:pt>
              <c:pt idx="213">
                <c:v>1900</c:v>
              </c:pt>
              <c:pt idx="214">
                <c:v>930</c:v>
              </c:pt>
              <c:pt idx="215">
                <c:v>1690</c:v>
              </c:pt>
              <c:pt idx="216">
                <c:v>1420</c:v>
              </c:pt>
              <c:pt idx="217">
                <c:v>4510</c:v>
              </c:pt>
              <c:pt idx="218">
                <c:v>1980</c:v>
              </c:pt>
              <c:pt idx="219">
                <c:v>1170</c:v>
              </c:pt>
              <c:pt idx="220">
                <c:v>2200</c:v>
              </c:pt>
              <c:pt idx="221">
                <c:v>800</c:v>
              </c:pt>
              <c:pt idx="222">
                <c:v>1480</c:v>
              </c:pt>
              <c:pt idx="223">
                <c:v>2890</c:v>
              </c:pt>
              <c:pt idx="224">
                <c:v>2690</c:v>
              </c:pt>
              <c:pt idx="225">
                <c:v>3569</c:v>
              </c:pt>
              <c:pt idx="226">
                <c:v>1270</c:v>
              </c:pt>
              <c:pt idx="227">
                <c:v>4490</c:v>
              </c:pt>
              <c:pt idx="228">
                <c:v>3040</c:v>
              </c:pt>
              <c:pt idx="229">
                <c:v>1170</c:v>
              </c:pt>
              <c:pt idx="230">
                <c:v>2060</c:v>
              </c:pt>
              <c:pt idx="231">
                <c:v>990</c:v>
              </c:pt>
              <c:pt idx="232">
                <c:v>2430</c:v>
              </c:pt>
              <c:pt idx="233">
                <c:v>4460</c:v>
              </c:pt>
              <c:pt idx="234">
                <c:v>1250</c:v>
              </c:pt>
              <c:pt idx="235">
                <c:v>1540</c:v>
              </c:pt>
              <c:pt idx="236">
                <c:v>1600</c:v>
              </c:pt>
              <c:pt idx="237">
                <c:v>1110</c:v>
              </c:pt>
              <c:pt idx="238">
                <c:v>1840</c:v>
              </c:pt>
              <c:pt idx="239">
                <c:v>2520</c:v>
              </c:pt>
              <c:pt idx="240">
                <c:v>2680</c:v>
              </c:pt>
              <c:pt idx="241">
                <c:v>3830</c:v>
              </c:pt>
              <c:pt idx="242">
                <c:v>2410</c:v>
              </c:pt>
              <c:pt idx="243">
                <c:v>1720</c:v>
              </c:pt>
              <c:pt idx="244">
                <c:v>2070</c:v>
              </c:pt>
              <c:pt idx="245">
                <c:v>1760</c:v>
              </c:pt>
              <c:pt idx="246">
                <c:v>1680</c:v>
              </c:pt>
              <c:pt idx="247">
                <c:v>1550</c:v>
              </c:pt>
              <c:pt idx="248">
                <c:v>4120</c:v>
              </c:pt>
              <c:pt idx="249">
                <c:v>1830</c:v>
              </c:pt>
              <c:pt idx="250">
                <c:v>1400</c:v>
              </c:pt>
              <c:pt idx="251">
                <c:v>1870</c:v>
              </c:pt>
              <c:pt idx="252">
                <c:v>6210</c:v>
              </c:pt>
              <c:pt idx="253">
                <c:v>1040</c:v>
              </c:pt>
              <c:pt idx="254">
                <c:v>2720</c:v>
              </c:pt>
              <c:pt idx="255">
                <c:v>1010</c:v>
              </c:pt>
              <c:pt idx="256">
                <c:v>1580</c:v>
              </c:pt>
              <c:pt idx="257">
                <c:v>2600</c:v>
              </c:pt>
              <c:pt idx="258">
                <c:v>1920</c:v>
              </c:pt>
              <c:pt idx="259">
                <c:v>2350</c:v>
              </c:pt>
              <c:pt idx="260">
                <c:v>1100</c:v>
              </c:pt>
              <c:pt idx="261">
                <c:v>2510</c:v>
              </c:pt>
              <c:pt idx="262">
                <c:v>3240</c:v>
              </c:pt>
              <c:pt idx="263">
                <c:v>2460</c:v>
              </c:pt>
              <c:pt idx="264">
                <c:v>1010</c:v>
              </c:pt>
              <c:pt idx="265">
                <c:v>820</c:v>
              </c:pt>
              <c:pt idx="266">
                <c:v>2420</c:v>
              </c:pt>
              <c:pt idx="267">
                <c:v>1770</c:v>
              </c:pt>
              <c:pt idx="268">
                <c:v>1350</c:v>
              </c:pt>
              <c:pt idx="269">
                <c:v>1960</c:v>
              </c:pt>
              <c:pt idx="270">
                <c:v>3305</c:v>
              </c:pt>
              <c:pt idx="271">
                <c:v>2550</c:v>
              </c:pt>
              <c:pt idx="272">
                <c:v>4130</c:v>
              </c:pt>
              <c:pt idx="273">
                <c:v>2310</c:v>
              </c:pt>
              <c:pt idx="274">
                <c:v>1650</c:v>
              </c:pt>
              <c:pt idx="275">
                <c:v>2650</c:v>
              </c:pt>
              <c:pt idx="276">
                <c:v>1890</c:v>
              </c:pt>
              <c:pt idx="277">
                <c:v>2190</c:v>
              </c:pt>
              <c:pt idx="278">
                <c:v>2030</c:v>
              </c:pt>
              <c:pt idx="279">
                <c:v>2270</c:v>
              </c:pt>
              <c:pt idx="280">
                <c:v>1610</c:v>
              </c:pt>
              <c:pt idx="281">
                <c:v>760</c:v>
              </c:pt>
              <c:pt idx="282">
                <c:v>1640</c:v>
              </c:pt>
              <c:pt idx="283">
                <c:v>1630</c:v>
              </c:pt>
              <c:pt idx="284">
                <c:v>3560</c:v>
              </c:pt>
              <c:pt idx="285">
                <c:v>2960</c:v>
              </c:pt>
              <c:pt idx="286">
                <c:v>1940</c:v>
              </c:pt>
              <c:pt idx="287">
                <c:v>1410</c:v>
              </c:pt>
              <c:pt idx="288">
                <c:v>1040</c:v>
              </c:pt>
              <c:pt idx="289">
                <c:v>820</c:v>
              </c:pt>
              <c:pt idx="290">
                <c:v>910</c:v>
              </c:pt>
              <c:pt idx="291">
                <c:v>3700</c:v>
              </c:pt>
              <c:pt idx="292">
                <c:v>2180</c:v>
              </c:pt>
              <c:pt idx="293">
                <c:v>1600</c:v>
              </c:pt>
              <c:pt idx="294">
                <c:v>1500</c:v>
              </c:pt>
              <c:pt idx="295">
                <c:v>1340</c:v>
              </c:pt>
              <c:pt idx="296">
                <c:v>1860</c:v>
              </c:pt>
              <c:pt idx="297">
                <c:v>2540</c:v>
              </c:pt>
              <c:pt idx="298">
                <c:v>1040</c:v>
              </c:pt>
              <c:pt idx="299">
                <c:v>1380</c:v>
              </c:pt>
              <c:pt idx="300">
                <c:v>1640</c:v>
              </c:pt>
              <c:pt idx="301">
                <c:v>3000</c:v>
              </c:pt>
              <c:pt idx="302">
                <c:v>2140</c:v>
              </c:pt>
              <c:pt idx="303">
                <c:v>1760</c:v>
              </c:pt>
              <c:pt idx="304">
                <c:v>1660</c:v>
              </c:pt>
              <c:pt idx="305">
                <c:v>1830</c:v>
              </c:pt>
              <c:pt idx="306">
                <c:v>2210</c:v>
              </c:pt>
              <c:pt idx="307">
                <c:v>1490</c:v>
              </c:pt>
              <c:pt idx="308">
                <c:v>1260</c:v>
              </c:pt>
              <c:pt idx="309">
                <c:v>4270</c:v>
              </c:pt>
              <c:pt idx="310">
                <c:v>3900</c:v>
              </c:pt>
              <c:pt idx="311">
                <c:v>1150</c:v>
              </c:pt>
              <c:pt idx="312">
                <c:v>2656</c:v>
              </c:pt>
              <c:pt idx="313">
                <c:v>2410</c:v>
              </c:pt>
              <c:pt idx="314">
                <c:v>1606</c:v>
              </c:pt>
              <c:pt idx="315">
                <c:v>820</c:v>
              </c:pt>
              <c:pt idx="316">
                <c:v>1540</c:v>
              </c:pt>
              <c:pt idx="317">
                <c:v>2090</c:v>
              </c:pt>
              <c:pt idx="318">
                <c:v>3160</c:v>
              </c:pt>
              <c:pt idx="319">
                <c:v>1730</c:v>
              </c:pt>
              <c:pt idx="320">
                <c:v>1670</c:v>
              </c:pt>
              <c:pt idx="321">
                <c:v>2550</c:v>
              </c:pt>
              <c:pt idx="322">
                <c:v>3040</c:v>
              </c:pt>
              <c:pt idx="323">
                <c:v>1250</c:v>
              </c:pt>
              <c:pt idx="324">
                <c:v>2020</c:v>
              </c:pt>
              <c:pt idx="325">
                <c:v>2660</c:v>
              </c:pt>
              <c:pt idx="326">
                <c:v>980</c:v>
              </c:pt>
              <c:pt idx="327">
                <c:v>1960</c:v>
              </c:pt>
              <c:pt idx="328">
                <c:v>720</c:v>
              </c:pt>
              <c:pt idx="329">
                <c:v>1360</c:v>
              </c:pt>
              <c:pt idx="330">
                <c:v>1870</c:v>
              </c:pt>
              <c:pt idx="331">
                <c:v>2130</c:v>
              </c:pt>
              <c:pt idx="332">
                <c:v>1810</c:v>
              </c:pt>
              <c:pt idx="333">
                <c:v>2200</c:v>
              </c:pt>
              <c:pt idx="334">
                <c:v>1690</c:v>
              </c:pt>
              <c:pt idx="335">
                <c:v>1940</c:v>
              </c:pt>
              <c:pt idx="336">
                <c:v>2320</c:v>
              </c:pt>
              <c:pt idx="337">
                <c:v>2060</c:v>
              </c:pt>
              <c:pt idx="338">
                <c:v>3410</c:v>
              </c:pt>
              <c:pt idx="339">
                <c:v>2250</c:v>
              </c:pt>
              <c:pt idx="340">
                <c:v>1390</c:v>
              </c:pt>
              <c:pt idx="341">
                <c:v>1060</c:v>
              </c:pt>
              <c:pt idx="342">
                <c:v>1490</c:v>
              </c:pt>
              <c:pt idx="343">
                <c:v>2480</c:v>
              </c:pt>
              <c:pt idx="344">
                <c:v>2440</c:v>
              </c:pt>
              <c:pt idx="345">
                <c:v>2240</c:v>
              </c:pt>
              <c:pt idx="346">
                <c:v>1920</c:v>
              </c:pt>
              <c:pt idx="347">
                <c:v>1890</c:v>
              </c:pt>
              <c:pt idx="348">
                <c:v>2250</c:v>
              </c:pt>
              <c:pt idx="349">
                <c:v>1270</c:v>
              </c:pt>
              <c:pt idx="350">
                <c:v>960</c:v>
              </c:pt>
              <c:pt idx="351">
                <c:v>3290</c:v>
              </c:pt>
              <c:pt idx="352">
                <c:v>2000</c:v>
              </c:pt>
              <c:pt idx="353">
                <c:v>1020</c:v>
              </c:pt>
              <c:pt idx="354">
                <c:v>1840</c:v>
              </c:pt>
              <c:pt idx="355">
                <c:v>1980</c:v>
              </c:pt>
              <c:pt idx="356">
                <c:v>3510</c:v>
              </c:pt>
              <c:pt idx="357">
                <c:v>1230</c:v>
              </c:pt>
              <c:pt idx="358">
                <c:v>2280</c:v>
              </c:pt>
              <c:pt idx="359">
                <c:v>2430</c:v>
              </c:pt>
              <c:pt idx="360">
                <c:v>2920</c:v>
              </c:pt>
              <c:pt idx="361">
                <c:v>2280</c:v>
              </c:pt>
              <c:pt idx="362">
                <c:v>1510</c:v>
              </c:pt>
              <c:pt idx="363">
                <c:v>950</c:v>
              </c:pt>
              <c:pt idx="364">
                <c:v>1190</c:v>
              </c:pt>
              <c:pt idx="365">
                <c:v>1310</c:v>
              </c:pt>
              <c:pt idx="366">
                <c:v>2800</c:v>
              </c:pt>
              <c:pt idx="367">
                <c:v>1750</c:v>
              </c:pt>
              <c:pt idx="368">
                <c:v>1320</c:v>
              </c:pt>
              <c:pt idx="369">
                <c:v>2460</c:v>
              </c:pt>
              <c:pt idx="370">
                <c:v>1240</c:v>
              </c:pt>
              <c:pt idx="371">
                <c:v>1260</c:v>
              </c:pt>
              <c:pt idx="372">
                <c:v>2820</c:v>
              </c:pt>
              <c:pt idx="373">
                <c:v>3820</c:v>
              </c:pt>
              <c:pt idx="374">
                <c:v>1540</c:v>
              </c:pt>
              <c:pt idx="375">
                <c:v>1550</c:v>
              </c:pt>
              <c:pt idx="376">
                <c:v>1460</c:v>
              </c:pt>
              <c:pt idx="377">
                <c:v>1390</c:v>
              </c:pt>
              <c:pt idx="378">
                <c:v>2640</c:v>
              </c:pt>
              <c:pt idx="379">
                <c:v>1590</c:v>
              </c:pt>
              <c:pt idx="380">
                <c:v>1910</c:v>
              </c:pt>
              <c:pt idx="381">
                <c:v>2015</c:v>
              </c:pt>
              <c:pt idx="382">
                <c:v>1410</c:v>
              </c:pt>
              <c:pt idx="383">
                <c:v>1110</c:v>
              </c:pt>
              <c:pt idx="384">
                <c:v>860</c:v>
              </c:pt>
              <c:pt idx="385">
                <c:v>2310</c:v>
              </c:pt>
              <c:pt idx="386">
                <c:v>1020</c:v>
              </c:pt>
              <c:pt idx="387">
                <c:v>980</c:v>
              </c:pt>
              <c:pt idx="388">
                <c:v>4230</c:v>
              </c:pt>
              <c:pt idx="389">
                <c:v>1640</c:v>
              </c:pt>
              <c:pt idx="390">
                <c:v>3810</c:v>
              </c:pt>
              <c:pt idx="391">
                <c:v>2790</c:v>
              </c:pt>
              <c:pt idx="392">
                <c:v>1750</c:v>
              </c:pt>
              <c:pt idx="393">
                <c:v>1430</c:v>
              </c:pt>
              <c:pt idx="394">
                <c:v>1850</c:v>
              </c:pt>
              <c:pt idx="395">
                <c:v>960</c:v>
              </c:pt>
              <c:pt idx="396">
                <c:v>2480</c:v>
              </c:pt>
              <c:pt idx="397">
                <c:v>3750</c:v>
              </c:pt>
              <c:pt idx="398">
                <c:v>2600</c:v>
              </c:pt>
              <c:pt idx="399">
                <c:v>1390</c:v>
              </c:pt>
              <c:pt idx="400">
                <c:v>2260</c:v>
              </c:pt>
              <c:pt idx="401">
                <c:v>2470</c:v>
              </c:pt>
              <c:pt idx="402">
                <c:v>810</c:v>
              </c:pt>
              <c:pt idx="403">
                <c:v>1650</c:v>
              </c:pt>
              <c:pt idx="404">
                <c:v>3000</c:v>
              </c:pt>
              <c:pt idx="405">
                <c:v>720</c:v>
              </c:pt>
              <c:pt idx="406">
                <c:v>1390</c:v>
              </c:pt>
              <c:pt idx="407">
                <c:v>1445</c:v>
              </c:pt>
              <c:pt idx="408">
                <c:v>1840</c:v>
              </c:pt>
              <c:pt idx="409">
                <c:v>2100</c:v>
              </c:pt>
              <c:pt idx="410">
                <c:v>1060</c:v>
              </c:pt>
              <c:pt idx="411">
                <c:v>1500</c:v>
              </c:pt>
              <c:pt idx="412">
                <c:v>1970</c:v>
              </c:pt>
              <c:pt idx="413">
                <c:v>1410</c:v>
              </c:pt>
              <c:pt idx="414">
                <c:v>3720</c:v>
              </c:pt>
              <c:pt idx="415">
                <c:v>2190</c:v>
              </c:pt>
              <c:pt idx="416">
                <c:v>1920</c:v>
              </c:pt>
              <c:pt idx="417">
                <c:v>1160</c:v>
              </c:pt>
              <c:pt idx="418">
                <c:v>5860</c:v>
              </c:pt>
              <c:pt idx="419">
                <c:v>2000</c:v>
              </c:pt>
              <c:pt idx="420">
                <c:v>2163</c:v>
              </c:pt>
              <c:pt idx="421">
                <c:v>3480</c:v>
              </c:pt>
              <c:pt idx="422">
                <c:v>2840</c:v>
              </c:pt>
              <c:pt idx="423">
                <c:v>1150</c:v>
              </c:pt>
              <c:pt idx="424">
                <c:v>3100</c:v>
              </c:pt>
              <c:pt idx="425">
                <c:v>1420</c:v>
              </c:pt>
              <c:pt idx="426">
                <c:v>2430</c:v>
              </c:pt>
              <c:pt idx="427">
                <c:v>1930</c:v>
              </c:pt>
              <c:pt idx="428">
                <c:v>1660</c:v>
              </c:pt>
              <c:pt idx="429">
                <c:v>1400</c:v>
              </c:pt>
              <c:pt idx="430">
                <c:v>2660</c:v>
              </c:pt>
              <c:pt idx="431">
                <c:v>2000</c:v>
              </c:pt>
              <c:pt idx="432">
                <c:v>2130</c:v>
              </c:pt>
              <c:pt idx="433">
                <c:v>1352</c:v>
              </c:pt>
              <c:pt idx="434">
                <c:v>1750</c:v>
              </c:pt>
              <c:pt idx="435">
                <c:v>2320</c:v>
              </c:pt>
              <c:pt idx="436">
                <c:v>1420</c:v>
              </c:pt>
              <c:pt idx="437">
                <c:v>1940</c:v>
              </c:pt>
              <c:pt idx="438">
                <c:v>1410</c:v>
              </c:pt>
              <c:pt idx="439">
                <c:v>1360</c:v>
              </c:pt>
              <c:pt idx="440">
                <c:v>1220</c:v>
              </c:pt>
              <c:pt idx="441">
                <c:v>2830</c:v>
              </c:pt>
              <c:pt idx="442">
                <c:v>3780</c:v>
              </c:pt>
              <c:pt idx="443">
                <c:v>2330</c:v>
              </c:pt>
              <c:pt idx="444">
                <c:v>3560</c:v>
              </c:pt>
              <c:pt idx="445">
                <c:v>1470</c:v>
              </c:pt>
              <c:pt idx="446">
                <c:v>3060</c:v>
              </c:pt>
              <c:pt idx="447">
                <c:v>1030</c:v>
              </c:pt>
              <c:pt idx="448">
                <c:v>1930</c:v>
              </c:pt>
              <c:pt idx="449">
                <c:v>1780</c:v>
              </c:pt>
              <c:pt idx="450">
                <c:v>2000</c:v>
              </c:pt>
              <c:pt idx="451">
                <c:v>1690</c:v>
              </c:pt>
              <c:pt idx="452">
                <c:v>5190</c:v>
              </c:pt>
              <c:pt idx="453">
                <c:v>1300</c:v>
              </c:pt>
              <c:pt idx="454">
                <c:v>2400</c:v>
              </c:pt>
              <c:pt idx="455">
                <c:v>1150</c:v>
              </c:pt>
              <c:pt idx="456">
                <c:v>2310</c:v>
              </c:pt>
              <c:pt idx="457">
                <c:v>2730</c:v>
              </c:pt>
              <c:pt idx="458">
                <c:v>2840</c:v>
              </c:pt>
              <c:pt idx="459">
                <c:v>1020</c:v>
              </c:pt>
              <c:pt idx="460">
                <c:v>1340</c:v>
              </c:pt>
              <c:pt idx="461">
                <c:v>3540</c:v>
              </c:pt>
              <c:pt idx="462">
                <c:v>7270</c:v>
              </c:pt>
              <c:pt idx="463">
                <c:v>998</c:v>
              </c:pt>
              <c:pt idx="464">
                <c:v>3060</c:v>
              </c:pt>
              <c:pt idx="465">
                <c:v>2130</c:v>
              </c:pt>
              <c:pt idx="466">
                <c:v>2520</c:v>
              </c:pt>
              <c:pt idx="467">
                <c:v>1940</c:v>
              </c:pt>
              <c:pt idx="468">
                <c:v>1350</c:v>
              </c:pt>
              <c:pt idx="469">
                <c:v>2160</c:v>
              </c:pt>
              <c:pt idx="470">
                <c:v>1370</c:v>
              </c:pt>
              <c:pt idx="471">
                <c:v>5420</c:v>
              </c:pt>
              <c:pt idx="472">
                <c:v>2830</c:v>
              </c:pt>
              <c:pt idx="473">
                <c:v>2010</c:v>
              </c:pt>
              <c:pt idx="474">
                <c:v>3300</c:v>
              </c:pt>
              <c:pt idx="475">
                <c:v>1230</c:v>
              </c:pt>
              <c:pt idx="476">
                <c:v>1720</c:v>
              </c:pt>
              <c:pt idx="477">
                <c:v>810</c:v>
              </c:pt>
              <c:pt idx="478">
                <c:v>1560</c:v>
              </c:pt>
              <c:pt idx="479">
                <c:v>2560</c:v>
              </c:pt>
              <c:pt idx="480">
                <c:v>4700</c:v>
              </c:pt>
              <c:pt idx="481">
                <c:v>1220</c:v>
              </c:pt>
              <c:pt idx="482">
                <c:v>3650</c:v>
              </c:pt>
              <c:pt idx="483">
                <c:v>2170</c:v>
              </c:pt>
              <c:pt idx="484">
                <c:v>2540</c:v>
              </c:pt>
              <c:pt idx="485">
                <c:v>910</c:v>
              </c:pt>
              <c:pt idx="486">
                <c:v>2980</c:v>
              </c:pt>
              <c:pt idx="487">
                <c:v>2120</c:v>
              </c:pt>
              <c:pt idx="488">
                <c:v>3460</c:v>
              </c:pt>
              <c:pt idx="489">
                <c:v>2480</c:v>
              </c:pt>
              <c:pt idx="490">
                <c:v>2200</c:v>
              </c:pt>
              <c:pt idx="491">
                <c:v>1730</c:v>
              </c:pt>
              <c:pt idx="492">
                <c:v>2920</c:v>
              </c:pt>
              <c:pt idx="493">
                <c:v>990</c:v>
              </c:pt>
              <c:pt idx="494">
                <c:v>3040</c:v>
              </c:pt>
              <c:pt idx="495">
                <c:v>4530</c:v>
              </c:pt>
              <c:pt idx="496">
                <c:v>1370</c:v>
              </c:pt>
              <c:pt idx="497">
                <c:v>1940</c:v>
              </c:pt>
              <c:pt idx="498">
                <c:v>1040</c:v>
              </c:pt>
              <c:pt idx="499">
                <c:v>1800</c:v>
              </c:pt>
              <c:pt idx="500">
                <c:v>1720</c:v>
              </c:pt>
              <c:pt idx="501">
                <c:v>980</c:v>
              </c:pt>
              <c:pt idx="502">
                <c:v>3110</c:v>
              </c:pt>
              <c:pt idx="503">
                <c:v>2100</c:v>
              </c:pt>
              <c:pt idx="504">
                <c:v>2020</c:v>
              </c:pt>
              <c:pt idx="505">
                <c:v>2350</c:v>
              </c:pt>
              <c:pt idx="506">
                <c:v>3290</c:v>
              </c:pt>
              <c:pt idx="507">
                <c:v>2180</c:v>
              </c:pt>
              <c:pt idx="508">
                <c:v>1290</c:v>
              </c:pt>
              <c:pt idx="509">
                <c:v>1460</c:v>
              </c:pt>
              <c:pt idx="510">
                <c:v>1290</c:v>
              </c:pt>
              <c:pt idx="511">
                <c:v>2350</c:v>
              </c:pt>
              <c:pt idx="512">
                <c:v>1080</c:v>
              </c:pt>
              <c:pt idx="513">
                <c:v>2670</c:v>
              </c:pt>
              <c:pt idx="514">
                <c:v>3680</c:v>
              </c:pt>
              <c:pt idx="515">
                <c:v>1440</c:v>
              </c:pt>
              <c:pt idx="516">
                <c:v>1940</c:v>
              </c:pt>
              <c:pt idx="517">
                <c:v>1280</c:v>
              </c:pt>
              <c:pt idx="518">
                <c:v>2980</c:v>
              </c:pt>
              <c:pt idx="519">
                <c:v>970</c:v>
              </c:pt>
              <c:pt idx="520">
                <c:v>2110</c:v>
              </c:pt>
              <c:pt idx="521">
                <c:v>1480</c:v>
              </c:pt>
              <c:pt idx="522">
                <c:v>700</c:v>
              </c:pt>
              <c:pt idx="523">
                <c:v>2700</c:v>
              </c:pt>
              <c:pt idx="524">
                <c:v>2330</c:v>
              </c:pt>
              <c:pt idx="525">
                <c:v>3380</c:v>
              </c:pt>
              <c:pt idx="526">
                <c:v>2600</c:v>
              </c:pt>
              <c:pt idx="527">
                <c:v>1360</c:v>
              </c:pt>
              <c:pt idx="528">
                <c:v>2780</c:v>
              </c:pt>
              <c:pt idx="529">
                <c:v>1250</c:v>
              </c:pt>
              <c:pt idx="530">
                <c:v>2620</c:v>
              </c:pt>
              <c:pt idx="531">
                <c:v>1350</c:v>
              </c:pt>
              <c:pt idx="532">
                <c:v>2400</c:v>
              </c:pt>
              <c:pt idx="533">
                <c:v>2760</c:v>
              </c:pt>
              <c:pt idx="534">
                <c:v>3070</c:v>
              </c:pt>
              <c:pt idx="535">
                <c:v>2040</c:v>
              </c:pt>
              <c:pt idx="536">
                <c:v>1770</c:v>
              </c:pt>
              <c:pt idx="537">
                <c:v>3490</c:v>
              </c:pt>
              <c:pt idx="538">
                <c:v>830</c:v>
              </c:pt>
              <c:pt idx="539">
                <c:v>980</c:v>
              </c:pt>
              <c:pt idx="540">
                <c:v>1570</c:v>
              </c:pt>
              <c:pt idx="541">
                <c:v>3270</c:v>
              </c:pt>
              <c:pt idx="542">
                <c:v>2160</c:v>
              </c:pt>
              <c:pt idx="543">
                <c:v>3280</c:v>
              </c:pt>
              <c:pt idx="544">
                <c:v>3360</c:v>
              </c:pt>
              <c:pt idx="545">
                <c:v>3150</c:v>
              </c:pt>
              <c:pt idx="546">
                <c:v>1810</c:v>
              </c:pt>
              <c:pt idx="547">
                <c:v>2740</c:v>
              </c:pt>
              <c:pt idx="548">
                <c:v>3830</c:v>
              </c:pt>
              <c:pt idx="549">
                <c:v>3190</c:v>
              </c:pt>
              <c:pt idx="550">
                <c:v>2350</c:v>
              </c:pt>
              <c:pt idx="551">
                <c:v>2510</c:v>
              </c:pt>
              <c:pt idx="552">
                <c:v>1680</c:v>
              </c:pt>
              <c:pt idx="553">
                <c:v>1770</c:v>
              </c:pt>
              <c:pt idx="554">
                <c:v>1090</c:v>
              </c:pt>
              <c:pt idx="555">
                <c:v>3001</c:v>
              </c:pt>
              <c:pt idx="556">
                <c:v>2450</c:v>
              </c:pt>
              <c:pt idx="557">
                <c:v>3610</c:v>
              </c:pt>
              <c:pt idx="558">
                <c:v>2250</c:v>
              </c:pt>
              <c:pt idx="559">
                <c:v>1240</c:v>
              </c:pt>
              <c:pt idx="560">
                <c:v>2260</c:v>
              </c:pt>
              <c:pt idx="561">
                <c:v>2090</c:v>
              </c:pt>
              <c:pt idx="562">
                <c:v>2020</c:v>
              </c:pt>
              <c:pt idx="563">
                <c:v>1960</c:v>
              </c:pt>
              <c:pt idx="564">
                <c:v>3120</c:v>
              </c:pt>
              <c:pt idx="565">
                <c:v>1250</c:v>
              </c:pt>
              <c:pt idx="566">
                <c:v>1490</c:v>
              </c:pt>
              <c:pt idx="567">
                <c:v>2890</c:v>
              </c:pt>
              <c:pt idx="568">
                <c:v>1900</c:v>
              </c:pt>
              <c:pt idx="569">
                <c:v>1680</c:v>
              </c:pt>
              <c:pt idx="570">
                <c:v>2030</c:v>
              </c:pt>
              <c:pt idx="571">
                <c:v>3740</c:v>
              </c:pt>
              <c:pt idx="572">
                <c:v>1580</c:v>
              </c:pt>
              <c:pt idx="573">
                <c:v>1780</c:v>
              </c:pt>
              <c:pt idx="574">
                <c:v>910</c:v>
              </c:pt>
              <c:pt idx="575">
                <c:v>3440</c:v>
              </c:pt>
              <c:pt idx="576">
                <c:v>1740</c:v>
              </c:pt>
              <c:pt idx="577">
                <c:v>3400</c:v>
              </c:pt>
              <c:pt idx="578">
                <c:v>4400</c:v>
              </c:pt>
              <c:pt idx="579">
                <c:v>2010</c:v>
              </c:pt>
              <c:pt idx="580">
                <c:v>2710</c:v>
              </c:pt>
              <c:pt idx="581">
                <c:v>5300</c:v>
              </c:pt>
              <c:pt idx="582">
                <c:v>1310</c:v>
              </c:pt>
              <c:pt idx="583">
                <c:v>1950</c:v>
              </c:pt>
              <c:pt idx="584">
                <c:v>1040</c:v>
              </c:pt>
              <c:pt idx="585">
                <c:v>1090</c:v>
              </c:pt>
              <c:pt idx="586">
                <c:v>650</c:v>
              </c:pt>
              <c:pt idx="587">
                <c:v>1480</c:v>
              </c:pt>
              <c:pt idx="588">
                <c:v>790</c:v>
              </c:pt>
              <c:pt idx="589">
                <c:v>3560</c:v>
              </c:pt>
              <c:pt idx="590">
                <c:v>3000</c:v>
              </c:pt>
              <c:pt idx="591">
                <c:v>3490</c:v>
              </c:pt>
              <c:pt idx="592">
                <c:v>2340</c:v>
              </c:pt>
              <c:pt idx="593">
                <c:v>1650</c:v>
              </c:pt>
              <c:pt idx="594">
                <c:v>1940</c:v>
              </c:pt>
              <c:pt idx="595">
                <c:v>3410</c:v>
              </c:pt>
              <c:pt idx="596">
                <c:v>1710</c:v>
              </c:pt>
              <c:pt idx="597">
                <c:v>2740</c:v>
              </c:pt>
              <c:pt idx="598">
                <c:v>1250</c:v>
              </c:pt>
              <c:pt idx="599">
                <c:v>2450</c:v>
              </c:pt>
              <c:pt idx="600">
                <c:v>1690</c:v>
              </c:pt>
              <c:pt idx="601">
                <c:v>1950</c:v>
              </c:pt>
              <c:pt idx="602">
                <c:v>2290</c:v>
              </c:pt>
              <c:pt idx="603">
                <c:v>3370</c:v>
              </c:pt>
              <c:pt idx="604">
                <c:v>1090</c:v>
              </c:pt>
              <c:pt idx="605">
                <c:v>1190</c:v>
              </c:pt>
              <c:pt idx="606">
                <c:v>3530</c:v>
              </c:pt>
              <c:pt idx="607">
                <c:v>1440</c:v>
              </c:pt>
              <c:pt idx="608">
                <c:v>2180</c:v>
              </c:pt>
              <c:pt idx="609">
                <c:v>1410</c:v>
              </c:pt>
              <c:pt idx="610">
                <c:v>1950</c:v>
              </c:pt>
              <c:pt idx="611">
                <c:v>4860</c:v>
              </c:pt>
              <c:pt idx="612">
                <c:v>1660</c:v>
              </c:pt>
              <c:pt idx="613">
                <c:v>1390</c:v>
              </c:pt>
              <c:pt idx="614">
                <c:v>1350</c:v>
              </c:pt>
              <c:pt idx="615">
                <c:v>1530</c:v>
              </c:pt>
              <c:pt idx="616">
                <c:v>1270</c:v>
              </c:pt>
              <c:pt idx="617">
                <c:v>2140</c:v>
              </c:pt>
              <c:pt idx="618">
                <c:v>2040</c:v>
              </c:pt>
              <c:pt idx="619">
                <c:v>2876</c:v>
              </c:pt>
              <c:pt idx="620">
                <c:v>1580</c:v>
              </c:pt>
              <c:pt idx="621">
                <c:v>3400</c:v>
              </c:pt>
              <c:pt idx="622">
                <c:v>3520</c:v>
              </c:pt>
              <c:pt idx="623">
                <c:v>2210</c:v>
              </c:pt>
              <c:pt idx="624">
                <c:v>2790</c:v>
              </c:pt>
              <c:pt idx="625">
                <c:v>1450</c:v>
              </c:pt>
              <c:pt idx="626">
                <c:v>1620</c:v>
              </c:pt>
              <c:pt idx="627">
                <c:v>1220</c:v>
              </c:pt>
              <c:pt idx="628">
                <c:v>2000</c:v>
              </c:pt>
              <c:pt idx="629">
                <c:v>2190</c:v>
              </c:pt>
              <c:pt idx="630">
                <c:v>1900</c:v>
              </c:pt>
              <c:pt idx="631">
                <c:v>1700</c:v>
              </c:pt>
              <c:pt idx="632">
                <c:v>2540</c:v>
              </c:pt>
              <c:pt idx="633">
                <c:v>1170</c:v>
              </c:pt>
              <c:pt idx="634">
                <c:v>5774</c:v>
              </c:pt>
              <c:pt idx="635">
                <c:v>2120</c:v>
              </c:pt>
              <c:pt idx="636">
                <c:v>2170</c:v>
              </c:pt>
              <c:pt idx="637">
                <c:v>2450</c:v>
              </c:pt>
              <c:pt idx="638">
                <c:v>700</c:v>
              </c:pt>
              <c:pt idx="639">
                <c:v>1780</c:v>
              </c:pt>
              <c:pt idx="640">
                <c:v>1850</c:v>
              </c:pt>
              <c:pt idx="641">
                <c:v>1570</c:v>
              </c:pt>
              <c:pt idx="642">
                <c:v>1290</c:v>
              </c:pt>
              <c:pt idx="643">
                <c:v>1700</c:v>
              </c:pt>
              <c:pt idx="644">
                <c:v>1159</c:v>
              </c:pt>
              <c:pt idx="645">
                <c:v>1850</c:v>
              </c:pt>
              <c:pt idx="646">
                <c:v>840</c:v>
              </c:pt>
              <c:pt idx="647">
                <c:v>1690</c:v>
              </c:pt>
              <c:pt idx="648">
                <c:v>1050</c:v>
              </c:pt>
              <c:pt idx="649">
                <c:v>1400</c:v>
              </c:pt>
              <c:pt idx="650">
                <c:v>2550</c:v>
              </c:pt>
              <c:pt idx="651">
                <c:v>1840</c:v>
              </c:pt>
              <c:pt idx="652">
                <c:v>2360</c:v>
              </c:pt>
              <c:pt idx="653">
                <c:v>2240</c:v>
              </c:pt>
              <c:pt idx="654">
                <c:v>2700</c:v>
              </c:pt>
              <c:pt idx="655">
                <c:v>3030</c:v>
              </c:pt>
              <c:pt idx="656">
                <c:v>1830</c:v>
              </c:pt>
              <c:pt idx="657">
                <c:v>2220</c:v>
              </c:pt>
              <c:pt idx="658">
                <c:v>2090</c:v>
              </c:pt>
              <c:pt idx="659">
                <c:v>1600</c:v>
              </c:pt>
              <c:pt idx="660">
                <c:v>2010</c:v>
              </c:pt>
              <c:pt idx="661">
                <c:v>830</c:v>
              </c:pt>
              <c:pt idx="662">
                <c:v>2010</c:v>
              </c:pt>
              <c:pt idx="663">
                <c:v>1050</c:v>
              </c:pt>
              <c:pt idx="664">
                <c:v>2150</c:v>
              </c:pt>
              <c:pt idx="665">
                <c:v>860</c:v>
              </c:pt>
              <c:pt idx="666">
                <c:v>3100</c:v>
              </c:pt>
              <c:pt idx="667">
                <c:v>1100</c:v>
              </c:pt>
              <c:pt idx="668">
                <c:v>1830</c:v>
              </c:pt>
              <c:pt idx="669">
                <c:v>1250</c:v>
              </c:pt>
              <c:pt idx="670">
                <c:v>1820</c:v>
              </c:pt>
              <c:pt idx="671">
                <c:v>2090</c:v>
              </c:pt>
              <c:pt idx="672">
                <c:v>2100</c:v>
              </c:pt>
              <c:pt idx="673">
                <c:v>2310</c:v>
              </c:pt>
              <c:pt idx="674">
                <c:v>2060</c:v>
              </c:pt>
              <c:pt idx="675">
                <c:v>4470</c:v>
              </c:pt>
              <c:pt idx="676">
                <c:v>1660</c:v>
              </c:pt>
              <c:pt idx="677">
                <c:v>3810</c:v>
              </c:pt>
              <c:pt idx="678">
                <c:v>2110</c:v>
              </c:pt>
              <c:pt idx="679">
                <c:v>2370</c:v>
              </c:pt>
              <c:pt idx="680">
                <c:v>1970</c:v>
              </c:pt>
              <c:pt idx="681">
                <c:v>2470</c:v>
              </c:pt>
              <c:pt idx="682">
                <c:v>1480</c:v>
              </c:pt>
              <c:pt idx="683">
                <c:v>2257</c:v>
              </c:pt>
              <c:pt idx="684">
                <c:v>700</c:v>
              </c:pt>
              <c:pt idx="685">
                <c:v>1630</c:v>
              </c:pt>
              <c:pt idx="686">
                <c:v>3430</c:v>
              </c:pt>
              <c:pt idx="687">
                <c:v>2220</c:v>
              </c:pt>
              <c:pt idx="688">
                <c:v>1340</c:v>
              </c:pt>
              <c:pt idx="689">
                <c:v>980</c:v>
              </c:pt>
              <c:pt idx="690">
                <c:v>2580</c:v>
              </c:pt>
              <c:pt idx="691">
                <c:v>2230</c:v>
              </c:pt>
              <c:pt idx="692">
                <c:v>2290</c:v>
              </c:pt>
              <c:pt idx="693">
                <c:v>1260</c:v>
              </c:pt>
              <c:pt idx="694">
                <c:v>1680</c:v>
              </c:pt>
              <c:pt idx="695">
                <c:v>3200</c:v>
              </c:pt>
              <c:pt idx="696">
                <c:v>3320</c:v>
              </c:pt>
              <c:pt idx="697">
                <c:v>3040</c:v>
              </c:pt>
              <c:pt idx="698">
                <c:v>2270</c:v>
              </c:pt>
              <c:pt idx="699">
                <c:v>2910</c:v>
              </c:pt>
              <c:pt idx="700">
                <c:v>2510</c:v>
              </c:pt>
              <c:pt idx="701">
                <c:v>1240</c:v>
              </c:pt>
              <c:pt idx="702">
                <c:v>2580</c:v>
              </c:pt>
              <c:pt idx="703">
                <c:v>2470</c:v>
              </c:pt>
              <c:pt idx="704">
                <c:v>4910</c:v>
              </c:pt>
              <c:pt idx="705">
                <c:v>1690</c:v>
              </c:pt>
              <c:pt idx="706">
                <c:v>2240</c:v>
              </c:pt>
              <c:pt idx="707">
                <c:v>1650</c:v>
              </c:pt>
              <c:pt idx="708">
                <c:v>2710</c:v>
              </c:pt>
              <c:pt idx="709">
                <c:v>1260</c:v>
              </c:pt>
              <c:pt idx="710">
                <c:v>1150</c:v>
              </c:pt>
              <c:pt idx="711">
                <c:v>2550</c:v>
              </c:pt>
              <c:pt idx="712">
                <c:v>1490</c:v>
              </c:pt>
              <c:pt idx="713">
                <c:v>2020</c:v>
              </c:pt>
              <c:pt idx="714">
                <c:v>1320</c:v>
              </c:pt>
              <c:pt idx="715">
                <c:v>1230</c:v>
              </c:pt>
              <c:pt idx="716">
                <c:v>2070</c:v>
              </c:pt>
              <c:pt idx="717">
                <c:v>2930</c:v>
              </c:pt>
              <c:pt idx="718">
                <c:v>1090</c:v>
              </c:pt>
              <c:pt idx="719">
                <c:v>1400</c:v>
              </c:pt>
              <c:pt idx="720">
                <c:v>1550</c:v>
              </c:pt>
              <c:pt idx="721">
                <c:v>1220</c:v>
              </c:pt>
              <c:pt idx="722">
                <c:v>1870</c:v>
              </c:pt>
              <c:pt idx="723">
                <c:v>2150</c:v>
              </c:pt>
              <c:pt idx="724">
                <c:v>980</c:v>
              </c:pt>
              <c:pt idx="725">
                <c:v>1490</c:v>
              </c:pt>
              <c:pt idx="726">
                <c:v>1120</c:v>
              </c:pt>
              <c:pt idx="727">
                <c:v>1180</c:v>
              </c:pt>
              <c:pt idx="728">
                <c:v>3240</c:v>
              </c:pt>
              <c:pt idx="729">
                <c:v>2150</c:v>
              </c:pt>
              <c:pt idx="730">
                <c:v>2240</c:v>
              </c:pt>
              <c:pt idx="731">
                <c:v>1400</c:v>
              </c:pt>
              <c:pt idx="732">
                <c:v>1980</c:v>
              </c:pt>
              <c:pt idx="733">
                <c:v>1330</c:v>
              </c:pt>
              <c:pt idx="734">
                <c:v>3200</c:v>
              </c:pt>
              <c:pt idx="735">
                <c:v>1490</c:v>
              </c:pt>
              <c:pt idx="736">
                <c:v>3920</c:v>
              </c:pt>
              <c:pt idx="737">
                <c:v>2000</c:v>
              </c:pt>
              <c:pt idx="738">
                <c:v>2680</c:v>
              </c:pt>
              <c:pt idx="739">
                <c:v>1670</c:v>
              </c:pt>
              <c:pt idx="740">
                <c:v>3150</c:v>
              </c:pt>
              <c:pt idx="741">
                <c:v>2740</c:v>
              </c:pt>
              <c:pt idx="742">
                <c:v>1890</c:v>
              </c:pt>
              <c:pt idx="743">
                <c:v>2870</c:v>
              </c:pt>
              <c:pt idx="744">
                <c:v>1160</c:v>
              </c:pt>
              <c:pt idx="745">
                <c:v>3550</c:v>
              </c:pt>
              <c:pt idx="746">
                <c:v>1790</c:v>
              </c:pt>
              <c:pt idx="747">
                <c:v>1680</c:v>
              </c:pt>
              <c:pt idx="748">
                <c:v>4560</c:v>
              </c:pt>
              <c:pt idx="749">
                <c:v>1590</c:v>
              </c:pt>
              <c:pt idx="750">
                <c:v>1630</c:v>
              </c:pt>
              <c:pt idx="751">
                <c:v>2700</c:v>
              </c:pt>
              <c:pt idx="752">
                <c:v>1700</c:v>
              </c:pt>
              <c:pt idx="753">
                <c:v>3740</c:v>
              </c:pt>
              <c:pt idx="754">
                <c:v>1980</c:v>
              </c:pt>
              <c:pt idx="755">
                <c:v>880</c:v>
              </c:pt>
              <c:pt idx="756">
                <c:v>1400</c:v>
              </c:pt>
              <c:pt idx="757">
                <c:v>2050</c:v>
              </c:pt>
              <c:pt idx="758">
                <c:v>2360</c:v>
              </c:pt>
              <c:pt idx="759">
                <c:v>2560</c:v>
              </c:pt>
              <c:pt idx="760">
                <c:v>1340</c:v>
              </c:pt>
              <c:pt idx="761">
                <c:v>1060</c:v>
              </c:pt>
              <c:pt idx="762">
                <c:v>850</c:v>
              </c:pt>
              <c:pt idx="763">
                <c:v>1880</c:v>
              </c:pt>
              <c:pt idx="764">
                <c:v>1230</c:v>
              </c:pt>
              <c:pt idx="765">
                <c:v>2290</c:v>
              </c:pt>
              <c:pt idx="766">
                <c:v>1660</c:v>
              </c:pt>
              <c:pt idx="767">
                <c:v>1840</c:v>
              </c:pt>
              <c:pt idx="768">
                <c:v>3020</c:v>
              </c:pt>
              <c:pt idx="769">
                <c:v>1410</c:v>
              </c:pt>
              <c:pt idx="770">
                <c:v>1010</c:v>
              </c:pt>
              <c:pt idx="771">
                <c:v>1960</c:v>
              </c:pt>
              <c:pt idx="772">
                <c:v>3580</c:v>
              </c:pt>
              <c:pt idx="773">
                <c:v>2240</c:v>
              </c:pt>
              <c:pt idx="774">
                <c:v>3310</c:v>
              </c:pt>
              <c:pt idx="775">
                <c:v>1232</c:v>
              </c:pt>
              <c:pt idx="776">
                <c:v>3930</c:v>
              </c:pt>
              <c:pt idx="777">
                <c:v>1720</c:v>
              </c:pt>
              <c:pt idx="778">
                <c:v>1490</c:v>
              </c:pt>
              <c:pt idx="779">
                <c:v>3150</c:v>
              </c:pt>
              <c:pt idx="780">
                <c:v>3950</c:v>
              </c:pt>
              <c:pt idx="781">
                <c:v>3030</c:v>
              </c:pt>
              <c:pt idx="782">
                <c:v>1070</c:v>
              </c:pt>
              <c:pt idx="783">
                <c:v>2320</c:v>
              </c:pt>
              <c:pt idx="784">
                <c:v>700</c:v>
              </c:pt>
              <c:pt idx="785">
                <c:v>2720</c:v>
              </c:pt>
              <c:pt idx="786">
                <c:v>1800</c:v>
              </c:pt>
              <c:pt idx="787">
                <c:v>1560</c:v>
              </c:pt>
              <c:pt idx="788">
                <c:v>1760</c:v>
              </c:pt>
              <c:pt idx="789">
                <c:v>3120</c:v>
              </c:pt>
              <c:pt idx="790">
                <c:v>2020</c:v>
              </c:pt>
              <c:pt idx="791">
                <c:v>1450</c:v>
              </c:pt>
              <c:pt idx="792">
                <c:v>1860</c:v>
              </c:pt>
              <c:pt idx="793">
                <c:v>2270</c:v>
              </c:pt>
              <c:pt idx="794">
                <c:v>1480</c:v>
              </c:pt>
              <c:pt idx="795">
                <c:v>1460</c:v>
              </c:pt>
              <c:pt idx="796">
                <c:v>1850</c:v>
              </c:pt>
              <c:pt idx="797">
                <c:v>2170</c:v>
              </c:pt>
              <c:pt idx="798">
                <c:v>1726</c:v>
              </c:pt>
              <c:pt idx="799">
                <c:v>1180</c:v>
              </c:pt>
              <c:pt idx="800">
                <c:v>1370</c:v>
              </c:pt>
              <c:pt idx="801">
                <c:v>2670</c:v>
              </c:pt>
              <c:pt idx="802">
                <c:v>1260</c:v>
              </c:pt>
              <c:pt idx="803">
                <c:v>1980</c:v>
              </c:pt>
              <c:pt idx="804">
                <c:v>2050</c:v>
              </c:pt>
              <c:pt idx="805">
                <c:v>2830</c:v>
              </c:pt>
              <c:pt idx="806">
                <c:v>910</c:v>
              </c:pt>
              <c:pt idx="807">
                <c:v>2440</c:v>
              </c:pt>
              <c:pt idx="808">
                <c:v>2180</c:v>
              </c:pt>
              <c:pt idx="809">
                <c:v>1900</c:v>
              </c:pt>
              <c:pt idx="810">
                <c:v>1520</c:v>
              </c:pt>
              <c:pt idx="811">
                <c:v>2220</c:v>
              </c:pt>
              <c:pt idx="812">
                <c:v>3280</c:v>
              </c:pt>
              <c:pt idx="813">
                <c:v>2740</c:v>
              </c:pt>
              <c:pt idx="814">
                <c:v>830</c:v>
              </c:pt>
              <c:pt idx="815">
                <c:v>1010</c:v>
              </c:pt>
              <c:pt idx="816">
                <c:v>2060</c:v>
              </c:pt>
              <c:pt idx="817">
                <c:v>1990</c:v>
              </c:pt>
              <c:pt idx="818">
                <c:v>2280</c:v>
              </c:pt>
              <c:pt idx="819">
                <c:v>1870</c:v>
              </c:pt>
              <c:pt idx="820">
                <c:v>1720</c:v>
              </c:pt>
              <c:pt idx="821">
                <c:v>870</c:v>
              </c:pt>
              <c:pt idx="822">
                <c:v>1020</c:v>
              </c:pt>
              <c:pt idx="823">
                <c:v>1260</c:v>
              </c:pt>
              <c:pt idx="824">
                <c:v>2370</c:v>
              </c:pt>
              <c:pt idx="825">
                <c:v>1000</c:v>
              </c:pt>
              <c:pt idx="826">
                <c:v>1100</c:v>
              </c:pt>
              <c:pt idx="827">
                <c:v>1440</c:v>
              </c:pt>
              <c:pt idx="828">
                <c:v>3120</c:v>
              </c:pt>
              <c:pt idx="829">
                <c:v>2260</c:v>
              </c:pt>
              <c:pt idx="830">
                <c:v>2790</c:v>
              </c:pt>
              <c:pt idx="831">
                <c:v>1140</c:v>
              </c:pt>
              <c:pt idx="832">
                <c:v>1290</c:v>
              </c:pt>
              <c:pt idx="833">
                <c:v>1730</c:v>
              </c:pt>
              <c:pt idx="834">
                <c:v>3160</c:v>
              </c:pt>
              <c:pt idx="835">
                <c:v>2340</c:v>
              </c:pt>
              <c:pt idx="836">
                <c:v>1170</c:v>
              </c:pt>
              <c:pt idx="837">
                <c:v>1160</c:v>
              </c:pt>
              <c:pt idx="838">
                <c:v>1970</c:v>
              </c:pt>
              <c:pt idx="839">
                <c:v>6490</c:v>
              </c:pt>
              <c:pt idx="840">
                <c:v>1410</c:v>
              </c:pt>
              <c:pt idx="841">
                <c:v>2430</c:v>
              </c:pt>
              <c:pt idx="842">
                <c:v>3360</c:v>
              </c:pt>
              <c:pt idx="843">
                <c:v>1480</c:v>
              </c:pt>
              <c:pt idx="844">
                <c:v>3200</c:v>
              </c:pt>
              <c:pt idx="845">
                <c:v>2134</c:v>
              </c:pt>
              <c:pt idx="846">
                <c:v>1860</c:v>
              </c:pt>
              <c:pt idx="847">
                <c:v>5520</c:v>
              </c:pt>
              <c:pt idx="848">
                <c:v>1310</c:v>
              </c:pt>
              <c:pt idx="849">
                <c:v>1700</c:v>
              </c:pt>
              <c:pt idx="850">
                <c:v>2480</c:v>
              </c:pt>
              <c:pt idx="851">
                <c:v>1970</c:v>
              </c:pt>
              <c:pt idx="852">
                <c:v>2060</c:v>
              </c:pt>
              <c:pt idx="853">
                <c:v>2130</c:v>
              </c:pt>
              <c:pt idx="854">
                <c:v>1410</c:v>
              </c:pt>
              <c:pt idx="855">
                <c:v>1360</c:v>
              </c:pt>
              <c:pt idx="856">
                <c:v>1940</c:v>
              </c:pt>
              <c:pt idx="857">
                <c:v>1610</c:v>
              </c:pt>
              <c:pt idx="858">
                <c:v>1420</c:v>
              </c:pt>
              <c:pt idx="859">
                <c:v>1700</c:v>
              </c:pt>
              <c:pt idx="860">
                <c:v>1490</c:v>
              </c:pt>
              <c:pt idx="861">
                <c:v>2680</c:v>
              </c:pt>
              <c:pt idx="862">
                <c:v>3190</c:v>
              </c:pt>
              <c:pt idx="863">
                <c:v>2120</c:v>
              </c:pt>
              <c:pt idx="864">
                <c:v>1690</c:v>
              </c:pt>
              <c:pt idx="865">
                <c:v>1830</c:v>
              </c:pt>
              <c:pt idx="866">
                <c:v>1010</c:v>
              </c:pt>
              <c:pt idx="867">
                <c:v>2070</c:v>
              </c:pt>
              <c:pt idx="868">
                <c:v>1710</c:v>
              </c:pt>
              <c:pt idx="869">
                <c:v>1660</c:v>
              </c:pt>
              <c:pt idx="870">
                <c:v>2080</c:v>
              </c:pt>
              <c:pt idx="871">
                <c:v>1270</c:v>
              </c:pt>
              <c:pt idx="872">
                <c:v>1080</c:v>
              </c:pt>
              <c:pt idx="873">
                <c:v>1610</c:v>
              </c:pt>
              <c:pt idx="874">
                <c:v>1120</c:v>
              </c:pt>
              <c:pt idx="875">
                <c:v>2500</c:v>
              </c:pt>
              <c:pt idx="876">
                <c:v>970</c:v>
              </c:pt>
              <c:pt idx="877">
                <c:v>3370</c:v>
              </c:pt>
              <c:pt idx="878">
                <c:v>1290</c:v>
              </c:pt>
              <c:pt idx="879">
                <c:v>3370</c:v>
              </c:pt>
              <c:pt idx="880">
                <c:v>3410</c:v>
              </c:pt>
              <c:pt idx="881">
                <c:v>2490</c:v>
              </c:pt>
              <c:pt idx="882">
                <c:v>770</c:v>
              </c:pt>
              <c:pt idx="883">
                <c:v>810</c:v>
              </c:pt>
              <c:pt idx="884">
                <c:v>3060</c:v>
              </c:pt>
              <c:pt idx="885">
                <c:v>1690</c:v>
              </c:pt>
              <c:pt idx="886">
                <c:v>1890</c:v>
              </c:pt>
              <c:pt idx="887">
                <c:v>1470</c:v>
              </c:pt>
              <c:pt idx="888">
                <c:v>1060</c:v>
              </c:pt>
              <c:pt idx="889">
                <c:v>3480</c:v>
              </c:pt>
              <c:pt idx="890">
                <c:v>2730</c:v>
              </c:pt>
              <c:pt idx="891">
                <c:v>1580</c:v>
              </c:pt>
              <c:pt idx="892">
                <c:v>2170</c:v>
              </c:pt>
              <c:pt idx="893">
                <c:v>930</c:v>
              </c:pt>
              <c:pt idx="894">
                <c:v>1580</c:v>
              </c:pt>
              <c:pt idx="895">
                <c:v>3290</c:v>
              </c:pt>
              <c:pt idx="896">
                <c:v>2110</c:v>
              </c:pt>
              <c:pt idx="897">
                <c:v>1670</c:v>
              </c:pt>
              <c:pt idx="898">
                <c:v>2030</c:v>
              </c:pt>
              <c:pt idx="899">
                <c:v>1500</c:v>
              </c:pt>
              <c:pt idx="900">
                <c:v>1450</c:v>
              </c:pt>
              <c:pt idx="901">
                <c:v>1310</c:v>
              </c:pt>
              <c:pt idx="902">
                <c:v>4180</c:v>
              </c:pt>
              <c:pt idx="903">
                <c:v>1630</c:v>
              </c:pt>
              <c:pt idx="904">
                <c:v>2660</c:v>
              </c:pt>
              <c:pt idx="905">
                <c:v>1720</c:v>
              </c:pt>
              <c:pt idx="906">
                <c:v>1260</c:v>
              </c:pt>
              <c:pt idx="907">
                <c:v>1610</c:v>
              </c:pt>
              <c:pt idx="908">
                <c:v>680</c:v>
              </c:pt>
              <c:pt idx="909">
                <c:v>2640</c:v>
              </c:pt>
              <c:pt idx="910">
                <c:v>1640</c:v>
              </c:pt>
              <c:pt idx="911">
                <c:v>2310</c:v>
              </c:pt>
              <c:pt idx="912">
                <c:v>2010</c:v>
              </c:pt>
              <c:pt idx="913">
                <c:v>1660</c:v>
              </c:pt>
              <c:pt idx="914">
                <c:v>2200</c:v>
              </c:pt>
              <c:pt idx="915">
                <c:v>2460</c:v>
              </c:pt>
              <c:pt idx="916">
                <c:v>2430</c:v>
              </c:pt>
              <c:pt idx="917">
                <c:v>1370</c:v>
              </c:pt>
              <c:pt idx="918">
                <c:v>1800</c:v>
              </c:pt>
              <c:pt idx="919">
                <c:v>2200</c:v>
              </c:pt>
              <c:pt idx="920">
                <c:v>700</c:v>
              </c:pt>
              <c:pt idx="921">
                <c:v>1920</c:v>
              </c:pt>
              <c:pt idx="922">
                <c:v>2190</c:v>
              </c:pt>
              <c:pt idx="923">
                <c:v>2030</c:v>
              </c:pt>
              <c:pt idx="924">
                <c:v>1350</c:v>
              </c:pt>
              <c:pt idx="925">
                <c:v>1680</c:v>
              </c:pt>
              <c:pt idx="926">
                <c:v>1250</c:v>
              </c:pt>
              <c:pt idx="927">
                <c:v>2240</c:v>
              </c:pt>
              <c:pt idx="928">
                <c:v>950</c:v>
              </c:pt>
              <c:pt idx="929">
                <c:v>2320</c:v>
              </c:pt>
              <c:pt idx="930">
                <c:v>2380</c:v>
              </c:pt>
              <c:pt idx="931">
                <c:v>1540</c:v>
              </c:pt>
              <c:pt idx="932">
                <c:v>2100</c:v>
              </c:pt>
              <c:pt idx="933">
                <c:v>2500</c:v>
              </c:pt>
              <c:pt idx="934">
                <c:v>3230</c:v>
              </c:pt>
              <c:pt idx="935">
                <c:v>2830</c:v>
              </c:pt>
              <c:pt idx="936">
                <c:v>870</c:v>
              </c:pt>
              <c:pt idx="937">
                <c:v>2690</c:v>
              </c:pt>
              <c:pt idx="938">
                <c:v>1260</c:v>
              </c:pt>
              <c:pt idx="939">
                <c:v>2680</c:v>
              </c:pt>
              <c:pt idx="940">
                <c:v>2660</c:v>
              </c:pt>
              <c:pt idx="941">
                <c:v>1480</c:v>
              </c:pt>
              <c:pt idx="942">
                <c:v>1770</c:v>
              </c:pt>
              <c:pt idx="943">
                <c:v>950</c:v>
              </c:pt>
              <c:pt idx="944">
                <c:v>860</c:v>
              </c:pt>
              <c:pt idx="945">
                <c:v>1960</c:v>
              </c:pt>
              <c:pt idx="946">
                <c:v>1770</c:v>
              </c:pt>
              <c:pt idx="947">
                <c:v>1280</c:v>
              </c:pt>
              <c:pt idx="948">
                <c:v>2150</c:v>
              </c:pt>
              <c:pt idx="949">
                <c:v>1790</c:v>
              </c:pt>
              <c:pt idx="950">
                <c:v>1990</c:v>
              </c:pt>
              <c:pt idx="951">
                <c:v>2430</c:v>
              </c:pt>
              <c:pt idx="952">
                <c:v>2820</c:v>
              </c:pt>
              <c:pt idx="953">
                <c:v>1910</c:v>
              </c:pt>
              <c:pt idx="954">
                <c:v>1270</c:v>
              </c:pt>
              <c:pt idx="955">
                <c:v>2050</c:v>
              </c:pt>
              <c:pt idx="956">
                <c:v>2150</c:v>
              </c:pt>
              <c:pt idx="957">
                <c:v>2450</c:v>
              </c:pt>
              <c:pt idx="958">
                <c:v>1230</c:v>
              </c:pt>
              <c:pt idx="959">
                <c:v>2260</c:v>
              </c:pt>
              <c:pt idx="960">
                <c:v>1050</c:v>
              </c:pt>
              <c:pt idx="961">
                <c:v>1570</c:v>
              </c:pt>
              <c:pt idx="962">
                <c:v>1820</c:v>
              </c:pt>
              <c:pt idx="963">
                <c:v>1540</c:v>
              </c:pt>
              <c:pt idx="964">
                <c:v>2060</c:v>
              </c:pt>
              <c:pt idx="965">
                <c:v>4380</c:v>
              </c:pt>
              <c:pt idx="966">
                <c:v>1090</c:v>
              </c:pt>
              <c:pt idx="967">
                <c:v>1480</c:v>
              </c:pt>
              <c:pt idx="968">
                <c:v>1320</c:v>
              </c:pt>
              <c:pt idx="969">
                <c:v>2140</c:v>
              </c:pt>
              <c:pt idx="970">
                <c:v>4560</c:v>
              </c:pt>
              <c:pt idx="971">
                <c:v>2800</c:v>
              </c:pt>
              <c:pt idx="972">
                <c:v>1050</c:v>
              </c:pt>
              <c:pt idx="973">
                <c:v>1490</c:v>
              </c:pt>
              <c:pt idx="974">
                <c:v>1730</c:v>
              </c:pt>
              <c:pt idx="975">
                <c:v>1210</c:v>
              </c:pt>
              <c:pt idx="976">
                <c:v>2800</c:v>
              </c:pt>
              <c:pt idx="977">
                <c:v>1570</c:v>
              </c:pt>
              <c:pt idx="978">
                <c:v>1400</c:v>
              </c:pt>
              <c:pt idx="979">
                <c:v>2850</c:v>
              </c:pt>
              <c:pt idx="980">
                <c:v>1880</c:v>
              </c:pt>
              <c:pt idx="981">
                <c:v>790</c:v>
              </c:pt>
              <c:pt idx="982">
                <c:v>1300</c:v>
              </c:pt>
              <c:pt idx="983">
                <c:v>2120</c:v>
              </c:pt>
              <c:pt idx="984">
                <c:v>1540</c:v>
              </c:pt>
              <c:pt idx="985">
                <c:v>2620</c:v>
              </c:pt>
              <c:pt idx="986">
                <c:v>2880</c:v>
              </c:pt>
              <c:pt idx="987">
                <c:v>1680</c:v>
              </c:pt>
              <c:pt idx="988">
                <c:v>790</c:v>
              </c:pt>
              <c:pt idx="989">
                <c:v>1092</c:v>
              </c:pt>
              <c:pt idx="990">
                <c:v>1650</c:v>
              </c:pt>
              <c:pt idx="991">
                <c:v>2090</c:v>
              </c:pt>
              <c:pt idx="992">
                <c:v>2180</c:v>
              </c:pt>
              <c:pt idx="993">
                <c:v>1990</c:v>
              </c:pt>
              <c:pt idx="994">
                <c:v>2650</c:v>
              </c:pt>
              <c:pt idx="995">
                <c:v>4460</c:v>
              </c:pt>
              <c:pt idx="996">
                <c:v>910</c:v>
              </c:pt>
              <c:pt idx="997">
                <c:v>2770</c:v>
              </c:pt>
              <c:pt idx="998">
                <c:v>2390</c:v>
              </c:pt>
              <c:pt idx="999">
                <c:v>3050</c:v>
              </c:pt>
              <c:pt idx="1000">
                <c:v>1700</c:v>
              </c:pt>
              <c:pt idx="1001">
                <c:v>3200</c:v>
              </c:pt>
              <c:pt idx="1002">
                <c:v>1200</c:v>
              </c:pt>
              <c:pt idx="1003">
                <c:v>2220</c:v>
              </c:pt>
              <c:pt idx="1004">
                <c:v>2480</c:v>
              </c:pt>
              <c:pt idx="1005">
                <c:v>2560</c:v>
              </c:pt>
              <c:pt idx="1006">
                <c:v>2500</c:v>
              </c:pt>
              <c:pt idx="1007">
                <c:v>1150</c:v>
              </c:pt>
              <c:pt idx="1008">
                <c:v>1650</c:v>
              </c:pt>
              <c:pt idx="1009">
                <c:v>1140</c:v>
              </c:pt>
              <c:pt idx="1010">
                <c:v>3400</c:v>
              </c:pt>
              <c:pt idx="1011">
                <c:v>1180</c:v>
              </c:pt>
              <c:pt idx="1012">
                <c:v>1700</c:v>
              </c:pt>
              <c:pt idx="1013">
                <c:v>1240</c:v>
              </c:pt>
              <c:pt idx="1014">
                <c:v>2890</c:v>
              </c:pt>
              <c:pt idx="1015">
                <c:v>1060</c:v>
              </c:pt>
              <c:pt idx="1016">
                <c:v>1590</c:v>
              </c:pt>
              <c:pt idx="1017">
                <c:v>2860</c:v>
              </c:pt>
              <c:pt idx="1018">
                <c:v>820</c:v>
              </c:pt>
              <c:pt idx="1019">
                <c:v>2020</c:v>
              </c:pt>
              <c:pt idx="1020">
                <c:v>1870</c:v>
              </c:pt>
              <c:pt idx="1021">
                <c:v>2170</c:v>
              </c:pt>
              <c:pt idx="1022">
                <c:v>1600</c:v>
              </c:pt>
              <c:pt idx="1023">
                <c:v>2090</c:v>
              </c:pt>
              <c:pt idx="1024">
                <c:v>1700</c:v>
              </c:pt>
              <c:pt idx="1025">
                <c:v>1940</c:v>
              </c:pt>
              <c:pt idx="1026">
                <c:v>1320</c:v>
              </c:pt>
              <c:pt idx="1027">
                <c:v>3500</c:v>
              </c:pt>
              <c:pt idx="1028">
                <c:v>2800</c:v>
              </c:pt>
              <c:pt idx="1029">
                <c:v>1080</c:v>
              </c:pt>
              <c:pt idx="1030">
                <c:v>3550</c:v>
              </c:pt>
              <c:pt idx="1031">
                <c:v>2010</c:v>
              </c:pt>
              <c:pt idx="1032">
                <c:v>1690</c:v>
              </c:pt>
              <c:pt idx="1033">
                <c:v>1270</c:v>
              </c:pt>
              <c:pt idx="1034">
                <c:v>1970</c:v>
              </c:pt>
              <c:pt idx="1035">
                <c:v>3160</c:v>
              </c:pt>
              <c:pt idx="1036">
                <c:v>1210</c:v>
              </c:pt>
              <c:pt idx="1037">
                <c:v>3120</c:v>
              </c:pt>
              <c:pt idx="1038">
                <c:v>2670</c:v>
              </c:pt>
              <c:pt idx="1039">
                <c:v>1640</c:v>
              </c:pt>
              <c:pt idx="1040">
                <c:v>2303</c:v>
              </c:pt>
              <c:pt idx="1041">
                <c:v>1800</c:v>
              </c:pt>
              <c:pt idx="1042">
                <c:v>4460</c:v>
              </c:pt>
              <c:pt idx="1043">
                <c:v>1590</c:v>
              </c:pt>
              <c:pt idx="1044">
                <c:v>3070</c:v>
              </c:pt>
              <c:pt idx="1045">
                <c:v>1330</c:v>
              </c:pt>
              <c:pt idx="1046">
                <c:v>990</c:v>
              </c:pt>
              <c:pt idx="1047">
                <c:v>1900</c:v>
              </c:pt>
              <c:pt idx="1048">
                <c:v>2020</c:v>
              </c:pt>
              <c:pt idx="1049">
                <c:v>2000</c:v>
              </c:pt>
              <c:pt idx="1050">
                <c:v>1100</c:v>
              </c:pt>
              <c:pt idx="1051">
                <c:v>960</c:v>
              </c:pt>
              <c:pt idx="1052">
                <c:v>3488</c:v>
              </c:pt>
              <c:pt idx="1053">
                <c:v>1890</c:v>
              </c:pt>
              <c:pt idx="1054">
                <c:v>2030</c:v>
              </c:pt>
              <c:pt idx="1055">
                <c:v>1380</c:v>
              </c:pt>
              <c:pt idx="1056">
                <c:v>3660</c:v>
              </c:pt>
              <c:pt idx="1057">
                <c:v>1870</c:v>
              </c:pt>
              <c:pt idx="1058">
                <c:v>2080</c:v>
              </c:pt>
              <c:pt idx="1059">
                <c:v>2450</c:v>
              </c:pt>
              <c:pt idx="1060">
                <c:v>2750</c:v>
              </c:pt>
              <c:pt idx="1061">
                <c:v>1240</c:v>
              </c:pt>
              <c:pt idx="1062">
                <c:v>1900</c:v>
              </c:pt>
              <c:pt idx="1063">
                <c:v>2540</c:v>
              </c:pt>
              <c:pt idx="1064">
                <c:v>2100</c:v>
              </c:pt>
              <c:pt idx="1065">
                <c:v>1790</c:v>
              </c:pt>
              <c:pt idx="1066">
                <c:v>1170</c:v>
              </c:pt>
              <c:pt idx="1067">
                <c:v>1060</c:v>
              </c:pt>
              <c:pt idx="1068">
                <c:v>1930</c:v>
              </c:pt>
              <c:pt idx="1069">
                <c:v>1540</c:v>
              </c:pt>
              <c:pt idx="1070">
                <c:v>2876</c:v>
              </c:pt>
              <c:pt idx="1071">
                <c:v>2150</c:v>
              </c:pt>
              <c:pt idx="1072">
                <c:v>1140</c:v>
              </c:pt>
              <c:pt idx="1073">
                <c:v>980</c:v>
              </c:pt>
              <c:pt idx="1074">
                <c:v>1230</c:v>
              </c:pt>
              <c:pt idx="1075">
                <c:v>1390</c:v>
              </c:pt>
              <c:pt idx="1076">
                <c:v>2380</c:v>
              </c:pt>
              <c:pt idx="1077">
                <c:v>3690</c:v>
              </c:pt>
              <c:pt idx="1078">
                <c:v>3010</c:v>
              </c:pt>
              <c:pt idx="1079">
                <c:v>1250</c:v>
              </c:pt>
              <c:pt idx="1080">
                <c:v>2290</c:v>
              </c:pt>
              <c:pt idx="1081">
                <c:v>790</c:v>
              </c:pt>
              <c:pt idx="1082">
                <c:v>2720</c:v>
              </c:pt>
              <c:pt idx="1083">
                <c:v>2550</c:v>
              </c:pt>
              <c:pt idx="1084">
                <c:v>1080</c:v>
              </c:pt>
              <c:pt idx="1085">
                <c:v>2470</c:v>
              </c:pt>
              <c:pt idx="1086">
                <c:v>850</c:v>
              </c:pt>
              <c:pt idx="1087">
                <c:v>1990</c:v>
              </c:pt>
              <c:pt idx="1088">
                <c:v>1800</c:v>
              </c:pt>
              <c:pt idx="1089">
                <c:v>4850</c:v>
              </c:pt>
              <c:pt idx="1090">
                <c:v>1020</c:v>
              </c:pt>
              <c:pt idx="1091">
                <c:v>2420</c:v>
              </c:pt>
              <c:pt idx="1092">
                <c:v>2910</c:v>
              </c:pt>
              <c:pt idx="1093">
                <c:v>1060</c:v>
              </c:pt>
              <c:pt idx="1094">
                <c:v>2340</c:v>
              </c:pt>
              <c:pt idx="1095">
                <c:v>1800</c:v>
              </c:pt>
              <c:pt idx="1096">
                <c:v>1660</c:v>
              </c:pt>
              <c:pt idx="1097">
                <c:v>1300</c:v>
              </c:pt>
              <c:pt idx="1098">
                <c:v>1780</c:v>
              </c:pt>
              <c:pt idx="1099">
                <c:v>1030</c:v>
              </c:pt>
              <c:pt idx="1100">
                <c:v>2790</c:v>
              </c:pt>
              <c:pt idx="1101">
                <c:v>1150</c:v>
              </c:pt>
              <c:pt idx="1102">
                <c:v>3290</c:v>
              </c:pt>
              <c:pt idx="1103">
                <c:v>3400</c:v>
              </c:pt>
              <c:pt idx="1104">
                <c:v>1200</c:v>
              </c:pt>
              <c:pt idx="1105">
                <c:v>2160</c:v>
              </c:pt>
              <c:pt idx="1106">
                <c:v>1450</c:v>
              </c:pt>
              <c:pt idx="1107">
                <c:v>3240</c:v>
              </c:pt>
              <c:pt idx="1108">
                <c:v>1470</c:v>
              </c:pt>
              <c:pt idx="1109">
                <c:v>2360</c:v>
              </c:pt>
              <c:pt idx="1110">
                <c:v>2230</c:v>
              </c:pt>
              <c:pt idx="1111">
                <c:v>2630</c:v>
              </c:pt>
              <c:pt idx="1112">
                <c:v>1010</c:v>
              </c:pt>
              <c:pt idx="1113">
                <c:v>1445</c:v>
              </c:pt>
              <c:pt idx="1114">
                <c:v>2380</c:v>
              </c:pt>
              <c:pt idx="1115">
                <c:v>2830</c:v>
              </c:pt>
              <c:pt idx="1116">
                <c:v>3010</c:v>
              </c:pt>
              <c:pt idx="1117">
                <c:v>2000</c:v>
              </c:pt>
              <c:pt idx="1118">
                <c:v>2020</c:v>
              </c:pt>
              <c:pt idx="1119">
                <c:v>2030</c:v>
              </c:pt>
              <c:pt idx="1120">
                <c:v>2550</c:v>
              </c:pt>
              <c:pt idx="1121">
                <c:v>970</c:v>
              </c:pt>
              <c:pt idx="1122">
                <c:v>1540</c:v>
              </c:pt>
              <c:pt idx="1123">
                <c:v>1396</c:v>
              </c:pt>
              <c:pt idx="1124">
                <c:v>2780</c:v>
              </c:pt>
              <c:pt idx="1125">
                <c:v>2220</c:v>
              </c:pt>
              <c:pt idx="1126">
                <c:v>2350</c:v>
              </c:pt>
              <c:pt idx="1127">
                <c:v>2760</c:v>
              </c:pt>
              <c:pt idx="1128">
                <c:v>4460</c:v>
              </c:pt>
              <c:pt idx="1129">
                <c:v>1440</c:v>
              </c:pt>
              <c:pt idx="1130">
                <c:v>5330</c:v>
              </c:pt>
              <c:pt idx="1131">
                <c:v>2220</c:v>
              </c:pt>
              <c:pt idx="1132">
                <c:v>5305</c:v>
              </c:pt>
              <c:pt idx="1133">
                <c:v>3880</c:v>
              </c:pt>
              <c:pt idx="1134">
                <c:v>3810</c:v>
              </c:pt>
              <c:pt idx="1135">
                <c:v>1960</c:v>
              </c:pt>
              <c:pt idx="1136">
                <c:v>1530</c:v>
              </c:pt>
              <c:pt idx="1137">
                <c:v>3250</c:v>
              </c:pt>
              <c:pt idx="1138">
                <c:v>1750</c:v>
              </c:pt>
              <c:pt idx="1139">
                <c:v>3440</c:v>
              </c:pt>
              <c:pt idx="1140">
                <c:v>1170</c:v>
              </c:pt>
              <c:pt idx="1141">
                <c:v>870</c:v>
              </c:pt>
              <c:pt idx="1142">
                <c:v>2930</c:v>
              </c:pt>
              <c:pt idx="1143">
                <c:v>3160</c:v>
              </c:pt>
              <c:pt idx="1144">
                <c:v>800</c:v>
              </c:pt>
              <c:pt idx="1145">
                <c:v>2350</c:v>
              </c:pt>
              <c:pt idx="1146">
                <c:v>1060</c:v>
              </c:pt>
              <c:pt idx="1147">
                <c:v>2060</c:v>
              </c:pt>
              <c:pt idx="1148">
                <c:v>1560</c:v>
              </c:pt>
              <c:pt idx="1149">
                <c:v>3000</c:v>
              </c:pt>
              <c:pt idx="1150">
                <c:v>1660</c:v>
              </c:pt>
              <c:pt idx="1151">
                <c:v>1650</c:v>
              </c:pt>
              <c:pt idx="1152">
                <c:v>3220</c:v>
              </c:pt>
              <c:pt idx="1153">
                <c:v>2320</c:v>
              </c:pt>
              <c:pt idx="1154">
                <c:v>2750</c:v>
              </c:pt>
              <c:pt idx="1155">
                <c:v>910</c:v>
              </c:pt>
              <c:pt idx="1156">
                <c:v>840</c:v>
              </c:pt>
              <c:pt idx="1157">
                <c:v>1470</c:v>
              </c:pt>
              <c:pt idx="1158">
                <c:v>2040</c:v>
              </c:pt>
              <c:pt idx="1159">
                <c:v>1100</c:v>
              </c:pt>
              <c:pt idx="1160">
                <c:v>940</c:v>
              </c:pt>
              <c:pt idx="1161">
                <c:v>1110</c:v>
              </c:pt>
              <c:pt idx="1162">
                <c:v>2200</c:v>
              </c:pt>
              <c:pt idx="1163">
                <c:v>2860</c:v>
              </c:pt>
              <c:pt idx="1164">
                <c:v>740</c:v>
              </c:pt>
              <c:pt idx="1165">
                <c:v>2740</c:v>
              </c:pt>
              <c:pt idx="1166">
                <c:v>1250</c:v>
              </c:pt>
              <c:pt idx="1167">
                <c:v>3140</c:v>
              </c:pt>
              <c:pt idx="1168">
                <c:v>820</c:v>
              </c:pt>
              <c:pt idx="1169">
                <c:v>2570</c:v>
              </c:pt>
              <c:pt idx="1170">
                <c:v>2350</c:v>
              </c:pt>
              <c:pt idx="1171">
                <c:v>3600</c:v>
              </c:pt>
              <c:pt idx="1172">
                <c:v>1580</c:v>
              </c:pt>
              <c:pt idx="1173">
                <c:v>1070</c:v>
              </c:pt>
              <c:pt idx="1174">
                <c:v>1070</c:v>
              </c:pt>
              <c:pt idx="1175">
                <c:v>1640</c:v>
              </c:pt>
              <c:pt idx="1176">
                <c:v>2890</c:v>
              </c:pt>
              <c:pt idx="1177">
                <c:v>1220</c:v>
              </c:pt>
              <c:pt idx="1178">
                <c:v>1400</c:v>
              </c:pt>
              <c:pt idx="1179">
                <c:v>1040</c:v>
              </c:pt>
              <c:pt idx="1180">
                <c:v>980</c:v>
              </c:pt>
              <c:pt idx="1181">
                <c:v>3340</c:v>
              </c:pt>
              <c:pt idx="1182">
                <c:v>6040</c:v>
              </c:pt>
              <c:pt idx="1183">
                <c:v>1900</c:v>
              </c:pt>
              <c:pt idx="1184">
                <c:v>1740</c:v>
              </c:pt>
              <c:pt idx="1185">
                <c:v>2000</c:v>
              </c:pt>
              <c:pt idx="1186">
                <c:v>1610</c:v>
              </c:pt>
              <c:pt idx="1187">
                <c:v>3240</c:v>
              </c:pt>
              <c:pt idx="1188">
                <c:v>2230</c:v>
              </c:pt>
              <c:pt idx="1189">
                <c:v>1160</c:v>
              </c:pt>
              <c:pt idx="1190">
                <c:v>2410</c:v>
              </c:pt>
              <c:pt idx="1191">
                <c:v>590</c:v>
              </c:pt>
              <c:pt idx="1192">
                <c:v>2600</c:v>
              </c:pt>
              <c:pt idx="1193">
                <c:v>2170</c:v>
              </c:pt>
              <c:pt idx="1194">
                <c:v>2080</c:v>
              </c:pt>
              <c:pt idx="1195">
                <c:v>2860</c:v>
              </c:pt>
              <c:pt idx="1196">
                <c:v>2980</c:v>
              </c:pt>
              <c:pt idx="1197">
                <c:v>1230</c:v>
              </c:pt>
              <c:pt idx="1198">
                <c:v>2260</c:v>
              </c:pt>
              <c:pt idx="1199">
                <c:v>2200</c:v>
              </c:pt>
              <c:pt idx="1200">
                <c:v>3030</c:v>
              </c:pt>
              <c:pt idx="1201">
                <c:v>1060</c:v>
              </c:pt>
              <c:pt idx="1202">
                <c:v>4260</c:v>
              </c:pt>
              <c:pt idx="1203">
                <c:v>998</c:v>
              </c:pt>
              <c:pt idx="1204">
                <c:v>2052</c:v>
              </c:pt>
              <c:pt idx="1205">
                <c:v>3150</c:v>
              </c:pt>
              <c:pt idx="1206">
                <c:v>1950</c:v>
              </c:pt>
              <c:pt idx="1207">
                <c:v>1347</c:v>
              </c:pt>
              <c:pt idx="1208">
                <c:v>3860</c:v>
              </c:pt>
              <c:pt idx="1209">
                <c:v>5060</c:v>
              </c:pt>
              <c:pt idx="1210">
                <c:v>1360</c:v>
              </c:pt>
              <c:pt idx="1211">
                <c:v>2760</c:v>
              </c:pt>
              <c:pt idx="1212">
                <c:v>2420</c:v>
              </c:pt>
              <c:pt idx="1213">
                <c:v>2450</c:v>
              </c:pt>
              <c:pt idx="1214">
                <c:v>1280</c:v>
              </c:pt>
              <c:pt idx="1215">
                <c:v>1550</c:v>
              </c:pt>
              <c:pt idx="1216">
                <c:v>550</c:v>
              </c:pt>
              <c:pt idx="1217">
                <c:v>1520</c:v>
              </c:pt>
              <c:pt idx="1218">
                <c:v>1670</c:v>
              </c:pt>
              <c:pt idx="1219">
                <c:v>430</c:v>
              </c:pt>
              <c:pt idx="1220">
                <c:v>2380</c:v>
              </c:pt>
              <c:pt idx="1221">
                <c:v>960</c:v>
              </c:pt>
              <c:pt idx="1222">
                <c:v>1920</c:v>
              </c:pt>
              <c:pt idx="1223">
                <c:v>3680</c:v>
              </c:pt>
              <c:pt idx="1224">
                <c:v>2530</c:v>
              </c:pt>
              <c:pt idx="1225">
                <c:v>3840</c:v>
              </c:pt>
              <c:pt idx="1226">
                <c:v>1240</c:v>
              </c:pt>
              <c:pt idx="1227">
                <c:v>1300</c:v>
              </c:pt>
              <c:pt idx="1228">
                <c:v>2380</c:v>
              </c:pt>
              <c:pt idx="1229">
                <c:v>1300</c:v>
              </c:pt>
              <c:pt idx="1230">
                <c:v>780</c:v>
              </c:pt>
              <c:pt idx="1231">
                <c:v>1810</c:v>
              </c:pt>
              <c:pt idx="1232">
                <c:v>2420</c:v>
              </c:pt>
              <c:pt idx="1233">
                <c:v>1280</c:v>
              </c:pt>
              <c:pt idx="1234">
                <c:v>1680</c:v>
              </c:pt>
              <c:pt idx="1235">
                <c:v>2510</c:v>
              </c:pt>
              <c:pt idx="1236">
                <c:v>1700</c:v>
              </c:pt>
              <c:pt idx="1237">
                <c:v>1680</c:v>
              </c:pt>
              <c:pt idx="1238">
                <c:v>820</c:v>
              </c:pt>
              <c:pt idx="1239">
                <c:v>4380</c:v>
              </c:pt>
              <c:pt idx="1240">
                <c:v>2600</c:v>
              </c:pt>
              <c:pt idx="1241">
                <c:v>3400</c:v>
              </c:pt>
              <c:pt idx="1242">
                <c:v>2120</c:v>
              </c:pt>
              <c:pt idx="1243">
                <c:v>2250</c:v>
              </c:pt>
              <c:pt idx="1244">
                <c:v>1800</c:v>
              </c:pt>
              <c:pt idx="1245">
                <c:v>2210</c:v>
              </c:pt>
              <c:pt idx="1246">
                <c:v>1560</c:v>
              </c:pt>
              <c:pt idx="1247">
                <c:v>2430</c:v>
              </c:pt>
              <c:pt idx="1248">
                <c:v>2560</c:v>
              </c:pt>
              <c:pt idx="1249">
                <c:v>1960</c:v>
              </c:pt>
              <c:pt idx="1250">
                <c:v>1110</c:v>
              </c:pt>
              <c:pt idx="1251">
                <c:v>1030</c:v>
              </c:pt>
              <c:pt idx="1252">
                <c:v>1350</c:v>
              </c:pt>
              <c:pt idx="1253">
                <c:v>1540</c:v>
              </c:pt>
              <c:pt idx="1254">
                <c:v>1830</c:v>
              </c:pt>
              <c:pt idx="1255">
                <c:v>1930</c:v>
              </c:pt>
              <c:pt idx="1256">
                <c:v>1650</c:v>
              </c:pt>
              <c:pt idx="1257">
                <c:v>3510</c:v>
              </c:pt>
              <c:pt idx="1258">
                <c:v>3370</c:v>
              </c:pt>
              <c:pt idx="1259">
                <c:v>2390</c:v>
              </c:pt>
              <c:pt idx="1260">
                <c:v>1230</c:v>
              </c:pt>
              <c:pt idx="1261">
                <c:v>2830</c:v>
              </c:pt>
              <c:pt idx="1262">
                <c:v>1620</c:v>
              </c:pt>
              <c:pt idx="1263">
                <c:v>2290</c:v>
              </c:pt>
              <c:pt idx="1264">
                <c:v>2840</c:v>
              </c:pt>
              <c:pt idx="1265">
                <c:v>4220</c:v>
              </c:pt>
              <c:pt idx="1266">
                <c:v>1080</c:v>
              </c:pt>
              <c:pt idx="1267">
                <c:v>1620</c:v>
              </c:pt>
              <c:pt idx="1268">
                <c:v>4390</c:v>
              </c:pt>
              <c:pt idx="1269">
                <c:v>1620</c:v>
              </c:pt>
              <c:pt idx="1270">
                <c:v>1010</c:v>
              </c:pt>
              <c:pt idx="1271">
                <c:v>1750</c:v>
              </c:pt>
              <c:pt idx="1272">
                <c:v>4080</c:v>
              </c:pt>
              <c:pt idx="1273">
                <c:v>2560</c:v>
              </c:pt>
              <c:pt idx="1274">
                <c:v>1120</c:v>
              </c:pt>
              <c:pt idx="1275">
                <c:v>4740</c:v>
              </c:pt>
              <c:pt idx="1276">
                <c:v>1340</c:v>
              </c:pt>
              <c:pt idx="1277">
                <c:v>1590</c:v>
              </c:pt>
              <c:pt idx="1278">
                <c:v>1430</c:v>
              </c:pt>
              <c:pt idx="1279">
                <c:v>1450</c:v>
              </c:pt>
              <c:pt idx="1280">
                <c:v>3500</c:v>
              </c:pt>
              <c:pt idx="1281">
                <c:v>1630</c:v>
              </c:pt>
              <c:pt idx="1282">
                <c:v>1814</c:v>
              </c:pt>
              <c:pt idx="1283">
                <c:v>580</c:v>
              </c:pt>
              <c:pt idx="1284">
                <c:v>1670</c:v>
              </c:pt>
              <c:pt idx="1285">
                <c:v>1140</c:v>
              </c:pt>
              <c:pt idx="1286">
                <c:v>800</c:v>
              </c:pt>
              <c:pt idx="1287">
                <c:v>1300</c:v>
              </c:pt>
              <c:pt idx="1288">
                <c:v>2440</c:v>
              </c:pt>
              <c:pt idx="1289">
                <c:v>1490</c:v>
              </c:pt>
              <c:pt idx="1290">
                <c:v>1800</c:v>
              </c:pt>
              <c:pt idx="1291">
                <c:v>1830</c:v>
              </c:pt>
              <c:pt idx="1292">
                <c:v>1500</c:v>
              </c:pt>
              <c:pt idx="1293">
                <c:v>2210</c:v>
              </c:pt>
              <c:pt idx="1294">
                <c:v>1270</c:v>
              </c:pt>
              <c:pt idx="1295">
                <c:v>1140</c:v>
              </c:pt>
              <c:pt idx="1296">
                <c:v>1620</c:v>
              </c:pt>
              <c:pt idx="1297">
                <c:v>1220</c:v>
              </c:pt>
              <c:pt idx="1298">
                <c:v>750</c:v>
              </c:pt>
              <c:pt idx="1299">
                <c:v>1960</c:v>
              </c:pt>
              <c:pt idx="1300">
                <c:v>1370</c:v>
              </c:pt>
              <c:pt idx="1301">
                <c:v>4580</c:v>
              </c:pt>
              <c:pt idx="1302">
                <c:v>5584</c:v>
              </c:pt>
              <c:pt idx="1303">
                <c:v>1010</c:v>
              </c:pt>
              <c:pt idx="1304">
                <c:v>1260</c:v>
              </c:pt>
              <c:pt idx="1305">
                <c:v>1740</c:v>
              </c:pt>
              <c:pt idx="1306">
                <c:v>2670</c:v>
              </c:pt>
              <c:pt idx="1307">
                <c:v>720</c:v>
              </c:pt>
              <c:pt idx="1308">
                <c:v>2460</c:v>
              </c:pt>
              <c:pt idx="1309">
                <c:v>3670</c:v>
              </c:pt>
              <c:pt idx="1310">
                <c:v>2630</c:v>
              </c:pt>
              <c:pt idx="1311">
                <c:v>1570</c:v>
              </c:pt>
              <c:pt idx="1312">
                <c:v>2980</c:v>
              </c:pt>
              <c:pt idx="1313">
                <c:v>1560</c:v>
              </c:pt>
              <c:pt idx="1314">
                <c:v>1620</c:v>
              </c:pt>
              <c:pt idx="1315">
                <c:v>1140</c:v>
              </c:pt>
              <c:pt idx="1316">
                <c:v>2730</c:v>
              </c:pt>
              <c:pt idx="1317">
                <c:v>2130</c:v>
              </c:pt>
              <c:pt idx="1318">
                <c:v>1780</c:v>
              </c:pt>
              <c:pt idx="1319">
                <c:v>2100</c:v>
              </c:pt>
              <c:pt idx="1320">
                <c:v>1140</c:v>
              </c:pt>
              <c:pt idx="1321">
                <c:v>1690</c:v>
              </c:pt>
              <c:pt idx="1322">
                <c:v>1160</c:v>
              </c:pt>
              <c:pt idx="1323">
                <c:v>1720</c:v>
              </c:pt>
              <c:pt idx="1324">
                <c:v>1210</c:v>
              </c:pt>
              <c:pt idx="1325">
                <c:v>1255</c:v>
              </c:pt>
              <c:pt idx="1326">
                <c:v>880</c:v>
              </c:pt>
              <c:pt idx="1327">
                <c:v>1050</c:v>
              </c:pt>
              <c:pt idx="1328">
                <c:v>1650</c:v>
              </c:pt>
              <c:pt idx="1329">
                <c:v>1570</c:v>
              </c:pt>
              <c:pt idx="1330">
                <c:v>2920</c:v>
              </c:pt>
              <c:pt idx="1331">
                <c:v>3000</c:v>
              </c:pt>
              <c:pt idx="1332">
                <c:v>1850</c:v>
              </c:pt>
              <c:pt idx="1333">
                <c:v>1440</c:v>
              </c:pt>
              <c:pt idx="1334">
                <c:v>1440</c:v>
              </c:pt>
              <c:pt idx="1335">
                <c:v>1810</c:v>
              </c:pt>
              <c:pt idx="1336">
                <c:v>1180</c:v>
              </c:pt>
              <c:pt idx="1337">
                <c:v>3070</c:v>
              </c:pt>
              <c:pt idx="1338">
                <c:v>3390</c:v>
              </c:pt>
              <c:pt idx="1339">
                <c:v>1470</c:v>
              </c:pt>
              <c:pt idx="1340">
                <c:v>2680</c:v>
              </c:pt>
              <c:pt idx="1341">
                <c:v>2290</c:v>
              </c:pt>
              <c:pt idx="1342">
                <c:v>1980</c:v>
              </c:pt>
              <c:pt idx="1343">
                <c:v>2870</c:v>
              </c:pt>
              <c:pt idx="1344">
                <c:v>1840</c:v>
              </c:pt>
              <c:pt idx="1345">
                <c:v>4060</c:v>
              </c:pt>
              <c:pt idx="1346">
                <c:v>1630</c:v>
              </c:pt>
              <c:pt idx="1347">
                <c:v>1880</c:v>
              </c:pt>
              <c:pt idx="1348">
                <c:v>1780</c:v>
              </c:pt>
              <c:pt idx="1349">
                <c:v>2330</c:v>
              </c:pt>
              <c:pt idx="1350">
                <c:v>1840</c:v>
              </c:pt>
              <c:pt idx="1351">
                <c:v>2330</c:v>
              </c:pt>
              <c:pt idx="1352">
                <c:v>3200</c:v>
              </c:pt>
              <c:pt idx="1353">
                <c:v>2330</c:v>
              </c:pt>
              <c:pt idx="1354">
                <c:v>1950</c:v>
              </c:pt>
              <c:pt idx="1355">
                <c:v>3080</c:v>
              </c:pt>
              <c:pt idx="1356">
                <c:v>1040</c:v>
              </c:pt>
              <c:pt idx="1357">
                <c:v>1960</c:v>
              </c:pt>
              <c:pt idx="1358">
                <c:v>2750</c:v>
              </c:pt>
              <c:pt idx="1359">
                <c:v>1930</c:v>
              </c:pt>
              <c:pt idx="1360">
                <c:v>4850</c:v>
              </c:pt>
              <c:pt idx="1361">
                <c:v>1982</c:v>
              </c:pt>
              <c:pt idx="1362">
                <c:v>2640</c:v>
              </c:pt>
              <c:pt idx="1363">
                <c:v>1850</c:v>
              </c:pt>
              <c:pt idx="1364">
                <c:v>1940</c:v>
              </c:pt>
              <c:pt idx="1365">
                <c:v>2840</c:v>
              </c:pt>
              <c:pt idx="1366">
                <c:v>1900</c:v>
              </c:pt>
              <c:pt idx="1367">
                <c:v>1410</c:v>
              </c:pt>
              <c:pt idx="1368">
                <c:v>2520</c:v>
              </c:pt>
              <c:pt idx="1369">
                <c:v>3160</c:v>
              </c:pt>
              <c:pt idx="1370">
                <c:v>3720</c:v>
              </c:pt>
              <c:pt idx="1371">
                <c:v>1820</c:v>
              </c:pt>
              <c:pt idx="1372">
                <c:v>1560</c:v>
              </c:pt>
              <c:pt idx="1373">
                <c:v>1600</c:v>
              </c:pt>
              <c:pt idx="1374">
                <c:v>1230</c:v>
              </c:pt>
              <c:pt idx="1375">
                <c:v>960</c:v>
              </c:pt>
              <c:pt idx="1376">
                <c:v>1270</c:v>
              </c:pt>
              <c:pt idx="1377">
                <c:v>2810</c:v>
              </c:pt>
              <c:pt idx="1378">
                <c:v>2160</c:v>
              </c:pt>
              <c:pt idx="1379">
                <c:v>2520</c:v>
              </c:pt>
              <c:pt idx="1380">
                <c:v>1180</c:v>
              </c:pt>
              <c:pt idx="1381">
                <c:v>1810</c:v>
              </c:pt>
              <c:pt idx="1382">
                <c:v>1680</c:v>
              </c:pt>
              <c:pt idx="1383">
                <c:v>910</c:v>
              </c:pt>
              <c:pt idx="1384">
                <c:v>3250</c:v>
              </c:pt>
              <c:pt idx="1385">
                <c:v>2000</c:v>
              </c:pt>
              <c:pt idx="1386">
                <c:v>3790</c:v>
              </c:pt>
              <c:pt idx="1387">
                <c:v>2310</c:v>
              </c:pt>
              <c:pt idx="1388">
                <c:v>2510</c:v>
              </c:pt>
              <c:pt idx="1389">
                <c:v>1320</c:v>
              </c:pt>
              <c:pt idx="1390">
                <c:v>2370</c:v>
              </c:pt>
              <c:pt idx="1391">
                <c:v>900</c:v>
              </c:pt>
              <c:pt idx="1392">
                <c:v>2540</c:v>
              </c:pt>
              <c:pt idx="1393">
                <c:v>2100</c:v>
              </c:pt>
              <c:pt idx="1394">
                <c:v>1200</c:v>
              </c:pt>
              <c:pt idx="1395">
                <c:v>3720</c:v>
              </c:pt>
              <c:pt idx="1396">
                <c:v>1760</c:v>
              </c:pt>
              <c:pt idx="1397">
                <c:v>1670</c:v>
              </c:pt>
              <c:pt idx="1398">
                <c:v>2420</c:v>
              </c:pt>
              <c:pt idx="1399">
                <c:v>3480</c:v>
              </c:pt>
              <c:pt idx="1400">
                <c:v>1630</c:v>
              </c:pt>
              <c:pt idx="1401">
                <c:v>2340</c:v>
              </c:pt>
              <c:pt idx="1402">
                <c:v>920</c:v>
              </c:pt>
              <c:pt idx="1403">
                <c:v>910</c:v>
              </c:pt>
              <c:pt idx="1404">
                <c:v>1150</c:v>
              </c:pt>
              <c:pt idx="1405">
                <c:v>2500</c:v>
              </c:pt>
              <c:pt idx="1406">
                <c:v>3250</c:v>
              </c:pt>
              <c:pt idx="1407">
                <c:v>1930</c:v>
              </c:pt>
              <c:pt idx="1408">
                <c:v>3400</c:v>
              </c:pt>
              <c:pt idx="1409">
                <c:v>1590</c:v>
              </c:pt>
              <c:pt idx="1410">
                <c:v>3330</c:v>
              </c:pt>
              <c:pt idx="1411">
                <c:v>4590</c:v>
              </c:pt>
              <c:pt idx="1412">
                <c:v>2610</c:v>
              </c:pt>
              <c:pt idx="1413">
                <c:v>1658</c:v>
              </c:pt>
              <c:pt idx="1414">
                <c:v>1600</c:v>
              </c:pt>
              <c:pt idx="1415">
                <c:v>1296</c:v>
              </c:pt>
              <c:pt idx="1416">
                <c:v>1280</c:v>
              </c:pt>
              <c:pt idx="1417">
                <c:v>5940</c:v>
              </c:pt>
              <c:pt idx="1418">
                <c:v>2510</c:v>
              </c:pt>
              <c:pt idx="1419">
                <c:v>2710</c:v>
              </c:pt>
              <c:pt idx="1420">
                <c:v>1750</c:v>
              </c:pt>
              <c:pt idx="1421">
                <c:v>1430</c:v>
              </c:pt>
              <c:pt idx="1422">
                <c:v>1660</c:v>
              </c:pt>
              <c:pt idx="1423">
                <c:v>1320</c:v>
              </c:pt>
              <c:pt idx="1424">
                <c:v>2580</c:v>
              </c:pt>
              <c:pt idx="1425">
                <c:v>2740</c:v>
              </c:pt>
              <c:pt idx="1426">
                <c:v>2495</c:v>
              </c:pt>
              <c:pt idx="1427">
                <c:v>2300</c:v>
              </c:pt>
              <c:pt idx="1428">
                <c:v>1300</c:v>
              </c:pt>
              <c:pt idx="1429">
                <c:v>2230</c:v>
              </c:pt>
              <c:pt idx="1430">
                <c:v>2020</c:v>
              </c:pt>
              <c:pt idx="1431">
                <c:v>2000</c:v>
              </c:pt>
              <c:pt idx="1432">
                <c:v>1060</c:v>
              </c:pt>
              <c:pt idx="1433">
                <c:v>2080</c:v>
              </c:pt>
              <c:pt idx="1434">
                <c:v>2030</c:v>
              </c:pt>
              <c:pt idx="1435">
                <c:v>2690</c:v>
              </c:pt>
              <c:pt idx="1436">
                <c:v>3240</c:v>
              </c:pt>
              <c:pt idx="1437">
                <c:v>1550</c:v>
              </c:pt>
              <c:pt idx="1438">
                <c:v>1480</c:v>
              </c:pt>
              <c:pt idx="1439">
                <c:v>3040</c:v>
              </c:pt>
              <c:pt idx="1440">
                <c:v>1560</c:v>
              </c:pt>
              <c:pt idx="1441">
                <c:v>2250</c:v>
              </c:pt>
              <c:pt idx="1442">
                <c:v>1100</c:v>
              </c:pt>
              <c:pt idx="1443">
                <c:v>1700</c:v>
              </c:pt>
              <c:pt idx="1444">
                <c:v>2680</c:v>
              </c:pt>
              <c:pt idx="1445">
                <c:v>800</c:v>
              </c:pt>
              <c:pt idx="1446">
                <c:v>1350</c:v>
              </c:pt>
              <c:pt idx="1447">
                <c:v>820</c:v>
              </c:pt>
              <c:pt idx="1448">
                <c:v>3160</c:v>
              </c:pt>
              <c:pt idx="1449">
                <c:v>1720</c:v>
              </c:pt>
              <c:pt idx="1450">
                <c:v>1680</c:v>
              </c:pt>
              <c:pt idx="1451">
                <c:v>1300</c:v>
              </c:pt>
              <c:pt idx="1452">
                <c:v>2190</c:v>
              </c:pt>
              <c:pt idx="1453">
                <c:v>1720</c:v>
              </c:pt>
              <c:pt idx="1454">
                <c:v>1160</c:v>
              </c:pt>
              <c:pt idx="1455">
                <c:v>3150</c:v>
              </c:pt>
              <c:pt idx="1456">
                <c:v>1210</c:v>
              </c:pt>
              <c:pt idx="1457">
                <c:v>1980</c:v>
              </c:pt>
              <c:pt idx="1458">
                <c:v>2990</c:v>
              </c:pt>
              <c:pt idx="1459">
                <c:v>1430</c:v>
              </c:pt>
              <c:pt idx="1460">
                <c:v>2060</c:v>
              </c:pt>
              <c:pt idx="1461">
                <c:v>2230</c:v>
              </c:pt>
              <c:pt idx="1462">
                <c:v>3090</c:v>
              </c:pt>
              <c:pt idx="1463">
                <c:v>4250</c:v>
              </c:pt>
              <c:pt idx="1464">
                <c:v>1970</c:v>
              </c:pt>
              <c:pt idx="1465">
                <c:v>1700</c:v>
              </c:pt>
              <c:pt idx="1466">
                <c:v>2510</c:v>
              </c:pt>
              <c:pt idx="1467">
                <c:v>3610</c:v>
              </c:pt>
              <c:pt idx="1468">
                <c:v>2980</c:v>
              </c:pt>
              <c:pt idx="1469">
                <c:v>1610</c:v>
              </c:pt>
              <c:pt idx="1470">
                <c:v>3650</c:v>
              </c:pt>
              <c:pt idx="1471">
                <c:v>2510</c:v>
              </c:pt>
              <c:pt idx="1472">
                <c:v>1110</c:v>
              </c:pt>
              <c:pt idx="1473">
                <c:v>1650</c:v>
              </c:pt>
              <c:pt idx="1474">
                <c:v>1980</c:v>
              </c:pt>
              <c:pt idx="1475">
                <c:v>880</c:v>
              </c:pt>
              <c:pt idx="1476">
                <c:v>1490</c:v>
              </c:pt>
              <c:pt idx="1477">
                <c:v>2520</c:v>
              </c:pt>
              <c:pt idx="1478">
                <c:v>1820</c:v>
              </c:pt>
              <c:pt idx="1479">
                <c:v>4140</c:v>
              </c:pt>
              <c:pt idx="1480">
                <c:v>3420</c:v>
              </c:pt>
              <c:pt idx="1481">
                <c:v>3150</c:v>
              </c:pt>
              <c:pt idx="1482">
                <c:v>1580</c:v>
              </c:pt>
              <c:pt idx="1483">
                <c:v>1660</c:v>
              </c:pt>
              <c:pt idx="1484">
                <c:v>1100</c:v>
              </c:pt>
              <c:pt idx="1485">
                <c:v>1270</c:v>
              </c:pt>
              <c:pt idx="1486">
                <c:v>1450</c:v>
              </c:pt>
              <c:pt idx="1487">
                <c:v>1830</c:v>
              </c:pt>
              <c:pt idx="1488">
                <c:v>1300</c:v>
              </c:pt>
              <c:pt idx="1489">
                <c:v>2320</c:v>
              </c:pt>
              <c:pt idx="1490">
                <c:v>1680</c:v>
              </c:pt>
              <c:pt idx="1491">
                <c:v>2300</c:v>
              </c:pt>
              <c:pt idx="1492">
                <c:v>1400</c:v>
              </c:pt>
              <c:pt idx="1493">
                <c:v>2410</c:v>
              </c:pt>
              <c:pt idx="1494">
                <c:v>1480</c:v>
              </c:pt>
              <c:pt idx="1495">
                <c:v>1390</c:v>
              </c:pt>
              <c:pt idx="1496">
                <c:v>830</c:v>
              </c:pt>
              <c:pt idx="1497">
                <c:v>740</c:v>
              </c:pt>
              <c:pt idx="1498">
                <c:v>1940</c:v>
              </c:pt>
              <c:pt idx="1499">
                <c:v>1340</c:v>
              </c:pt>
              <c:pt idx="1500">
                <c:v>4440</c:v>
              </c:pt>
              <c:pt idx="1501">
                <c:v>800</c:v>
              </c:pt>
              <c:pt idx="1502">
                <c:v>1310</c:v>
              </c:pt>
              <c:pt idx="1503">
                <c:v>2330</c:v>
              </c:pt>
              <c:pt idx="1504">
                <c:v>1400</c:v>
              </c:pt>
              <c:pt idx="1505">
                <c:v>2360</c:v>
              </c:pt>
              <c:pt idx="1506">
                <c:v>1840</c:v>
              </c:pt>
              <c:pt idx="1507">
                <c:v>2680</c:v>
              </c:pt>
              <c:pt idx="1508">
                <c:v>3890</c:v>
              </c:pt>
              <c:pt idx="1509">
                <c:v>1400</c:v>
              </c:pt>
              <c:pt idx="1510">
                <c:v>2400</c:v>
              </c:pt>
              <c:pt idx="1511">
                <c:v>2920</c:v>
              </c:pt>
              <c:pt idx="1512">
                <c:v>1390</c:v>
              </c:pt>
              <c:pt idx="1513">
                <c:v>1680</c:v>
              </c:pt>
              <c:pt idx="1514">
                <c:v>2040</c:v>
              </c:pt>
              <c:pt idx="1515">
                <c:v>1080</c:v>
              </c:pt>
              <c:pt idx="1516">
                <c:v>2280</c:v>
              </c:pt>
              <c:pt idx="1517">
                <c:v>4490</c:v>
              </c:pt>
              <c:pt idx="1518">
                <c:v>4700</c:v>
              </c:pt>
              <c:pt idx="1519">
                <c:v>2798</c:v>
              </c:pt>
              <c:pt idx="1520">
                <c:v>2810</c:v>
              </c:pt>
              <c:pt idx="1521">
                <c:v>3753</c:v>
              </c:pt>
              <c:pt idx="1522">
                <c:v>3910</c:v>
              </c:pt>
              <c:pt idx="1523">
                <c:v>1050</c:v>
              </c:pt>
              <c:pt idx="1524">
                <c:v>1600</c:v>
              </c:pt>
              <c:pt idx="1525">
                <c:v>2590</c:v>
              </c:pt>
              <c:pt idx="1526">
                <c:v>1720</c:v>
              </c:pt>
              <c:pt idx="1527">
                <c:v>4410</c:v>
              </c:pt>
              <c:pt idx="1528">
                <c:v>1590</c:v>
              </c:pt>
              <c:pt idx="1529">
                <c:v>2440</c:v>
              </c:pt>
              <c:pt idx="1530">
                <c:v>1360</c:v>
              </c:pt>
              <c:pt idx="1531">
                <c:v>910</c:v>
              </c:pt>
              <c:pt idx="1532">
                <c:v>1390</c:v>
              </c:pt>
              <c:pt idx="1533">
                <c:v>1470</c:v>
              </c:pt>
              <c:pt idx="1534">
                <c:v>2920</c:v>
              </c:pt>
              <c:pt idx="1535">
                <c:v>1950</c:v>
              </c:pt>
              <c:pt idx="1536">
                <c:v>2390</c:v>
              </c:pt>
              <c:pt idx="1537">
                <c:v>1270</c:v>
              </c:pt>
              <c:pt idx="1538">
                <c:v>950</c:v>
              </c:pt>
              <c:pt idx="1539">
                <c:v>900</c:v>
              </c:pt>
              <c:pt idx="1540">
                <c:v>2280</c:v>
              </c:pt>
              <c:pt idx="1541">
                <c:v>1010</c:v>
              </c:pt>
              <c:pt idx="1542">
                <c:v>1260</c:v>
              </c:pt>
              <c:pt idx="1543">
                <c:v>4730</c:v>
              </c:pt>
              <c:pt idx="1544">
                <c:v>2620</c:v>
              </c:pt>
              <c:pt idx="1545">
                <c:v>2330</c:v>
              </c:pt>
              <c:pt idx="1546">
                <c:v>2170</c:v>
              </c:pt>
              <c:pt idx="1547">
                <c:v>2450</c:v>
              </c:pt>
              <c:pt idx="1548">
                <c:v>1880</c:v>
              </c:pt>
              <c:pt idx="1549">
                <c:v>2300</c:v>
              </c:pt>
              <c:pt idx="1550">
                <c:v>1240</c:v>
              </c:pt>
              <c:pt idx="1551">
                <c:v>820</c:v>
              </c:pt>
              <c:pt idx="1552">
                <c:v>1530</c:v>
              </c:pt>
              <c:pt idx="1553">
                <c:v>2900</c:v>
              </c:pt>
              <c:pt idx="1554">
                <c:v>1240</c:v>
              </c:pt>
              <c:pt idx="1555">
                <c:v>4140</c:v>
              </c:pt>
              <c:pt idx="1556">
                <c:v>2240</c:v>
              </c:pt>
              <c:pt idx="1557">
                <c:v>1480</c:v>
              </c:pt>
              <c:pt idx="1558">
                <c:v>2270</c:v>
              </c:pt>
              <c:pt idx="1559">
                <c:v>1250</c:v>
              </c:pt>
              <c:pt idx="1560">
                <c:v>1930</c:v>
              </c:pt>
              <c:pt idx="1561">
                <c:v>1700</c:v>
              </c:pt>
              <c:pt idx="1562">
                <c:v>1590</c:v>
              </c:pt>
              <c:pt idx="1563">
                <c:v>1880</c:v>
              </c:pt>
              <c:pt idx="1564">
                <c:v>1640</c:v>
              </c:pt>
              <c:pt idx="1565">
                <c:v>2600</c:v>
              </c:pt>
              <c:pt idx="1566">
                <c:v>710</c:v>
              </c:pt>
              <c:pt idx="1567">
                <c:v>6980</c:v>
              </c:pt>
              <c:pt idx="1568">
                <c:v>1460</c:v>
              </c:pt>
              <c:pt idx="1569">
                <c:v>2080</c:v>
              </c:pt>
              <c:pt idx="1570">
                <c:v>2630</c:v>
              </c:pt>
              <c:pt idx="1571">
                <c:v>4430</c:v>
              </c:pt>
              <c:pt idx="1572">
                <c:v>2760</c:v>
              </c:pt>
              <c:pt idx="1573">
                <c:v>1670</c:v>
              </c:pt>
              <c:pt idx="1574">
                <c:v>1990</c:v>
              </c:pt>
              <c:pt idx="1575">
                <c:v>2600</c:v>
              </c:pt>
              <c:pt idx="1576">
                <c:v>1320</c:v>
              </c:pt>
              <c:pt idx="1577">
                <c:v>2240</c:v>
              </c:pt>
              <c:pt idx="1578">
                <c:v>1960</c:v>
              </c:pt>
              <c:pt idx="1579">
                <c:v>2590</c:v>
              </c:pt>
              <c:pt idx="1580">
                <c:v>2620</c:v>
              </c:pt>
              <c:pt idx="1581">
                <c:v>2770</c:v>
              </c:pt>
              <c:pt idx="1582">
                <c:v>2110</c:v>
              </c:pt>
              <c:pt idx="1583">
                <c:v>2290</c:v>
              </c:pt>
              <c:pt idx="1584">
                <c:v>4960</c:v>
              </c:pt>
              <c:pt idx="1585">
                <c:v>1110</c:v>
              </c:pt>
              <c:pt idx="1586">
                <c:v>3310</c:v>
              </c:pt>
              <c:pt idx="1587">
                <c:v>900</c:v>
              </c:pt>
              <c:pt idx="1588">
                <c:v>1940</c:v>
              </c:pt>
              <c:pt idx="1589">
                <c:v>1590</c:v>
              </c:pt>
              <c:pt idx="1590">
                <c:v>2930</c:v>
              </c:pt>
              <c:pt idx="1591">
                <c:v>2040</c:v>
              </c:pt>
              <c:pt idx="1592">
                <c:v>1000</c:v>
              </c:pt>
              <c:pt idx="1593">
                <c:v>1730</c:v>
              </c:pt>
              <c:pt idx="1594">
                <c:v>1220</c:v>
              </c:pt>
              <c:pt idx="1595">
                <c:v>3060</c:v>
              </c:pt>
              <c:pt idx="1596">
                <c:v>2910</c:v>
              </c:pt>
              <c:pt idx="1597">
                <c:v>1050</c:v>
              </c:pt>
              <c:pt idx="1598">
                <c:v>1560</c:v>
              </c:pt>
              <c:pt idx="1599">
                <c:v>1680</c:v>
              </c:pt>
              <c:pt idx="1600">
                <c:v>4140</c:v>
              </c:pt>
              <c:pt idx="1601">
                <c:v>1550</c:v>
              </c:pt>
              <c:pt idx="1602">
                <c:v>5700</c:v>
              </c:pt>
              <c:pt idx="1603">
                <c:v>2200</c:v>
              </c:pt>
              <c:pt idx="1604">
                <c:v>1740</c:v>
              </c:pt>
              <c:pt idx="1605">
                <c:v>1210</c:v>
              </c:pt>
              <c:pt idx="1606">
                <c:v>4240</c:v>
              </c:pt>
              <c:pt idx="1607">
                <c:v>1590</c:v>
              </c:pt>
              <c:pt idx="1608">
                <c:v>3420</c:v>
              </c:pt>
              <c:pt idx="1609">
                <c:v>3190</c:v>
              </c:pt>
              <c:pt idx="1610">
                <c:v>1920</c:v>
              </c:pt>
              <c:pt idx="1611">
                <c:v>1340</c:v>
              </c:pt>
              <c:pt idx="1612">
                <c:v>1700</c:v>
              </c:pt>
              <c:pt idx="1613">
                <c:v>2310</c:v>
              </c:pt>
              <c:pt idx="1614">
                <c:v>1510</c:v>
              </c:pt>
              <c:pt idx="1615">
                <c:v>2670</c:v>
              </c:pt>
              <c:pt idx="1616">
                <c:v>2060</c:v>
              </c:pt>
              <c:pt idx="1617">
                <c:v>2090</c:v>
              </c:pt>
              <c:pt idx="1618">
                <c:v>3090</c:v>
              </c:pt>
              <c:pt idx="1619">
                <c:v>1240</c:v>
              </c:pt>
              <c:pt idx="1620">
                <c:v>1860</c:v>
              </c:pt>
              <c:pt idx="1621">
                <c:v>2000</c:v>
              </c:pt>
              <c:pt idx="1622">
                <c:v>2500</c:v>
              </c:pt>
              <c:pt idx="1623">
                <c:v>1820</c:v>
              </c:pt>
              <c:pt idx="1624">
                <c:v>1820</c:v>
              </c:pt>
              <c:pt idx="1625">
                <c:v>1060</c:v>
              </c:pt>
              <c:pt idx="1626">
                <c:v>1950</c:v>
              </c:pt>
              <c:pt idx="1627">
                <c:v>940</c:v>
              </c:pt>
              <c:pt idx="1628">
                <c:v>1220</c:v>
              </c:pt>
              <c:pt idx="1629">
                <c:v>4180</c:v>
              </c:pt>
              <c:pt idx="1630">
                <c:v>1200</c:v>
              </c:pt>
              <c:pt idx="1631">
                <c:v>3990</c:v>
              </c:pt>
              <c:pt idx="1632">
                <c:v>1880</c:v>
              </c:pt>
              <c:pt idx="1633">
                <c:v>2280</c:v>
              </c:pt>
              <c:pt idx="1634">
                <c:v>2580</c:v>
              </c:pt>
              <c:pt idx="1635">
                <c:v>2600</c:v>
              </c:pt>
              <c:pt idx="1636">
                <c:v>3150</c:v>
              </c:pt>
              <c:pt idx="1637">
                <c:v>5550</c:v>
              </c:pt>
              <c:pt idx="1638">
                <c:v>2220</c:v>
              </c:pt>
              <c:pt idx="1639">
                <c:v>1730</c:v>
              </c:pt>
              <c:pt idx="1640">
                <c:v>2840</c:v>
              </c:pt>
              <c:pt idx="1641">
                <c:v>2560</c:v>
              </c:pt>
              <c:pt idx="1642">
                <c:v>1330</c:v>
              </c:pt>
              <c:pt idx="1643">
                <c:v>1890</c:v>
              </c:pt>
              <c:pt idx="1644">
                <c:v>4290</c:v>
              </c:pt>
              <c:pt idx="1645">
                <c:v>1540</c:v>
              </c:pt>
              <c:pt idx="1646">
                <c:v>2340</c:v>
              </c:pt>
              <c:pt idx="1647">
                <c:v>2180</c:v>
              </c:pt>
              <c:pt idx="1648">
                <c:v>2780</c:v>
              </c:pt>
              <c:pt idx="1649">
                <c:v>2620</c:v>
              </c:pt>
              <c:pt idx="1650">
                <c:v>3760</c:v>
              </c:pt>
              <c:pt idx="1651">
                <c:v>2720</c:v>
              </c:pt>
              <c:pt idx="1652">
                <c:v>2675</c:v>
              </c:pt>
              <c:pt idx="1653">
                <c:v>2080</c:v>
              </c:pt>
              <c:pt idx="1654">
                <c:v>2460</c:v>
              </c:pt>
              <c:pt idx="1655">
                <c:v>1960</c:v>
              </c:pt>
              <c:pt idx="1656">
                <c:v>2550</c:v>
              </c:pt>
              <c:pt idx="1657">
                <c:v>1760</c:v>
              </c:pt>
              <c:pt idx="1658">
                <c:v>1620</c:v>
              </c:pt>
              <c:pt idx="1659">
                <c:v>1790</c:v>
              </c:pt>
              <c:pt idx="1660">
                <c:v>3480</c:v>
              </c:pt>
              <c:pt idx="1661">
                <c:v>2780</c:v>
              </c:pt>
              <c:pt idx="1662">
                <c:v>3640</c:v>
              </c:pt>
              <c:pt idx="1663">
                <c:v>750</c:v>
              </c:pt>
              <c:pt idx="1664">
                <c:v>960</c:v>
              </c:pt>
              <c:pt idx="1665">
                <c:v>2030</c:v>
              </c:pt>
              <c:pt idx="1666">
                <c:v>2930</c:v>
              </c:pt>
              <c:pt idx="1667">
                <c:v>1380</c:v>
              </c:pt>
              <c:pt idx="1668">
                <c:v>1720</c:v>
              </c:pt>
              <c:pt idx="1669">
                <c:v>1210</c:v>
              </c:pt>
              <c:pt idx="1670">
                <c:v>950</c:v>
              </c:pt>
              <c:pt idx="1671">
                <c:v>1710</c:v>
              </c:pt>
              <c:pt idx="1672">
                <c:v>1410</c:v>
              </c:pt>
              <c:pt idx="1673">
                <c:v>2910</c:v>
              </c:pt>
              <c:pt idx="1674">
                <c:v>2220</c:v>
              </c:pt>
              <c:pt idx="1675">
                <c:v>3160</c:v>
              </c:pt>
              <c:pt idx="1676">
                <c:v>1380</c:v>
              </c:pt>
              <c:pt idx="1677">
                <c:v>1760</c:v>
              </c:pt>
              <c:pt idx="1678">
                <c:v>730</c:v>
              </c:pt>
              <c:pt idx="1679">
                <c:v>2460</c:v>
              </c:pt>
              <c:pt idx="1680">
                <c:v>2160</c:v>
              </c:pt>
              <c:pt idx="1681">
                <c:v>1990</c:v>
              </c:pt>
              <c:pt idx="1682">
                <c:v>3740</c:v>
              </c:pt>
              <c:pt idx="1683">
                <c:v>2710</c:v>
              </c:pt>
              <c:pt idx="1684">
                <c:v>2680</c:v>
              </c:pt>
              <c:pt idx="1685">
                <c:v>1850</c:v>
              </c:pt>
              <c:pt idx="1686">
                <c:v>3190</c:v>
              </c:pt>
              <c:pt idx="1687">
                <c:v>2730</c:v>
              </c:pt>
              <c:pt idx="1688">
                <c:v>1840</c:v>
              </c:pt>
              <c:pt idx="1689">
                <c:v>2720</c:v>
              </c:pt>
              <c:pt idx="1690">
                <c:v>4370</c:v>
              </c:pt>
              <c:pt idx="1691">
                <c:v>2290</c:v>
              </c:pt>
              <c:pt idx="1692">
                <c:v>990</c:v>
              </c:pt>
              <c:pt idx="1693">
                <c:v>1140</c:v>
              </c:pt>
              <c:pt idx="1694">
                <c:v>1840</c:v>
              </c:pt>
              <c:pt idx="1695">
                <c:v>1110</c:v>
              </c:pt>
              <c:pt idx="1696">
                <c:v>2150</c:v>
              </c:pt>
              <c:pt idx="1697">
                <c:v>2230</c:v>
              </c:pt>
              <c:pt idx="1698">
                <c:v>1170</c:v>
              </c:pt>
              <c:pt idx="1699">
                <c:v>1960</c:v>
              </c:pt>
              <c:pt idx="1700">
                <c:v>2610</c:v>
              </c:pt>
              <c:pt idx="1701">
                <c:v>2130</c:v>
              </c:pt>
              <c:pt idx="1702">
                <c:v>3020</c:v>
              </c:pt>
              <c:pt idx="1703">
                <c:v>1670</c:v>
              </c:pt>
              <c:pt idx="1704">
                <c:v>1890</c:v>
              </c:pt>
              <c:pt idx="1705">
                <c:v>950</c:v>
              </c:pt>
              <c:pt idx="1706">
                <c:v>2430</c:v>
              </c:pt>
              <c:pt idx="1707">
                <c:v>2360</c:v>
              </c:pt>
              <c:pt idx="1708">
                <c:v>1510</c:v>
              </c:pt>
              <c:pt idx="1709">
                <c:v>2080</c:v>
              </c:pt>
              <c:pt idx="1710">
                <c:v>1750</c:v>
              </c:pt>
              <c:pt idx="1711">
                <c:v>1810</c:v>
              </c:pt>
              <c:pt idx="1712">
                <c:v>1790</c:v>
              </c:pt>
              <c:pt idx="1713">
                <c:v>2340</c:v>
              </c:pt>
              <c:pt idx="1714">
                <c:v>1690</c:v>
              </c:pt>
              <c:pt idx="1715">
                <c:v>2070</c:v>
              </c:pt>
              <c:pt idx="1716">
                <c:v>2240</c:v>
              </c:pt>
              <c:pt idx="1717">
                <c:v>4500</c:v>
              </c:pt>
              <c:pt idx="1718">
                <c:v>2770</c:v>
              </c:pt>
              <c:pt idx="1719">
                <c:v>1010</c:v>
              </c:pt>
              <c:pt idx="1720">
                <c:v>1120</c:v>
              </c:pt>
              <c:pt idx="1721">
                <c:v>3020</c:v>
              </c:pt>
              <c:pt idx="1722">
                <c:v>4400</c:v>
              </c:pt>
              <c:pt idx="1723">
                <c:v>1990</c:v>
              </c:pt>
              <c:pt idx="1724">
                <c:v>1450</c:v>
              </c:pt>
              <c:pt idx="1725">
                <c:v>1920</c:v>
              </c:pt>
              <c:pt idx="1726">
                <c:v>1175</c:v>
              </c:pt>
              <c:pt idx="1727">
                <c:v>1320</c:v>
              </c:pt>
              <c:pt idx="1728">
                <c:v>3990</c:v>
              </c:pt>
              <c:pt idx="1729">
                <c:v>1140</c:v>
              </c:pt>
              <c:pt idx="1730">
                <c:v>1720</c:v>
              </c:pt>
              <c:pt idx="1731">
                <c:v>2150</c:v>
              </c:pt>
              <c:pt idx="1732">
                <c:v>1790</c:v>
              </c:pt>
              <c:pt idx="1733">
                <c:v>2210</c:v>
              </c:pt>
              <c:pt idx="1734">
                <c:v>2180</c:v>
              </c:pt>
              <c:pt idx="1735">
                <c:v>1410</c:v>
              </c:pt>
              <c:pt idx="1736">
                <c:v>1950</c:v>
              </c:pt>
              <c:pt idx="1737">
                <c:v>1495</c:v>
              </c:pt>
              <c:pt idx="1738">
                <c:v>1660</c:v>
              </c:pt>
              <c:pt idx="1739">
                <c:v>1950</c:v>
              </c:pt>
              <c:pt idx="1740">
                <c:v>2550</c:v>
              </c:pt>
              <c:pt idx="1741">
                <c:v>1370</c:v>
              </c:pt>
              <c:pt idx="1742">
                <c:v>2200</c:v>
              </c:pt>
              <c:pt idx="1743">
                <c:v>1250</c:v>
              </c:pt>
              <c:pt idx="1744">
                <c:v>2220</c:v>
              </c:pt>
              <c:pt idx="1745">
                <c:v>1620</c:v>
              </c:pt>
              <c:pt idx="1746">
                <c:v>2250</c:v>
              </c:pt>
              <c:pt idx="1747">
                <c:v>1720</c:v>
              </c:pt>
              <c:pt idx="1748">
                <c:v>3030</c:v>
              </c:pt>
              <c:pt idx="1749">
                <c:v>1030</c:v>
              </c:pt>
              <c:pt idx="1750">
                <c:v>2190</c:v>
              </c:pt>
              <c:pt idx="1751">
                <c:v>1440</c:v>
              </c:pt>
              <c:pt idx="1752">
                <c:v>2170</c:v>
              </c:pt>
              <c:pt idx="1753">
                <c:v>2930</c:v>
              </c:pt>
              <c:pt idx="1754">
                <c:v>1180</c:v>
              </c:pt>
              <c:pt idx="1755">
                <c:v>2360</c:v>
              </c:pt>
              <c:pt idx="1756">
                <c:v>1660</c:v>
              </c:pt>
              <c:pt idx="1757">
                <c:v>2390</c:v>
              </c:pt>
              <c:pt idx="1758">
                <c:v>1360</c:v>
              </c:pt>
              <c:pt idx="1759">
                <c:v>1840</c:v>
              </c:pt>
              <c:pt idx="1760">
                <c:v>1800</c:v>
              </c:pt>
              <c:pt idx="1761">
                <c:v>4130</c:v>
              </c:pt>
              <c:pt idx="1762">
                <c:v>2220</c:v>
              </c:pt>
              <c:pt idx="1763">
                <c:v>3490</c:v>
              </c:pt>
              <c:pt idx="1764">
                <c:v>1830</c:v>
              </c:pt>
              <c:pt idx="1765">
                <c:v>1550</c:v>
              </c:pt>
              <c:pt idx="1766">
                <c:v>2050</c:v>
              </c:pt>
              <c:pt idx="1767">
                <c:v>1230</c:v>
              </c:pt>
              <c:pt idx="1768">
                <c:v>3150</c:v>
              </c:pt>
              <c:pt idx="1769">
                <c:v>3800</c:v>
              </c:pt>
              <c:pt idx="1770">
                <c:v>1350</c:v>
              </c:pt>
              <c:pt idx="1771">
                <c:v>1530</c:v>
              </c:pt>
              <c:pt idx="1772">
                <c:v>2290</c:v>
              </c:pt>
              <c:pt idx="1773">
                <c:v>1480</c:v>
              </c:pt>
              <c:pt idx="1774">
                <c:v>1970</c:v>
              </c:pt>
              <c:pt idx="1775">
                <c:v>720</c:v>
              </c:pt>
              <c:pt idx="1776">
                <c:v>1080</c:v>
              </c:pt>
              <c:pt idx="1777">
                <c:v>2790</c:v>
              </c:pt>
              <c:pt idx="1778">
                <c:v>2040</c:v>
              </c:pt>
              <c:pt idx="1779">
                <c:v>1320</c:v>
              </c:pt>
              <c:pt idx="1780">
                <c:v>1680</c:v>
              </c:pt>
              <c:pt idx="1781">
                <c:v>2140</c:v>
              </c:pt>
              <c:pt idx="1782">
                <c:v>1660</c:v>
              </c:pt>
              <c:pt idx="1783">
                <c:v>1540</c:v>
              </c:pt>
              <c:pt idx="1784">
                <c:v>1880</c:v>
              </c:pt>
              <c:pt idx="1785">
                <c:v>1250</c:v>
              </c:pt>
              <c:pt idx="1786">
                <c:v>2120</c:v>
              </c:pt>
              <c:pt idx="1787">
                <c:v>1810</c:v>
              </c:pt>
              <c:pt idx="1788">
                <c:v>2370</c:v>
              </c:pt>
              <c:pt idx="1789">
                <c:v>1970</c:v>
              </c:pt>
              <c:pt idx="1790">
                <c:v>2110</c:v>
              </c:pt>
              <c:pt idx="1791">
                <c:v>2080</c:v>
              </c:pt>
              <c:pt idx="1792">
                <c:v>3720</c:v>
              </c:pt>
              <c:pt idx="1793">
                <c:v>1370</c:v>
              </c:pt>
              <c:pt idx="1794">
                <c:v>2961</c:v>
              </c:pt>
              <c:pt idx="1795">
                <c:v>2090</c:v>
              </c:pt>
              <c:pt idx="1796">
                <c:v>2600</c:v>
              </c:pt>
              <c:pt idx="1797">
                <c:v>1870</c:v>
              </c:pt>
              <c:pt idx="1798">
                <c:v>2620</c:v>
              </c:pt>
              <c:pt idx="1799">
                <c:v>2430</c:v>
              </c:pt>
              <c:pt idx="1800">
                <c:v>1340</c:v>
              </c:pt>
              <c:pt idx="1801">
                <c:v>1170</c:v>
              </c:pt>
              <c:pt idx="1802">
                <c:v>2000</c:v>
              </c:pt>
              <c:pt idx="1803">
                <c:v>2070</c:v>
              </c:pt>
              <c:pt idx="1804">
                <c:v>4590</c:v>
              </c:pt>
              <c:pt idx="1805">
                <c:v>2550</c:v>
              </c:pt>
              <c:pt idx="1806">
                <c:v>1060</c:v>
              </c:pt>
              <c:pt idx="1807">
                <c:v>1220</c:v>
              </c:pt>
              <c:pt idx="1808">
                <c:v>1790</c:v>
              </c:pt>
              <c:pt idx="1809">
                <c:v>2060</c:v>
              </c:pt>
              <c:pt idx="1810">
                <c:v>1140</c:v>
              </c:pt>
              <c:pt idx="1811">
                <c:v>2870</c:v>
              </c:pt>
              <c:pt idx="1812">
                <c:v>2550</c:v>
              </c:pt>
              <c:pt idx="1813">
                <c:v>2790</c:v>
              </c:pt>
              <c:pt idx="1814">
                <c:v>1110</c:v>
              </c:pt>
              <c:pt idx="1815">
                <c:v>940</c:v>
              </c:pt>
              <c:pt idx="1816">
                <c:v>2880</c:v>
              </c:pt>
              <c:pt idx="1817">
                <c:v>1200</c:v>
              </c:pt>
              <c:pt idx="1818">
                <c:v>1030</c:v>
              </c:pt>
              <c:pt idx="1819">
                <c:v>1240</c:v>
              </c:pt>
              <c:pt idx="1820">
                <c:v>1200</c:v>
              </c:pt>
              <c:pt idx="1821">
                <c:v>2780</c:v>
              </c:pt>
              <c:pt idx="1822">
                <c:v>1765</c:v>
              </c:pt>
              <c:pt idx="1823">
                <c:v>1960</c:v>
              </c:pt>
              <c:pt idx="1824">
                <c:v>2680</c:v>
              </c:pt>
              <c:pt idx="1825">
                <c:v>1410</c:v>
              </c:pt>
              <c:pt idx="1826">
                <c:v>2240</c:v>
              </c:pt>
              <c:pt idx="1827">
                <c:v>3120</c:v>
              </c:pt>
              <c:pt idx="1828">
                <c:v>1450</c:v>
              </c:pt>
              <c:pt idx="1829">
                <c:v>2340</c:v>
              </c:pt>
              <c:pt idx="1830">
                <c:v>2481</c:v>
              </c:pt>
              <c:pt idx="1831">
                <c:v>1530</c:v>
              </c:pt>
              <c:pt idx="1832">
                <c:v>1250</c:v>
              </c:pt>
              <c:pt idx="1833">
                <c:v>560</c:v>
              </c:pt>
              <c:pt idx="1834">
                <c:v>2200</c:v>
              </c:pt>
              <c:pt idx="1835">
                <c:v>1460</c:v>
              </c:pt>
              <c:pt idx="1836">
                <c:v>1650</c:v>
              </c:pt>
              <c:pt idx="1837">
                <c:v>3200</c:v>
              </c:pt>
              <c:pt idx="1838">
                <c:v>2560</c:v>
              </c:pt>
              <c:pt idx="1839">
                <c:v>2080</c:v>
              </c:pt>
              <c:pt idx="1840">
                <c:v>1070</c:v>
              </c:pt>
              <c:pt idx="1841">
                <c:v>2190</c:v>
              </c:pt>
              <c:pt idx="1842">
                <c:v>2060</c:v>
              </c:pt>
              <c:pt idx="1843">
                <c:v>2640</c:v>
              </c:pt>
              <c:pt idx="1844">
                <c:v>1720</c:v>
              </c:pt>
              <c:pt idx="1845">
                <c:v>3880</c:v>
              </c:pt>
              <c:pt idx="1846">
                <c:v>960</c:v>
              </c:pt>
              <c:pt idx="1847">
                <c:v>2340</c:v>
              </c:pt>
              <c:pt idx="1848">
                <c:v>2660</c:v>
              </c:pt>
              <c:pt idx="1849">
                <c:v>2090</c:v>
              </c:pt>
              <c:pt idx="1850">
                <c:v>1820</c:v>
              </c:pt>
              <c:pt idx="1851">
                <c:v>2310</c:v>
              </c:pt>
              <c:pt idx="1852">
                <c:v>920</c:v>
              </c:pt>
              <c:pt idx="1853">
                <c:v>790</c:v>
              </c:pt>
              <c:pt idx="1854">
                <c:v>1500</c:v>
              </c:pt>
              <c:pt idx="1855">
                <c:v>1240</c:v>
              </c:pt>
              <c:pt idx="1856">
                <c:v>2730</c:v>
              </c:pt>
              <c:pt idx="1857">
                <c:v>1170</c:v>
              </c:pt>
              <c:pt idx="1858">
                <c:v>3410</c:v>
              </c:pt>
              <c:pt idx="1859">
                <c:v>2700</c:v>
              </c:pt>
              <c:pt idx="1860">
                <c:v>1650</c:v>
              </c:pt>
              <c:pt idx="1861">
                <c:v>670</c:v>
              </c:pt>
              <c:pt idx="1862">
                <c:v>1670</c:v>
              </c:pt>
              <c:pt idx="1863">
                <c:v>1530</c:v>
              </c:pt>
              <c:pt idx="1864">
                <c:v>1500</c:v>
              </c:pt>
              <c:pt idx="1865">
                <c:v>1720</c:v>
              </c:pt>
              <c:pt idx="1866">
                <c:v>2920</c:v>
              </c:pt>
              <c:pt idx="1867">
                <c:v>910</c:v>
              </c:pt>
              <c:pt idx="1868">
                <c:v>1050</c:v>
              </c:pt>
              <c:pt idx="1869">
                <c:v>1540</c:v>
              </c:pt>
              <c:pt idx="1870">
                <c:v>1210</c:v>
              </c:pt>
              <c:pt idx="1871">
                <c:v>2650</c:v>
              </c:pt>
              <c:pt idx="1872">
                <c:v>1990</c:v>
              </c:pt>
              <c:pt idx="1873">
                <c:v>2660</c:v>
              </c:pt>
              <c:pt idx="1874">
                <c:v>4060</c:v>
              </c:pt>
              <c:pt idx="1875">
                <c:v>2300</c:v>
              </c:pt>
              <c:pt idx="1876">
                <c:v>2630</c:v>
              </c:pt>
              <c:pt idx="1877">
                <c:v>770</c:v>
              </c:pt>
              <c:pt idx="1878">
                <c:v>3790</c:v>
              </c:pt>
              <c:pt idx="1879">
                <c:v>2540</c:v>
              </c:pt>
              <c:pt idx="1880">
                <c:v>2500</c:v>
              </c:pt>
              <c:pt idx="1881">
                <c:v>2150</c:v>
              </c:pt>
              <c:pt idx="1882">
                <c:v>1670</c:v>
              </c:pt>
              <c:pt idx="1883">
                <c:v>1800</c:v>
              </c:pt>
              <c:pt idx="1884">
                <c:v>2070</c:v>
              </c:pt>
              <c:pt idx="1885">
                <c:v>830</c:v>
              </c:pt>
              <c:pt idx="1886">
                <c:v>2370</c:v>
              </c:pt>
              <c:pt idx="1887">
                <c:v>1010</c:v>
              </c:pt>
              <c:pt idx="1888">
                <c:v>1420</c:v>
              </c:pt>
              <c:pt idx="1889">
                <c:v>2120</c:v>
              </c:pt>
              <c:pt idx="1890">
                <c:v>2020</c:v>
              </c:pt>
              <c:pt idx="1891">
                <c:v>1520</c:v>
              </c:pt>
              <c:pt idx="1892">
                <c:v>820</c:v>
              </c:pt>
              <c:pt idx="1893">
                <c:v>1690</c:v>
              </c:pt>
              <c:pt idx="1894">
                <c:v>2260</c:v>
              </c:pt>
              <c:pt idx="1895">
                <c:v>1830</c:v>
              </c:pt>
              <c:pt idx="1896">
                <c:v>1350</c:v>
              </c:pt>
              <c:pt idx="1897">
                <c:v>3280</c:v>
              </c:pt>
              <c:pt idx="1898">
                <c:v>2770</c:v>
              </c:pt>
              <c:pt idx="1899">
                <c:v>2770</c:v>
              </c:pt>
              <c:pt idx="1900">
                <c:v>2460</c:v>
              </c:pt>
              <c:pt idx="1901">
                <c:v>4720</c:v>
              </c:pt>
              <c:pt idx="1902">
                <c:v>1250</c:v>
              </c:pt>
              <c:pt idx="1903">
                <c:v>1710</c:v>
              </c:pt>
              <c:pt idx="1904">
                <c:v>1840</c:v>
              </c:pt>
              <c:pt idx="1905">
                <c:v>2000</c:v>
              </c:pt>
              <c:pt idx="1906">
                <c:v>650</c:v>
              </c:pt>
              <c:pt idx="1907">
                <c:v>1020</c:v>
              </c:pt>
              <c:pt idx="1908">
                <c:v>1500</c:v>
              </c:pt>
              <c:pt idx="1909">
                <c:v>2060</c:v>
              </c:pt>
              <c:pt idx="1910">
                <c:v>1810</c:v>
              </c:pt>
              <c:pt idx="1911">
                <c:v>3810</c:v>
              </c:pt>
              <c:pt idx="1912">
                <c:v>1650</c:v>
              </c:pt>
              <c:pt idx="1913">
                <c:v>1540</c:v>
              </c:pt>
              <c:pt idx="1914">
                <c:v>2080</c:v>
              </c:pt>
              <c:pt idx="1915">
                <c:v>2430</c:v>
              </c:pt>
              <c:pt idx="1916">
                <c:v>1750</c:v>
              </c:pt>
              <c:pt idx="1917">
                <c:v>1770</c:v>
              </c:pt>
              <c:pt idx="1918">
                <c:v>1710</c:v>
              </c:pt>
              <c:pt idx="1919">
                <c:v>2740</c:v>
              </c:pt>
              <c:pt idx="1920">
                <c:v>2730</c:v>
              </c:pt>
              <c:pt idx="1921">
                <c:v>2437</c:v>
              </c:pt>
              <c:pt idx="1922">
                <c:v>3290</c:v>
              </c:pt>
              <c:pt idx="1923">
                <c:v>2910</c:v>
              </c:pt>
              <c:pt idx="1924">
                <c:v>1630</c:v>
              </c:pt>
              <c:pt idx="1925">
                <c:v>4410</c:v>
              </c:pt>
              <c:pt idx="1926">
                <c:v>1780</c:v>
              </c:pt>
              <c:pt idx="1927">
                <c:v>1540</c:v>
              </c:pt>
              <c:pt idx="1928">
                <c:v>1420</c:v>
              </c:pt>
              <c:pt idx="1929">
                <c:v>2680</c:v>
              </c:pt>
              <c:pt idx="1930">
                <c:v>1750</c:v>
              </c:pt>
              <c:pt idx="1931">
                <c:v>2170</c:v>
              </c:pt>
              <c:pt idx="1932">
                <c:v>2390</c:v>
              </c:pt>
              <c:pt idx="1933">
                <c:v>2400</c:v>
              </c:pt>
              <c:pt idx="1934">
                <c:v>1690</c:v>
              </c:pt>
              <c:pt idx="1935">
                <c:v>3250</c:v>
              </c:pt>
              <c:pt idx="1936">
                <c:v>4610</c:v>
              </c:pt>
              <c:pt idx="1937">
                <c:v>2440</c:v>
              </c:pt>
              <c:pt idx="1938">
                <c:v>1290</c:v>
              </c:pt>
              <c:pt idx="1939">
                <c:v>2000</c:v>
              </c:pt>
              <c:pt idx="1940">
                <c:v>1050</c:v>
              </c:pt>
              <c:pt idx="1941">
                <c:v>2340</c:v>
              </c:pt>
              <c:pt idx="1942">
                <c:v>2210</c:v>
              </c:pt>
              <c:pt idx="1943">
                <c:v>2920</c:v>
              </c:pt>
              <c:pt idx="1944">
                <c:v>3150</c:v>
              </c:pt>
              <c:pt idx="1945">
                <c:v>3590</c:v>
              </c:pt>
              <c:pt idx="1946">
                <c:v>1910</c:v>
              </c:pt>
              <c:pt idx="1947">
                <c:v>3110</c:v>
              </c:pt>
              <c:pt idx="1948">
                <c:v>2440</c:v>
              </c:pt>
              <c:pt idx="1949">
                <c:v>1330</c:v>
              </c:pt>
              <c:pt idx="1950">
                <c:v>1460</c:v>
              </c:pt>
              <c:pt idx="1951">
                <c:v>3902</c:v>
              </c:pt>
              <c:pt idx="1952">
                <c:v>5180</c:v>
              </c:pt>
              <c:pt idx="1953">
                <c:v>1150</c:v>
              </c:pt>
              <c:pt idx="1954">
                <c:v>1920</c:v>
              </c:pt>
              <c:pt idx="1955">
                <c:v>2520</c:v>
              </c:pt>
              <c:pt idx="1956">
                <c:v>970</c:v>
              </c:pt>
              <c:pt idx="1957">
                <c:v>2490</c:v>
              </c:pt>
              <c:pt idx="1958">
                <c:v>1680</c:v>
              </c:pt>
              <c:pt idx="1959">
                <c:v>1150</c:v>
              </c:pt>
              <c:pt idx="1960">
                <c:v>1980</c:v>
              </c:pt>
              <c:pt idx="1961">
                <c:v>2070</c:v>
              </c:pt>
              <c:pt idx="1962">
                <c:v>5660</c:v>
              </c:pt>
              <c:pt idx="1963">
                <c:v>2420</c:v>
              </c:pt>
              <c:pt idx="1964">
                <c:v>2610</c:v>
              </c:pt>
              <c:pt idx="1965">
                <c:v>2810</c:v>
              </c:pt>
              <c:pt idx="1966">
                <c:v>1510</c:v>
              </c:pt>
              <c:pt idx="1967">
                <c:v>1910</c:v>
              </c:pt>
              <c:pt idx="1968">
                <c:v>1700</c:v>
              </c:pt>
              <c:pt idx="1969">
                <c:v>2020</c:v>
              </c:pt>
              <c:pt idx="1970">
                <c:v>2340</c:v>
              </c:pt>
              <c:pt idx="1971">
                <c:v>1463</c:v>
              </c:pt>
              <c:pt idx="1972">
                <c:v>1430</c:v>
              </c:pt>
              <c:pt idx="1973">
                <c:v>1180</c:v>
              </c:pt>
              <c:pt idx="1974">
                <c:v>4400</c:v>
              </c:pt>
              <c:pt idx="1975">
                <c:v>1610</c:v>
              </c:pt>
              <c:pt idx="1976">
                <c:v>1480</c:v>
              </c:pt>
              <c:pt idx="1977">
                <c:v>2670</c:v>
              </c:pt>
              <c:pt idx="1978">
                <c:v>1830</c:v>
              </c:pt>
              <c:pt idx="1979">
                <c:v>920</c:v>
              </c:pt>
              <c:pt idx="1980">
                <c:v>1150</c:v>
              </c:pt>
              <c:pt idx="1981">
                <c:v>1190</c:v>
              </c:pt>
              <c:pt idx="1982">
                <c:v>4160</c:v>
              </c:pt>
              <c:pt idx="1983">
                <c:v>2370</c:v>
              </c:pt>
              <c:pt idx="1984">
                <c:v>1660</c:v>
              </c:pt>
              <c:pt idx="1985">
                <c:v>1480</c:v>
              </c:pt>
              <c:pt idx="1986">
                <c:v>2390</c:v>
              </c:pt>
              <c:pt idx="1987">
                <c:v>1690</c:v>
              </c:pt>
              <c:pt idx="1988">
                <c:v>1010</c:v>
              </c:pt>
              <c:pt idx="1989">
                <c:v>3500</c:v>
              </c:pt>
              <c:pt idx="1990">
                <c:v>2330</c:v>
              </c:pt>
              <c:pt idx="1991">
                <c:v>1890</c:v>
              </c:pt>
              <c:pt idx="1992">
                <c:v>2000</c:v>
              </c:pt>
              <c:pt idx="1993">
                <c:v>1130</c:v>
              </c:pt>
              <c:pt idx="1994">
                <c:v>1670</c:v>
              </c:pt>
              <c:pt idx="1995">
                <c:v>2600</c:v>
              </c:pt>
              <c:pt idx="1996">
                <c:v>1560</c:v>
              </c:pt>
              <c:pt idx="1997">
                <c:v>1170</c:v>
              </c:pt>
              <c:pt idx="1998">
                <c:v>2100</c:v>
              </c:pt>
              <c:pt idx="1999">
                <c:v>1710</c:v>
              </c:pt>
              <c:pt idx="2000">
                <c:v>2420</c:v>
              </c:pt>
              <c:pt idx="2001">
                <c:v>1370</c:v>
              </c:pt>
              <c:pt idx="2002">
                <c:v>2660</c:v>
              </c:pt>
              <c:pt idx="2003">
                <c:v>2260</c:v>
              </c:pt>
              <c:pt idx="2004">
                <c:v>2070</c:v>
              </c:pt>
              <c:pt idx="2005">
                <c:v>4670</c:v>
              </c:pt>
              <c:pt idx="2006">
                <c:v>1500</c:v>
              </c:pt>
              <c:pt idx="2007">
                <c:v>2658</c:v>
              </c:pt>
              <c:pt idx="2008">
                <c:v>2700</c:v>
              </c:pt>
              <c:pt idx="2009">
                <c:v>1530</c:v>
              </c:pt>
              <c:pt idx="2010">
                <c:v>1480</c:v>
              </c:pt>
              <c:pt idx="2011">
                <c:v>1390</c:v>
              </c:pt>
              <c:pt idx="2012">
                <c:v>1660</c:v>
              </c:pt>
              <c:pt idx="2013">
                <c:v>2050</c:v>
              </c:pt>
              <c:pt idx="2014">
                <c:v>1550</c:v>
              </c:pt>
              <c:pt idx="2015">
                <c:v>1900</c:v>
              </c:pt>
              <c:pt idx="2016">
                <c:v>2820</c:v>
              </c:pt>
              <c:pt idx="2017">
                <c:v>1490</c:v>
              </c:pt>
              <c:pt idx="2018">
                <c:v>1750</c:v>
              </c:pt>
              <c:pt idx="2019">
                <c:v>2040</c:v>
              </c:pt>
              <c:pt idx="2020">
                <c:v>1900</c:v>
              </c:pt>
              <c:pt idx="2021">
                <c:v>1910</c:v>
              </c:pt>
              <c:pt idx="2022">
                <c:v>1560</c:v>
              </c:pt>
              <c:pt idx="2023">
                <c:v>1470</c:v>
              </c:pt>
              <c:pt idx="2024">
                <c:v>2700</c:v>
              </c:pt>
              <c:pt idx="2025">
                <c:v>3450</c:v>
              </c:pt>
              <c:pt idx="2026">
                <c:v>1970</c:v>
              </c:pt>
              <c:pt idx="2027">
                <c:v>2670</c:v>
              </c:pt>
              <c:pt idx="2028">
                <c:v>2550</c:v>
              </c:pt>
              <c:pt idx="2029">
                <c:v>1720</c:v>
              </c:pt>
              <c:pt idx="2030">
                <c:v>4270</c:v>
              </c:pt>
              <c:pt idx="2031">
                <c:v>2170</c:v>
              </c:pt>
              <c:pt idx="2032">
                <c:v>2840</c:v>
              </c:pt>
              <c:pt idx="2033">
                <c:v>3270</c:v>
              </c:pt>
              <c:pt idx="2034">
                <c:v>1480</c:v>
              </c:pt>
              <c:pt idx="2035">
                <c:v>2440</c:v>
              </c:pt>
              <c:pt idx="2036">
                <c:v>2880</c:v>
              </c:pt>
              <c:pt idx="2037">
                <c:v>1730</c:v>
              </c:pt>
              <c:pt idx="2038">
                <c:v>1260</c:v>
              </c:pt>
              <c:pt idx="2039">
                <c:v>2230</c:v>
              </c:pt>
              <c:pt idx="2040">
                <c:v>2460</c:v>
              </c:pt>
              <c:pt idx="2041">
                <c:v>2050</c:v>
              </c:pt>
              <c:pt idx="2042">
                <c:v>2030</c:v>
              </c:pt>
              <c:pt idx="2043">
                <c:v>810</c:v>
              </c:pt>
              <c:pt idx="2044">
                <c:v>1840</c:v>
              </c:pt>
              <c:pt idx="2045">
                <c:v>1730</c:v>
              </c:pt>
              <c:pt idx="2046">
                <c:v>2280</c:v>
              </c:pt>
              <c:pt idx="2047">
                <c:v>2630</c:v>
              </c:pt>
              <c:pt idx="2048">
                <c:v>2270</c:v>
              </c:pt>
              <c:pt idx="2049">
                <c:v>1020</c:v>
              </c:pt>
              <c:pt idx="2050">
                <c:v>1990</c:v>
              </c:pt>
              <c:pt idx="2051">
                <c:v>2680</c:v>
              </c:pt>
              <c:pt idx="2052">
                <c:v>1980</c:v>
              </c:pt>
              <c:pt idx="2053">
                <c:v>2400</c:v>
              </c:pt>
              <c:pt idx="2054">
                <c:v>780</c:v>
              </c:pt>
              <c:pt idx="2055">
                <c:v>980</c:v>
              </c:pt>
              <c:pt idx="2056">
                <c:v>1210</c:v>
              </c:pt>
              <c:pt idx="2057">
                <c:v>4600</c:v>
              </c:pt>
              <c:pt idx="2058">
                <c:v>1480</c:v>
              </c:pt>
              <c:pt idx="2059">
                <c:v>1320</c:v>
              </c:pt>
              <c:pt idx="2060">
                <c:v>4400</c:v>
              </c:pt>
              <c:pt idx="2061">
                <c:v>3010</c:v>
              </c:pt>
              <c:pt idx="2062">
                <c:v>2260</c:v>
              </c:pt>
              <c:pt idx="2063">
                <c:v>1880</c:v>
              </c:pt>
              <c:pt idx="2064">
                <c:v>1370</c:v>
              </c:pt>
              <c:pt idx="2065">
                <c:v>2720</c:v>
              </c:pt>
              <c:pt idx="2066">
                <c:v>1740</c:v>
              </c:pt>
              <c:pt idx="2067">
                <c:v>2560</c:v>
              </c:pt>
              <c:pt idx="2068">
                <c:v>2690</c:v>
              </c:pt>
              <c:pt idx="2069">
                <c:v>3240</c:v>
              </c:pt>
              <c:pt idx="2070">
                <c:v>2430</c:v>
              </c:pt>
              <c:pt idx="2071">
                <c:v>1405</c:v>
              </c:pt>
              <c:pt idx="2072">
                <c:v>3030</c:v>
              </c:pt>
              <c:pt idx="2073">
                <c:v>4150</c:v>
              </c:pt>
              <c:pt idx="2074">
                <c:v>1730</c:v>
              </c:pt>
              <c:pt idx="2075">
                <c:v>3820</c:v>
              </c:pt>
              <c:pt idx="2076">
                <c:v>3070</c:v>
              </c:pt>
              <c:pt idx="2077">
                <c:v>1780</c:v>
              </c:pt>
              <c:pt idx="2078">
                <c:v>1811</c:v>
              </c:pt>
              <c:pt idx="2079">
                <c:v>2450</c:v>
              </c:pt>
              <c:pt idx="2080">
                <c:v>2300</c:v>
              </c:pt>
              <c:pt idx="2081">
                <c:v>1440</c:v>
              </c:pt>
              <c:pt idx="2082">
                <c:v>2370</c:v>
              </c:pt>
              <c:pt idx="2083">
                <c:v>4420</c:v>
              </c:pt>
              <c:pt idx="2084">
                <c:v>1300</c:v>
              </c:pt>
              <c:pt idx="2085">
                <c:v>2870</c:v>
              </c:pt>
              <c:pt idx="2086">
                <c:v>3400</c:v>
              </c:pt>
              <c:pt idx="2087">
                <c:v>1410</c:v>
              </c:pt>
              <c:pt idx="2088">
                <c:v>1640</c:v>
              </c:pt>
              <c:pt idx="2089">
                <c:v>3190</c:v>
              </c:pt>
              <c:pt idx="2090">
                <c:v>2380</c:v>
              </c:pt>
              <c:pt idx="2091">
                <c:v>2260</c:v>
              </c:pt>
              <c:pt idx="2092">
                <c:v>1240</c:v>
              </c:pt>
              <c:pt idx="2093">
                <c:v>4220</c:v>
              </c:pt>
              <c:pt idx="2094">
                <c:v>4250</c:v>
              </c:pt>
              <c:pt idx="2095">
                <c:v>1860</c:v>
              </c:pt>
              <c:pt idx="2096">
                <c:v>2850</c:v>
              </c:pt>
              <c:pt idx="2097">
                <c:v>2470</c:v>
              </c:pt>
              <c:pt idx="2098">
                <c:v>2210</c:v>
              </c:pt>
              <c:pt idx="2099">
                <c:v>1920</c:v>
              </c:pt>
              <c:pt idx="2100">
                <c:v>3150</c:v>
              </c:pt>
              <c:pt idx="2101">
                <c:v>2700</c:v>
              </c:pt>
              <c:pt idx="2102">
                <c:v>2190</c:v>
              </c:pt>
              <c:pt idx="2103">
                <c:v>1380</c:v>
              </c:pt>
              <c:pt idx="2104">
                <c:v>2520</c:v>
              </c:pt>
              <c:pt idx="2105">
                <c:v>1300</c:v>
              </c:pt>
              <c:pt idx="2106">
                <c:v>2220</c:v>
              </c:pt>
              <c:pt idx="2107">
                <c:v>730</c:v>
              </c:pt>
              <c:pt idx="2108">
                <c:v>3300</c:v>
              </c:pt>
              <c:pt idx="2109">
                <c:v>4130</c:v>
              </c:pt>
              <c:pt idx="2110">
                <c:v>2670</c:v>
              </c:pt>
              <c:pt idx="2111">
                <c:v>1980</c:v>
              </c:pt>
              <c:pt idx="2112">
                <c:v>740</c:v>
              </c:pt>
              <c:pt idx="2113">
                <c:v>2050</c:v>
              </c:pt>
              <c:pt idx="2114">
                <c:v>1230</c:v>
              </c:pt>
              <c:pt idx="2115">
                <c:v>1210</c:v>
              </c:pt>
              <c:pt idx="2116">
                <c:v>1890</c:v>
              </c:pt>
              <c:pt idx="2117">
                <c:v>1870</c:v>
              </c:pt>
              <c:pt idx="2118">
                <c:v>1330</c:v>
              </c:pt>
              <c:pt idx="2119">
                <c:v>1590</c:v>
              </c:pt>
              <c:pt idx="2120">
                <c:v>1710</c:v>
              </c:pt>
              <c:pt idx="2121">
                <c:v>1200</c:v>
              </c:pt>
              <c:pt idx="2122">
                <c:v>1140</c:v>
              </c:pt>
              <c:pt idx="2123">
                <c:v>2240</c:v>
              </c:pt>
              <c:pt idx="2124">
                <c:v>920</c:v>
              </c:pt>
              <c:pt idx="2125">
                <c:v>800</c:v>
              </c:pt>
              <c:pt idx="2126">
                <c:v>1980</c:v>
              </c:pt>
              <c:pt idx="2127">
                <c:v>2800</c:v>
              </c:pt>
              <c:pt idx="2128">
                <c:v>1680</c:v>
              </c:pt>
              <c:pt idx="2129">
                <c:v>2330</c:v>
              </c:pt>
              <c:pt idx="2130">
                <c:v>2240</c:v>
              </c:pt>
              <c:pt idx="2131">
                <c:v>2140</c:v>
              </c:pt>
              <c:pt idx="2132">
                <c:v>2170</c:v>
              </c:pt>
              <c:pt idx="2133">
                <c:v>1150</c:v>
              </c:pt>
              <c:pt idx="2134">
                <c:v>2030</c:v>
              </c:pt>
              <c:pt idx="2135">
                <c:v>1350</c:v>
              </c:pt>
              <c:pt idx="2136">
                <c:v>910</c:v>
              </c:pt>
              <c:pt idx="2137">
                <c:v>2700</c:v>
              </c:pt>
              <c:pt idx="2138">
                <c:v>3730</c:v>
              </c:pt>
              <c:pt idx="2139">
                <c:v>2740</c:v>
              </c:pt>
              <c:pt idx="2140">
                <c:v>2050</c:v>
              </c:pt>
              <c:pt idx="2141">
                <c:v>2390</c:v>
              </c:pt>
              <c:pt idx="2142">
                <c:v>1990</c:v>
              </c:pt>
              <c:pt idx="2143">
                <c:v>1300</c:v>
              </c:pt>
              <c:pt idx="2144">
                <c:v>1330</c:v>
              </c:pt>
              <c:pt idx="2145">
                <c:v>1000</c:v>
              </c:pt>
              <c:pt idx="2146">
                <c:v>2190</c:v>
              </c:pt>
              <c:pt idx="2147">
                <c:v>1380</c:v>
              </c:pt>
              <c:pt idx="2148">
                <c:v>2610</c:v>
              </c:pt>
              <c:pt idx="2149">
                <c:v>1060</c:v>
              </c:pt>
              <c:pt idx="2150">
                <c:v>710</c:v>
              </c:pt>
              <c:pt idx="2151">
                <c:v>2730</c:v>
              </c:pt>
              <c:pt idx="2152">
                <c:v>2470</c:v>
              </c:pt>
              <c:pt idx="2153">
                <c:v>1760</c:v>
              </c:pt>
              <c:pt idx="2154">
                <c:v>1530</c:v>
              </c:pt>
              <c:pt idx="2155">
                <c:v>1610</c:v>
              </c:pt>
              <c:pt idx="2156">
                <c:v>1030</c:v>
              </c:pt>
              <c:pt idx="2157">
                <c:v>2800</c:v>
              </c:pt>
              <c:pt idx="2158">
                <c:v>1310</c:v>
              </c:pt>
              <c:pt idx="2159">
                <c:v>3160</c:v>
              </c:pt>
              <c:pt idx="2160">
                <c:v>2500</c:v>
              </c:pt>
              <c:pt idx="2161">
                <c:v>2070</c:v>
              </c:pt>
              <c:pt idx="2162">
                <c:v>1980</c:v>
              </c:pt>
              <c:pt idx="2163">
                <c:v>2590</c:v>
              </c:pt>
              <c:pt idx="2164">
                <c:v>1910</c:v>
              </c:pt>
              <c:pt idx="2165">
                <c:v>2630</c:v>
              </c:pt>
              <c:pt idx="2166">
                <c:v>2630</c:v>
              </c:pt>
              <c:pt idx="2167">
                <c:v>1960</c:v>
              </c:pt>
              <c:pt idx="2168">
                <c:v>1440</c:v>
              </c:pt>
              <c:pt idx="2169">
                <c:v>2210</c:v>
              </c:pt>
              <c:pt idx="2170">
                <c:v>2350</c:v>
              </c:pt>
              <c:pt idx="2171">
                <c:v>1590</c:v>
              </c:pt>
              <c:pt idx="2172">
                <c:v>1500</c:v>
              </c:pt>
              <c:pt idx="2173">
                <c:v>1900</c:v>
              </c:pt>
              <c:pt idx="2174">
                <c:v>2370</c:v>
              </c:pt>
              <c:pt idx="2175">
                <c:v>1720</c:v>
              </c:pt>
              <c:pt idx="2176">
                <c:v>2020</c:v>
              </c:pt>
              <c:pt idx="2177">
                <c:v>1340</c:v>
              </c:pt>
              <c:pt idx="2178">
                <c:v>1800</c:v>
              </c:pt>
              <c:pt idx="2179">
                <c:v>1480</c:v>
              </c:pt>
              <c:pt idx="2180">
                <c:v>2750</c:v>
              </c:pt>
              <c:pt idx="2181">
                <c:v>3760</c:v>
              </c:pt>
              <c:pt idx="2182">
                <c:v>2540</c:v>
              </c:pt>
              <c:pt idx="2183">
                <c:v>1760</c:v>
              </c:pt>
              <c:pt idx="2184">
                <c:v>3000</c:v>
              </c:pt>
              <c:pt idx="2185">
                <c:v>1930</c:v>
              </c:pt>
              <c:pt idx="2186">
                <c:v>3040</c:v>
              </c:pt>
              <c:pt idx="2187">
                <c:v>860</c:v>
              </c:pt>
              <c:pt idx="2188">
                <c:v>1420</c:v>
              </c:pt>
              <c:pt idx="2189">
                <c:v>2080</c:v>
              </c:pt>
              <c:pt idx="2190">
                <c:v>1560</c:v>
              </c:pt>
              <c:pt idx="2191">
                <c:v>1960</c:v>
              </c:pt>
              <c:pt idx="2192">
                <c:v>1620</c:v>
              </c:pt>
              <c:pt idx="2193">
                <c:v>3670</c:v>
              </c:pt>
              <c:pt idx="2194">
                <c:v>1930</c:v>
              </c:pt>
              <c:pt idx="2195">
                <c:v>1290</c:v>
              </c:pt>
              <c:pt idx="2196">
                <c:v>1970</c:v>
              </c:pt>
              <c:pt idx="2197">
                <c:v>1540</c:v>
              </c:pt>
              <c:pt idx="2198">
                <c:v>2180</c:v>
              </c:pt>
              <c:pt idx="2199">
                <c:v>1490</c:v>
              </c:pt>
              <c:pt idx="2200">
                <c:v>2220</c:v>
              </c:pt>
              <c:pt idx="2201">
                <c:v>2430</c:v>
              </c:pt>
              <c:pt idx="2202">
                <c:v>1392</c:v>
              </c:pt>
              <c:pt idx="2203">
                <c:v>1120</c:v>
              </c:pt>
              <c:pt idx="2204">
                <c:v>1390</c:v>
              </c:pt>
              <c:pt idx="2205">
                <c:v>2040</c:v>
              </c:pt>
              <c:pt idx="2206">
                <c:v>2830</c:v>
              </c:pt>
              <c:pt idx="2207">
                <c:v>3020</c:v>
              </c:pt>
              <c:pt idx="2208">
                <c:v>2290</c:v>
              </c:pt>
              <c:pt idx="2209">
                <c:v>1210</c:v>
              </c:pt>
              <c:pt idx="2210">
                <c:v>2510</c:v>
              </c:pt>
              <c:pt idx="2211">
                <c:v>2320</c:v>
              </c:pt>
              <c:pt idx="2212">
                <c:v>970</c:v>
              </c:pt>
              <c:pt idx="2213">
                <c:v>1820</c:v>
              </c:pt>
              <c:pt idx="2214">
                <c:v>970</c:v>
              </c:pt>
              <c:pt idx="2215">
                <c:v>1740</c:v>
              </c:pt>
              <c:pt idx="2216">
                <c:v>1590</c:v>
              </c:pt>
              <c:pt idx="2217">
                <c:v>1380</c:v>
              </c:pt>
              <c:pt idx="2218">
                <c:v>1680</c:v>
              </c:pt>
              <c:pt idx="2219">
                <c:v>1220</c:v>
              </c:pt>
              <c:pt idx="2220">
                <c:v>1651</c:v>
              </c:pt>
              <c:pt idx="2221">
                <c:v>1330</c:v>
              </c:pt>
              <c:pt idx="2222">
                <c:v>2940</c:v>
              </c:pt>
              <c:pt idx="2223">
                <c:v>1410</c:v>
              </c:pt>
              <c:pt idx="2224">
                <c:v>1100</c:v>
              </c:pt>
              <c:pt idx="2225">
                <c:v>1530</c:v>
              </c:pt>
              <c:pt idx="2226">
                <c:v>5270</c:v>
              </c:pt>
              <c:pt idx="2227">
                <c:v>2110</c:v>
              </c:pt>
              <c:pt idx="2228">
                <c:v>1720</c:v>
              </c:pt>
              <c:pt idx="2229">
                <c:v>1800</c:v>
              </c:pt>
              <c:pt idx="2230">
                <c:v>2210</c:v>
              </c:pt>
              <c:pt idx="2231">
                <c:v>2560</c:v>
              </c:pt>
              <c:pt idx="2232">
                <c:v>1010</c:v>
              </c:pt>
              <c:pt idx="2233">
                <c:v>3340</c:v>
              </c:pt>
              <c:pt idx="2234">
                <c:v>1740</c:v>
              </c:pt>
              <c:pt idx="2235">
                <c:v>1320</c:v>
              </c:pt>
              <c:pt idx="2236">
                <c:v>1520</c:v>
              </c:pt>
              <c:pt idx="2237">
                <c:v>2010</c:v>
              </c:pt>
              <c:pt idx="2238">
                <c:v>2440</c:v>
              </c:pt>
              <c:pt idx="2239">
                <c:v>2550</c:v>
              </c:pt>
              <c:pt idx="2240">
                <c:v>1010</c:v>
              </c:pt>
              <c:pt idx="2241">
                <c:v>1780</c:v>
              </c:pt>
              <c:pt idx="2242">
                <c:v>2180</c:v>
              </c:pt>
              <c:pt idx="2243">
                <c:v>2750</c:v>
              </c:pt>
              <c:pt idx="2244">
                <c:v>3490</c:v>
              </c:pt>
              <c:pt idx="2245">
                <c:v>2550</c:v>
              </c:pt>
              <c:pt idx="2246">
                <c:v>1870</c:v>
              </c:pt>
              <c:pt idx="2247">
                <c:v>1150</c:v>
              </c:pt>
              <c:pt idx="2248">
                <c:v>2050</c:v>
              </c:pt>
              <c:pt idx="2249">
                <c:v>1940</c:v>
              </c:pt>
              <c:pt idx="2250">
                <c:v>3630</c:v>
              </c:pt>
              <c:pt idx="2251">
                <c:v>1890</c:v>
              </c:pt>
              <c:pt idx="2252">
                <c:v>1630</c:v>
              </c:pt>
              <c:pt idx="2253">
                <c:v>2440</c:v>
              </c:pt>
              <c:pt idx="2254">
                <c:v>3100</c:v>
              </c:pt>
              <c:pt idx="2255">
                <c:v>2090</c:v>
              </c:pt>
              <c:pt idx="2256">
                <c:v>920</c:v>
              </c:pt>
              <c:pt idx="2257">
                <c:v>1580</c:v>
              </c:pt>
              <c:pt idx="2258">
                <c:v>1760</c:v>
              </c:pt>
              <c:pt idx="2259">
                <c:v>2530</c:v>
              </c:pt>
              <c:pt idx="2260">
                <c:v>2490</c:v>
              </c:pt>
              <c:pt idx="2261">
                <c:v>3870</c:v>
              </c:pt>
              <c:pt idx="2262">
                <c:v>2732</c:v>
              </c:pt>
              <c:pt idx="2263">
                <c:v>3230</c:v>
              </c:pt>
              <c:pt idx="2264">
                <c:v>2930</c:v>
              </c:pt>
              <c:pt idx="2265">
                <c:v>3510</c:v>
              </c:pt>
              <c:pt idx="2266">
                <c:v>2580</c:v>
              </c:pt>
              <c:pt idx="2267">
                <c:v>1060</c:v>
              </c:pt>
              <c:pt idx="2268">
                <c:v>2790</c:v>
              </c:pt>
              <c:pt idx="2269">
                <c:v>2009</c:v>
              </c:pt>
              <c:pt idx="2270">
                <c:v>2880</c:v>
              </c:pt>
              <c:pt idx="2271">
                <c:v>710</c:v>
              </c:pt>
              <c:pt idx="2272">
                <c:v>2070</c:v>
              </c:pt>
              <c:pt idx="2273">
                <c:v>1370</c:v>
              </c:pt>
              <c:pt idx="2274">
                <c:v>1730</c:v>
              </c:pt>
              <c:pt idx="2275">
                <c:v>1680</c:v>
              </c:pt>
              <c:pt idx="2276">
                <c:v>1350</c:v>
              </c:pt>
              <c:pt idx="2277">
                <c:v>1510</c:v>
              </c:pt>
              <c:pt idx="2278">
                <c:v>1860</c:v>
              </c:pt>
              <c:pt idx="2279">
                <c:v>3440</c:v>
              </c:pt>
              <c:pt idx="2280">
                <c:v>4250</c:v>
              </c:pt>
              <c:pt idx="2281">
                <c:v>860</c:v>
              </c:pt>
              <c:pt idx="2282">
                <c:v>1640</c:v>
              </c:pt>
              <c:pt idx="2283">
                <c:v>1295</c:v>
              </c:pt>
              <c:pt idx="2284">
                <c:v>1790</c:v>
              </c:pt>
              <c:pt idx="2285">
                <c:v>2210</c:v>
              </c:pt>
              <c:pt idx="2286">
                <c:v>10040</c:v>
              </c:pt>
              <c:pt idx="2287">
                <c:v>940</c:v>
              </c:pt>
              <c:pt idx="2288">
                <c:v>1160</c:v>
              </c:pt>
              <c:pt idx="2289">
                <c:v>1990</c:v>
              </c:pt>
              <c:pt idx="2290">
                <c:v>1050</c:v>
              </c:pt>
              <c:pt idx="2291">
                <c:v>1030</c:v>
              </c:pt>
              <c:pt idx="2292">
                <c:v>1420</c:v>
              </c:pt>
              <c:pt idx="2293">
                <c:v>2690</c:v>
              </c:pt>
              <c:pt idx="2294">
                <c:v>3760</c:v>
              </c:pt>
              <c:pt idx="2295">
                <c:v>700</c:v>
              </c:pt>
              <c:pt idx="2296">
                <c:v>2100</c:v>
              </c:pt>
              <c:pt idx="2297">
                <c:v>2240</c:v>
              </c:pt>
              <c:pt idx="2298">
                <c:v>3470</c:v>
              </c:pt>
              <c:pt idx="2299">
                <c:v>3370</c:v>
              </c:pt>
              <c:pt idx="2300">
                <c:v>2790</c:v>
              </c:pt>
              <c:pt idx="2301">
                <c:v>1870</c:v>
              </c:pt>
              <c:pt idx="2302">
                <c:v>1520</c:v>
              </c:pt>
              <c:pt idx="2303">
                <c:v>750</c:v>
              </c:pt>
              <c:pt idx="2304">
                <c:v>1460</c:v>
              </c:pt>
              <c:pt idx="2305">
                <c:v>2600</c:v>
              </c:pt>
              <c:pt idx="2306">
                <c:v>3320</c:v>
              </c:pt>
              <c:pt idx="2307">
                <c:v>2340</c:v>
              </c:pt>
              <c:pt idx="2308">
                <c:v>890</c:v>
              </c:pt>
              <c:pt idx="2309">
                <c:v>1720</c:v>
              </c:pt>
              <c:pt idx="2310">
                <c:v>1270</c:v>
              </c:pt>
              <c:pt idx="2311">
                <c:v>2180</c:v>
              </c:pt>
              <c:pt idx="2312">
                <c:v>2030</c:v>
              </c:pt>
              <c:pt idx="2313">
                <c:v>2490</c:v>
              </c:pt>
              <c:pt idx="2314">
                <c:v>1470</c:v>
              </c:pt>
              <c:pt idx="2315">
                <c:v>2500</c:v>
              </c:pt>
              <c:pt idx="2316">
                <c:v>4500</c:v>
              </c:pt>
              <c:pt idx="2317">
                <c:v>1460</c:v>
              </c:pt>
              <c:pt idx="2318">
                <c:v>620</c:v>
              </c:pt>
              <c:pt idx="2319">
                <c:v>1550</c:v>
              </c:pt>
              <c:pt idx="2320">
                <c:v>1430</c:v>
              </c:pt>
              <c:pt idx="2321">
                <c:v>1360</c:v>
              </c:pt>
              <c:pt idx="2322">
                <c:v>2210</c:v>
              </c:pt>
              <c:pt idx="2323">
                <c:v>2460</c:v>
              </c:pt>
              <c:pt idx="2324">
                <c:v>2180</c:v>
              </c:pt>
              <c:pt idx="2325">
                <c:v>1570</c:v>
              </c:pt>
              <c:pt idx="2326">
                <c:v>4140</c:v>
              </c:pt>
              <c:pt idx="2327">
                <c:v>1140</c:v>
              </c:pt>
              <c:pt idx="2328">
                <c:v>8670</c:v>
              </c:pt>
              <c:pt idx="2329">
                <c:v>800</c:v>
              </c:pt>
              <c:pt idx="2330">
                <c:v>2414</c:v>
              </c:pt>
              <c:pt idx="2331">
                <c:v>1160</c:v>
              </c:pt>
              <c:pt idx="2332">
                <c:v>3170</c:v>
              </c:pt>
              <c:pt idx="2333">
                <c:v>4210</c:v>
              </c:pt>
              <c:pt idx="2334">
                <c:v>2060</c:v>
              </c:pt>
              <c:pt idx="2335">
                <c:v>1640</c:v>
              </c:pt>
              <c:pt idx="2336">
                <c:v>720</c:v>
              </c:pt>
              <c:pt idx="2337">
                <c:v>1860</c:v>
              </c:pt>
              <c:pt idx="2338">
                <c:v>2810</c:v>
              </c:pt>
              <c:pt idx="2339">
                <c:v>2090</c:v>
              </c:pt>
              <c:pt idx="2340">
                <c:v>3280</c:v>
              </c:pt>
              <c:pt idx="2341">
                <c:v>2090</c:v>
              </c:pt>
              <c:pt idx="2342">
                <c:v>2430</c:v>
              </c:pt>
              <c:pt idx="2343">
                <c:v>2520</c:v>
              </c:pt>
              <c:pt idx="2344">
                <c:v>2510</c:v>
              </c:pt>
              <c:pt idx="2345">
                <c:v>3370</c:v>
              </c:pt>
              <c:pt idx="2346">
                <c:v>1640</c:v>
              </c:pt>
              <c:pt idx="2347">
                <c:v>2250</c:v>
              </c:pt>
              <c:pt idx="2348">
                <c:v>2300</c:v>
              </c:pt>
              <c:pt idx="2349">
                <c:v>1650</c:v>
              </c:pt>
              <c:pt idx="2350">
                <c:v>710</c:v>
              </c:pt>
              <c:pt idx="2351">
                <c:v>2550</c:v>
              </c:pt>
              <c:pt idx="2352">
                <c:v>982</c:v>
              </c:pt>
              <c:pt idx="2353">
                <c:v>1630</c:v>
              </c:pt>
              <c:pt idx="2354">
                <c:v>2550</c:v>
              </c:pt>
              <c:pt idx="2355">
                <c:v>1240</c:v>
              </c:pt>
              <c:pt idx="2356">
                <c:v>2456</c:v>
              </c:pt>
              <c:pt idx="2357">
                <c:v>3200</c:v>
              </c:pt>
              <c:pt idx="2358">
                <c:v>3950</c:v>
              </c:pt>
              <c:pt idx="2359">
                <c:v>2180</c:v>
              </c:pt>
              <c:pt idx="2360">
                <c:v>3140</c:v>
              </c:pt>
              <c:pt idx="2361">
                <c:v>4030</c:v>
              </c:pt>
              <c:pt idx="2362">
                <c:v>1970</c:v>
              </c:pt>
              <c:pt idx="2363">
                <c:v>1940</c:v>
              </c:pt>
              <c:pt idx="2364">
                <c:v>4860</c:v>
              </c:pt>
              <c:pt idx="2365">
                <c:v>3064</c:v>
              </c:pt>
              <c:pt idx="2366">
                <c:v>970</c:v>
              </c:pt>
              <c:pt idx="2367">
                <c:v>2460</c:v>
              </c:pt>
              <c:pt idx="2368">
                <c:v>3010</c:v>
              </c:pt>
              <c:pt idx="2369">
                <c:v>2460</c:v>
              </c:pt>
              <c:pt idx="2370">
                <c:v>2080</c:v>
              </c:pt>
              <c:pt idx="2371">
                <c:v>3960</c:v>
              </c:pt>
              <c:pt idx="2372">
                <c:v>2490</c:v>
              </c:pt>
              <c:pt idx="2373">
                <c:v>2060</c:v>
              </c:pt>
              <c:pt idx="2374">
                <c:v>1330</c:v>
              </c:pt>
              <c:pt idx="2375">
                <c:v>1600</c:v>
              </c:pt>
              <c:pt idx="2376">
                <c:v>820</c:v>
              </c:pt>
              <c:pt idx="2377">
                <c:v>1200</c:v>
              </c:pt>
              <c:pt idx="2378">
                <c:v>1050</c:v>
              </c:pt>
              <c:pt idx="2379">
                <c:v>1910</c:v>
              </c:pt>
              <c:pt idx="2380">
                <c:v>1800</c:v>
              </c:pt>
              <c:pt idx="2381">
                <c:v>2060</c:v>
              </c:pt>
              <c:pt idx="2382">
                <c:v>1840</c:v>
              </c:pt>
              <c:pt idx="2383">
                <c:v>1250</c:v>
              </c:pt>
              <c:pt idx="2384">
                <c:v>1510</c:v>
              </c:pt>
              <c:pt idx="2385">
                <c:v>2300</c:v>
              </c:pt>
              <c:pt idx="2386">
                <c:v>1490</c:v>
              </c:pt>
              <c:pt idx="2387">
                <c:v>2820</c:v>
              </c:pt>
              <c:pt idx="2388">
                <c:v>1130</c:v>
              </c:pt>
              <c:pt idx="2389">
                <c:v>3200</c:v>
              </c:pt>
              <c:pt idx="2390">
                <c:v>1510</c:v>
              </c:pt>
              <c:pt idx="2391">
                <c:v>1970</c:v>
              </c:pt>
              <c:pt idx="2392">
                <c:v>1210</c:v>
              </c:pt>
              <c:pt idx="2393">
                <c:v>3280</c:v>
              </c:pt>
              <c:pt idx="2394">
                <c:v>2420</c:v>
              </c:pt>
              <c:pt idx="2395">
                <c:v>2460</c:v>
              </c:pt>
              <c:pt idx="2396">
                <c:v>1180</c:v>
              </c:pt>
              <c:pt idx="2397">
                <c:v>1900</c:v>
              </c:pt>
              <c:pt idx="2398">
                <c:v>1651</c:v>
              </c:pt>
              <c:pt idx="2399">
                <c:v>2130</c:v>
              </c:pt>
              <c:pt idx="2400">
                <c:v>1430</c:v>
              </c:pt>
              <c:pt idx="2401">
                <c:v>5730</c:v>
              </c:pt>
              <c:pt idx="2402">
                <c:v>1910</c:v>
              </c:pt>
              <c:pt idx="2403">
                <c:v>2110</c:v>
              </c:pt>
              <c:pt idx="2404">
                <c:v>1630</c:v>
              </c:pt>
              <c:pt idx="2405">
                <c:v>2470</c:v>
              </c:pt>
              <c:pt idx="2406">
                <c:v>2640</c:v>
              </c:pt>
              <c:pt idx="2407">
                <c:v>2990</c:v>
              </c:pt>
              <c:pt idx="2408">
                <c:v>2120</c:v>
              </c:pt>
              <c:pt idx="2409">
                <c:v>2050</c:v>
              </c:pt>
              <c:pt idx="2410">
                <c:v>1880</c:v>
              </c:pt>
              <c:pt idx="2411">
                <c:v>2790</c:v>
              </c:pt>
              <c:pt idx="2412">
                <c:v>3000</c:v>
              </c:pt>
              <c:pt idx="2413">
                <c:v>2140</c:v>
              </c:pt>
              <c:pt idx="2414">
                <c:v>1769</c:v>
              </c:pt>
              <c:pt idx="2415">
                <c:v>1710</c:v>
              </c:pt>
              <c:pt idx="2416">
                <c:v>420</c:v>
              </c:pt>
              <c:pt idx="2417">
                <c:v>3270</c:v>
              </c:pt>
              <c:pt idx="2418">
                <c:v>2370</c:v>
              </c:pt>
              <c:pt idx="2419">
                <c:v>1770</c:v>
              </c:pt>
              <c:pt idx="2420">
                <c:v>2210</c:v>
              </c:pt>
              <c:pt idx="2421">
                <c:v>1710</c:v>
              </c:pt>
              <c:pt idx="2422">
                <c:v>2710</c:v>
              </c:pt>
              <c:pt idx="2423">
                <c:v>2340</c:v>
              </c:pt>
              <c:pt idx="2424">
                <c:v>1220</c:v>
              </c:pt>
              <c:pt idx="2425">
                <c:v>1060</c:v>
              </c:pt>
              <c:pt idx="2426">
                <c:v>910</c:v>
              </c:pt>
              <c:pt idx="2427">
                <c:v>1880</c:v>
              </c:pt>
              <c:pt idx="2428">
                <c:v>1870</c:v>
              </c:pt>
              <c:pt idx="2429">
                <c:v>1480</c:v>
              </c:pt>
              <c:pt idx="2430">
                <c:v>1880</c:v>
              </c:pt>
              <c:pt idx="2431">
                <c:v>1890</c:v>
              </c:pt>
              <c:pt idx="2432">
                <c:v>1560</c:v>
              </c:pt>
              <c:pt idx="2433">
                <c:v>1070</c:v>
              </c:pt>
              <c:pt idx="2434">
                <c:v>4410</c:v>
              </c:pt>
              <c:pt idx="2435">
                <c:v>1470</c:v>
              </c:pt>
              <c:pt idx="2436">
                <c:v>2570</c:v>
              </c:pt>
              <c:pt idx="2437">
                <c:v>1170</c:v>
              </c:pt>
              <c:pt idx="2438">
                <c:v>2320</c:v>
              </c:pt>
              <c:pt idx="2439">
                <c:v>2440</c:v>
              </c:pt>
              <c:pt idx="2440">
                <c:v>4120</c:v>
              </c:pt>
              <c:pt idx="2441">
                <c:v>1440</c:v>
              </c:pt>
              <c:pt idx="2442">
                <c:v>1340</c:v>
              </c:pt>
              <c:pt idx="2443">
                <c:v>3010</c:v>
              </c:pt>
              <c:pt idx="2444">
                <c:v>1840</c:v>
              </c:pt>
              <c:pt idx="2445">
                <c:v>930</c:v>
              </c:pt>
              <c:pt idx="2446">
                <c:v>4070</c:v>
              </c:pt>
              <c:pt idx="2447">
                <c:v>1820</c:v>
              </c:pt>
              <c:pt idx="2448">
                <c:v>1280</c:v>
              </c:pt>
              <c:pt idx="2449">
                <c:v>900</c:v>
              </c:pt>
              <c:pt idx="2450">
                <c:v>1980</c:v>
              </c:pt>
              <c:pt idx="2451">
                <c:v>2010</c:v>
              </c:pt>
              <c:pt idx="2452">
                <c:v>2750</c:v>
              </c:pt>
              <c:pt idx="2453">
                <c:v>3140</c:v>
              </c:pt>
              <c:pt idx="2454">
                <c:v>4200</c:v>
              </c:pt>
              <c:pt idx="2455">
                <c:v>1900</c:v>
              </c:pt>
              <c:pt idx="2456">
                <c:v>1830</c:v>
              </c:pt>
              <c:pt idx="2457">
                <c:v>3320</c:v>
              </c:pt>
              <c:pt idx="2458">
                <c:v>2700</c:v>
              </c:pt>
              <c:pt idx="2459">
                <c:v>1290</c:v>
              </c:pt>
              <c:pt idx="2460">
                <c:v>1500</c:v>
              </c:pt>
              <c:pt idx="2461">
                <c:v>3650</c:v>
              </c:pt>
              <c:pt idx="2462">
                <c:v>1270</c:v>
              </c:pt>
              <c:pt idx="2463">
                <c:v>2630</c:v>
              </c:pt>
              <c:pt idx="2464">
                <c:v>1800</c:v>
              </c:pt>
              <c:pt idx="2465">
                <c:v>1870</c:v>
              </c:pt>
              <c:pt idx="2466">
                <c:v>2540</c:v>
              </c:pt>
              <c:pt idx="2467">
                <c:v>1930</c:v>
              </c:pt>
              <c:pt idx="2468">
                <c:v>2770</c:v>
              </c:pt>
              <c:pt idx="2469">
                <c:v>2220</c:v>
              </c:pt>
              <c:pt idx="2470">
                <c:v>1650</c:v>
              </c:pt>
              <c:pt idx="2471">
                <c:v>3670</c:v>
              </c:pt>
              <c:pt idx="2472">
                <c:v>3770</c:v>
              </c:pt>
              <c:pt idx="2473">
                <c:v>2350</c:v>
              </c:pt>
              <c:pt idx="2474">
                <c:v>1210</c:v>
              </c:pt>
              <c:pt idx="2475">
                <c:v>2010</c:v>
              </c:pt>
              <c:pt idx="2476">
                <c:v>1580</c:v>
              </c:pt>
              <c:pt idx="2477">
                <c:v>710</c:v>
              </c:pt>
              <c:pt idx="2478">
                <c:v>1910</c:v>
              </c:pt>
              <c:pt idx="2479">
                <c:v>1880</c:v>
              </c:pt>
              <c:pt idx="2480">
                <c:v>2280</c:v>
              </c:pt>
              <c:pt idx="2481">
                <c:v>3100</c:v>
              </c:pt>
              <c:pt idx="2482">
                <c:v>2350</c:v>
              </c:pt>
              <c:pt idx="2483">
                <c:v>1850</c:v>
              </c:pt>
              <c:pt idx="2484">
                <c:v>2070</c:v>
              </c:pt>
              <c:pt idx="2485">
                <c:v>2020</c:v>
              </c:pt>
              <c:pt idx="2486">
                <c:v>1580</c:v>
              </c:pt>
              <c:pt idx="2487">
                <c:v>2690</c:v>
              </c:pt>
              <c:pt idx="2488">
                <c:v>2420</c:v>
              </c:pt>
              <c:pt idx="2489">
                <c:v>2540</c:v>
              </c:pt>
              <c:pt idx="2490">
                <c:v>1150</c:v>
              </c:pt>
              <c:pt idx="2491">
                <c:v>3210</c:v>
              </c:pt>
              <c:pt idx="2492">
                <c:v>2040</c:v>
              </c:pt>
              <c:pt idx="2493">
                <c:v>1920</c:v>
              </c:pt>
              <c:pt idx="2494">
                <c:v>1900</c:v>
              </c:pt>
              <c:pt idx="2495">
                <c:v>4310</c:v>
              </c:pt>
              <c:pt idx="2496">
                <c:v>1070</c:v>
              </c:pt>
              <c:pt idx="2497">
                <c:v>2790</c:v>
              </c:pt>
              <c:pt idx="2498">
                <c:v>2860</c:v>
              </c:pt>
              <c:pt idx="2499">
                <c:v>2250</c:v>
              </c:pt>
              <c:pt idx="2500">
                <c:v>3170</c:v>
              </c:pt>
              <c:pt idx="2501">
                <c:v>1460</c:v>
              </c:pt>
              <c:pt idx="2502">
                <c:v>1540</c:v>
              </c:pt>
              <c:pt idx="2503">
                <c:v>2910</c:v>
              </c:pt>
              <c:pt idx="2504">
                <c:v>1180</c:v>
              </c:pt>
              <c:pt idx="2505">
                <c:v>1640</c:v>
              </c:pt>
              <c:pt idx="2506">
                <c:v>1520</c:v>
              </c:pt>
              <c:pt idx="2507">
                <c:v>3610</c:v>
              </c:pt>
              <c:pt idx="2508">
                <c:v>1400</c:v>
              </c:pt>
              <c:pt idx="2509">
                <c:v>3200</c:v>
              </c:pt>
              <c:pt idx="2510">
                <c:v>1384</c:v>
              </c:pt>
              <c:pt idx="2511">
                <c:v>1410</c:v>
              </c:pt>
              <c:pt idx="2512">
                <c:v>2050</c:v>
              </c:pt>
              <c:pt idx="2513">
                <c:v>1750</c:v>
              </c:pt>
              <c:pt idx="2514">
                <c:v>1510</c:v>
              </c:pt>
              <c:pt idx="2515">
                <c:v>1930</c:v>
              </c:pt>
              <c:pt idx="2516">
                <c:v>2960</c:v>
              </c:pt>
              <c:pt idx="2517">
                <c:v>2920</c:v>
              </c:pt>
              <c:pt idx="2518">
                <c:v>1980</c:v>
              </c:pt>
              <c:pt idx="2519">
                <c:v>1430</c:v>
              </c:pt>
              <c:pt idx="2520">
                <c:v>2450</c:v>
              </c:pt>
              <c:pt idx="2521">
                <c:v>2360</c:v>
              </c:pt>
              <c:pt idx="2522">
                <c:v>1890</c:v>
              </c:pt>
              <c:pt idx="2523">
                <c:v>2140</c:v>
              </c:pt>
              <c:pt idx="2524">
                <c:v>1900</c:v>
              </c:pt>
              <c:pt idx="2525">
                <c:v>2700</c:v>
              </c:pt>
              <c:pt idx="2526">
                <c:v>2430</c:v>
              </c:pt>
              <c:pt idx="2527">
                <c:v>1110</c:v>
              </c:pt>
              <c:pt idx="2528">
                <c:v>2280</c:v>
              </c:pt>
              <c:pt idx="2529">
                <c:v>1550</c:v>
              </c:pt>
              <c:pt idx="2530">
                <c:v>1530</c:v>
              </c:pt>
              <c:pt idx="2531">
                <c:v>2440</c:v>
              </c:pt>
              <c:pt idx="2532">
                <c:v>1760</c:v>
              </c:pt>
              <c:pt idx="2533">
                <c:v>3040</c:v>
              </c:pt>
              <c:pt idx="2534">
                <c:v>1070</c:v>
              </c:pt>
              <c:pt idx="2535">
                <c:v>1990</c:v>
              </c:pt>
              <c:pt idx="2536">
                <c:v>1090</c:v>
              </c:pt>
              <c:pt idx="2537">
                <c:v>1890</c:v>
              </c:pt>
              <c:pt idx="2538">
                <c:v>1000</c:v>
              </c:pt>
              <c:pt idx="2539">
                <c:v>1770</c:v>
              </c:pt>
              <c:pt idx="2540">
                <c:v>2360</c:v>
              </c:pt>
              <c:pt idx="2541">
                <c:v>3380</c:v>
              </c:pt>
              <c:pt idx="2542">
                <c:v>1700</c:v>
              </c:pt>
              <c:pt idx="2543">
                <c:v>1600</c:v>
              </c:pt>
              <c:pt idx="2544">
                <c:v>2050</c:v>
              </c:pt>
              <c:pt idx="2545">
                <c:v>1210</c:v>
              </c:pt>
              <c:pt idx="2546">
                <c:v>1940</c:v>
              </c:pt>
              <c:pt idx="2547">
                <c:v>1810</c:v>
              </c:pt>
              <c:pt idx="2548">
                <c:v>1690</c:v>
              </c:pt>
              <c:pt idx="2549">
                <c:v>1800</c:v>
              </c:pt>
              <c:pt idx="2550">
                <c:v>3280</c:v>
              </c:pt>
              <c:pt idx="2551">
                <c:v>4290</c:v>
              </c:pt>
              <c:pt idx="2552">
                <c:v>1150</c:v>
              </c:pt>
              <c:pt idx="2553">
                <c:v>880</c:v>
              </c:pt>
              <c:pt idx="2554">
                <c:v>1720</c:v>
              </c:pt>
              <c:pt idx="2555">
                <c:v>1510</c:v>
              </c:pt>
              <c:pt idx="2556">
                <c:v>1240</c:v>
              </c:pt>
              <c:pt idx="2557">
                <c:v>1580</c:v>
              </c:pt>
              <c:pt idx="2558">
                <c:v>2170</c:v>
              </c:pt>
              <c:pt idx="2559">
                <c:v>2500</c:v>
              </c:pt>
              <c:pt idx="2560">
                <c:v>960</c:v>
              </c:pt>
              <c:pt idx="2561">
                <c:v>3030</c:v>
              </c:pt>
              <c:pt idx="2562">
                <c:v>1540</c:v>
              </c:pt>
              <c:pt idx="2563">
                <c:v>1890</c:v>
              </c:pt>
              <c:pt idx="2564">
                <c:v>2810</c:v>
              </c:pt>
              <c:pt idx="2565">
                <c:v>3530</c:v>
              </c:pt>
              <c:pt idx="2566">
                <c:v>1100</c:v>
              </c:pt>
              <c:pt idx="2567">
                <c:v>1940</c:v>
              </c:pt>
              <c:pt idx="2568">
                <c:v>2300</c:v>
              </c:pt>
              <c:pt idx="2569">
                <c:v>2110</c:v>
              </c:pt>
              <c:pt idx="2570">
                <c:v>1220</c:v>
              </c:pt>
              <c:pt idx="2571">
                <c:v>1750</c:v>
              </c:pt>
              <c:pt idx="2572">
                <c:v>1230</c:v>
              </c:pt>
              <c:pt idx="2573">
                <c:v>3100</c:v>
              </c:pt>
              <c:pt idx="2574">
                <c:v>1830</c:v>
              </c:pt>
              <c:pt idx="2575">
                <c:v>2640</c:v>
              </c:pt>
              <c:pt idx="2576">
                <c:v>1840</c:v>
              </c:pt>
              <c:pt idx="2577">
                <c:v>3190</c:v>
              </c:pt>
              <c:pt idx="2578">
                <c:v>1120</c:v>
              </c:pt>
              <c:pt idx="2579">
                <c:v>1760</c:v>
              </c:pt>
              <c:pt idx="2580">
                <c:v>1590</c:v>
              </c:pt>
              <c:pt idx="2581">
                <c:v>2120</c:v>
              </c:pt>
              <c:pt idx="2582">
                <c:v>2240</c:v>
              </c:pt>
              <c:pt idx="2583">
                <c:v>890</c:v>
              </c:pt>
              <c:pt idx="2584">
                <c:v>2940</c:v>
              </c:pt>
              <c:pt idx="2585">
                <c:v>1220</c:v>
              </c:pt>
              <c:pt idx="2586">
                <c:v>2670</c:v>
              </c:pt>
              <c:pt idx="2587">
                <c:v>1120</c:v>
              </c:pt>
              <c:pt idx="2588">
                <c:v>3130</c:v>
              </c:pt>
              <c:pt idx="2589">
                <c:v>1740</c:v>
              </c:pt>
              <c:pt idx="2590">
                <c:v>3290</c:v>
              </c:pt>
              <c:pt idx="2591">
                <c:v>1770</c:v>
              </c:pt>
              <c:pt idx="2592">
                <c:v>2960</c:v>
              </c:pt>
              <c:pt idx="2593">
                <c:v>1200</c:v>
              </c:pt>
              <c:pt idx="2594">
                <c:v>2400</c:v>
              </c:pt>
              <c:pt idx="2595">
                <c:v>2690</c:v>
              </c:pt>
              <c:pt idx="2596">
                <c:v>3550</c:v>
              </c:pt>
              <c:pt idx="2597">
                <c:v>1310</c:v>
              </c:pt>
              <c:pt idx="2598">
                <c:v>2610</c:v>
              </c:pt>
              <c:pt idx="2599">
                <c:v>2760</c:v>
              </c:pt>
              <c:pt idx="2600">
                <c:v>1410</c:v>
              </c:pt>
              <c:pt idx="2601">
                <c:v>1960</c:v>
              </c:pt>
              <c:pt idx="2602">
                <c:v>1212</c:v>
              </c:pt>
              <c:pt idx="2603">
                <c:v>2220</c:v>
              </c:pt>
              <c:pt idx="2604">
                <c:v>2040</c:v>
              </c:pt>
              <c:pt idx="2605">
                <c:v>2800</c:v>
              </c:pt>
              <c:pt idx="2606">
                <c:v>2040</c:v>
              </c:pt>
              <c:pt idx="2607">
                <c:v>3070</c:v>
              </c:pt>
              <c:pt idx="2608">
                <c:v>830</c:v>
              </c:pt>
              <c:pt idx="2609">
                <c:v>4140</c:v>
              </c:pt>
              <c:pt idx="2610">
                <c:v>2340</c:v>
              </c:pt>
              <c:pt idx="2611">
                <c:v>1420</c:v>
              </c:pt>
              <c:pt idx="2612">
                <c:v>2670</c:v>
              </c:pt>
              <c:pt idx="2613">
                <c:v>1880</c:v>
              </c:pt>
              <c:pt idx="2614">
                <c:v>3450</c:v>
              </c:pt>
              <c:pt idx="2615">
                <c:v>1200</c:v>
              </c:pt>
              <c:pt idx="2616">
                <c:v>3430</c:v>
              </c:pt>
              <c:pt idx="2617">
                <c:v>1350</c:v>
              </c:pt>
              <c:pt idx="2618">
                <c:v>2570</c:v>
              </c:pt>
              <c:pt idx="2619">
                <c:v>2840</c:v>
              </c:pt>
              <c:pt idx="2620">
                <c:v>2650</c:v>
              </c:pt>
              <c:pt idx="2621">
                <c:v>1980</c:v>
              </c:pt>
              <c:pt idx="2622">
                <c:v>1280</c:v>
              </c:pt>
              <c:pt idx="2623">
                <c:v>2610</c:v>
              </c:pt>
              <c:pt idx="2624">
                <c:v>3010</c:v>
              </c:pt>
              <c:pt idx="2625">
                <c:v>930</c:v>
              </c:pt>
              <c:pt idx="2626">
                <c:v>1180</c:v>
              </c:pt>
              <c:pt idx="2627">
                <c:v>1710</c:v>
              </c:pt>
              <c:pt idx="2628">
                <c:v>1380</c:v>
              </c:pt>
              <c:pt idx="2629">
                <c:v>1190</c:v>
              </c:pt>
              <c:pt idx="2630">
                <c:v>1870</c:v>
              </c:pt>
              <c:pt idx="2631">
                <c:v>3130</c:v>
              </c:pt>
              <c:pt idx="2632">
                <c:v>900</c:v>
              </c:pt>
              <c:pt idx="2633">
                <c:v>1880</c:v>
              </c:pt>
              <c:pt idx="2634">
                <c:v>3010</c:v>
              </c:pt>
              <c:pt idx="2635">
                <c:v>2280</c:v>
              </c:pt>
              <c:pt idx="2636">
                <c:v>2970</c:v>
              </c:pt>
              <c:pt idx="2637">
                <c:v>1620</c:v>
              </c:pt>
              <c:pt idx="2638">
                <c:v>1550</c:v>
              </c:pt>
              <c:pt idx="2639">
                <c:v>2240</c:v>
              </c:pt>
              <c:pt idx="2640">
                <c:v>2830</c:v>
              </c:pt>
              <c:pt idx="2641">
                <c:v>2890</c:v>
              </c:pt>
              <c:pt idx="2642">
                <c:v>1990</c:v>
              </c:pt>
              <c:pt idx="2643">
                <c:v>1370</c:v>
              </c:pt>
              <c:pt idx="2644">
                <c:v>1088</c:v>
              </c:pt>
              <c:pt idx="2645">
                <c:v>1740</c:v>
              </c:pt>
              <c:pt idx="2646">
                <c:v>1730</c:v>
              </c:pt>
              <c:pt idx="2647">
                <c:v>1800</c:v>
              </c:pt>
              <c:pt idx="2648">
                <c:v>1440</c:v>
              </c:pt>
              <c:pt idx="2649">
                <c:v>1720</c:v>
              </c:pt>
              <c:pt idx="2650">
                <c:v>2800</c:v>
              </c:pt>
              <c:pt idx="2651">
                <c:v>2300</c:v>
              </c:pt>
              <c:pt idx="2652">
                <c:v>2030</c:v>
              </c:pt>
              <c:pt idx="2653">
                <c:v>740</c:v>
              </c:pt>
              <c:pt idx="2654">
                <c:v>9640</c:v>
              </c:pt>
              <c:pt idx="2655">
                <c:v>1920</c:v>
              </c:pt>
              <c:pt idx="2656">
                <c:v>2490</c:v>
              </c:pt>
              <c:pt idx="2657">
                <c:v>1380</c:v>
              </c:pt>
              <c:pt idx="2658">
                <c:v>1530</c:v>
              </c:pt>
              <c:pt idx="2659">
                <c:v>2420</c:v>
              </c:pt>
              <c:pt idx="2660">
                <c:v>2150</c:v>
              </c:pt>
              <c:pt idx="2661">
                <c:v>1610</c:v>
              </c:pt>
              <c:pt idx="2662">
                <c:v>2650</c:v>
              </c:pt>
              <c:pt idx="2663">
                <c:v>2700</c:v>
              </c:pt>
              <c:pt idx="2664">
                <c:v>1270</c:v>
              </c:pt>
              <c:pt idx="2665">
                <c:v>3150</c:v>
              </c:pt>
              <c:pt idx="2666">
                <c:v>2010</c:v>
              </c:pt>
              <c:pt idx="2667">
                <c:v>860</c:v>
              </c:pt>
              <c:pt idx="2668">
                <c:v>1410</c:v>
              </c:pt>
              <c:pt idx="2669">
                <c:v>1700</c:v>
              </c:pt>
              <c:pt idx="2670">
                <c:v>2570</c:v>
              </c:pt>
              <c:pt idx="2671">
                <c:v>1230</c:v>
              </c:pt>
              <c:pt idx="2672">
                <c:v>4170</c:v>
              </c:pt>
              <c:pt idx="2673">
                <c:v>1180</c:v>
              </c:pt>
              <c:pt idx="2674">
                <c:v>1430</c:v>
              </c:pt>
              <c:pt idx="2675">
                <c:v>1450</c:v>
              </c:pt>
              <c:pt idx="2676">
                <c:v>2180</c:v>
              </c:pt>
              <c:pt idx="2677">
                <c:v>2210</c:v>
              </c:pt>
              <c:pt idx="2678">
                <c:v>1480</c:v>
              </c:pt>
              <c:pt idx="2679">
                <c:v>2340</c:v>
              </c:pt>
              <c:pt idx="2680">
                <c:v>3860</c:v>
              </c:pt>
              <c:pt idx="2681">
                <c:v>2300</c:v>
              </c:pt>
              <c:pt idx="2682">
                <c:v>1450</c:v>
              </c:pt>
              <c:pt idx="2683">
                <c:v>1380</c:v>
              </c:pt>
              <c:pt idx="2684">
                <c:v>2470</c:v>
              </c:pt>
              <c:pt idx="2685">
                <c:v>2030</c:v>
              </c:pt>
              <c:pt idx="2686">
                <c:v>1440</c:v>
              </c:pt>
              <c:pt idx="2687">
                <c:v>1160</c:v>
              </c:pt>
              <c:pt idx="2688">
                <c:v>1580</c:v>
              </c:pt>
              <c:pt idx="2689">
                <c:v>1430</c:v>
              </c:pt>
              <c:pt idx="2690">
                <c:v>1494</c:v>
              </c:pt>
              <c:pt idx="2691">
                <c:v>1930</c:v>
              </c:pt>
              <c:pt idx="2692">
                <c:v>2740</c:v>
              </c:pt>
              <c:pt idx="2693">
                <c:v>1880</c:v>
              </c:pt>
              <c:pt idx="2694">
                <c:v>2590</c:v>
              </c:pt>
              <c:pt idx="2695">
                <c:v>2140</c:v>
              </c:pt>
              <c:pt idx="2696">
                <c:v>1870</c:v>
              </c:pt>
              <c:pt idx="2697">
                <c:v>1230</c:v>
              </c:pt>
              <c:pt idx="2698">
                <c:v>2340</c:v>
              </c:pt>
              <c:pt idx="2699">
                <c:v>2880</c:v>
              </c:pt>
              <c:pt idx="2700">
                <c:v>880</c:v>
              </c:pt>
              <c:pt idx="2701">
                <c:v>3040</c:v>
              </c:pt>
              <c:pt idx="2702">
                <c:v>1120</c:v>
              </c:pt>
              <c:pt idx="2703">
                <c:v>1380</c:v>
              </c:pt>
              <c:pt idx="2704">
                <c:v>1660</c:v>
              </c:pt>
              <c:pt idx="2705">
                <c:v>2500</c:v>
              </c:pt>
              <c:pt idx="2706">
                <c:v>2940</c:v>
              </c:pt>
              <c:pt idx="2707">
                <c:v>1670</c:v>
              </c:pt>
              <c:pt idx="2708">
                <c:v>2630</c:v>
              </c:pt>
              <c:pt idx="2709">
                <c:v>2250</c:v>
              </c:pt>
              <c:pt idx="2710">
                <c:v>1320</c:v>
              </c:pt>
              <c:pt idx="2711">
                <c:v>4100</c:v>
              </c:pt>
              <c:pt idx="2712">
                <c:v>4340</c:v>
              </c:pt>
              <c:pt idx="2713">
                <c:v>3700</c:v>
              </c:pt>
              <c:pt idx="2714">
                <c:v>2700</c:v>
              </c:pt>
              <c:pt idx="2715">
                <c:v>980</c:v>
              </c:pt>
              <c:pt idx="2716">
                <c:v>2650</c:v>
              </c:pt>
              <c:pt idx="2717">
                <c:v>3670</c:v>
              </c:pt>
              <c:pt idx="2718">
                <c:v>2960</c:v>
              </c:pt>
              <c:pt idx="2719">
                <c:v>3070</c:v>
              </c:pt>
              <c:pt idx="2720">
                <c:v>1413</c:v>
              </c:pt>
              <c:pt idx="2721">
                <c:v>1260</c:v>
              </c:pt>
              <c:pt idx="2722">
                <c:v>1680</c:v>
              </c:pt>
              <c:pt idx="2723">
                <c:v>1230</c:v>
              </c:pt>
              <c:pt idx="2724">
                <c:v>4360</c:v>
              </c:pt>
              <c:pt idx="2725">
                <c:v>4420</c:v>
              </c:pt>
              <c:pt idx="2726">
                <c:v>2770</c:v>
              </c:pt>
              <c:pt idx="2727">
                <c:v>2910</c:v>
              </c:pt>
              <c:pt idx="2728">
                <c:v>4290</c:v>
              </c:pt>
              <c:pt idx="2729">
                <c:v>1600</c:v>
              </c:pt>
              <c:pt idx="2730">
                <c:v>1820</c:v>
              </c:pt>
              <c:pt idx="2731">
                <c:v>6050</c:v>
              </c:pt>
              <c:pt idx="2732">
                <c:v>1700</c:v>
              </c:pt>
              <c:pt idx="2733">
                <c:v>790</c:v>
              </c:pt>
              <c:pt idx="2734">
                <c:v>1720</c:v>
              </c:pt>
              <c:pt idx="2735">
                <c:v>990</c:v>
              </c:pt>
              <c:pt idx="2736">
                <c:v>1770</c:v>
              </c:pt>
              <c:pt idx="2737">
                <c:v>1260</c:v>
              </c:pt>
              <c:pt idx="2738">
                <c:v>3640</c:v>
              </c:pt>
              <c:pt idx="2739">
                <c:v>2040</c:v>
              </c:pt>
              <c:pt idx="2740">
                <c:v>1980</c:v>
              </c:pt>
              <c:pt idx="2741">
                <c:v>3600</c:v>
              </c:pt>
              <c:pt idx="2742">
                <c:v>4270</c:v>
              </c:pt>
              <c:pt idx="2743">
                <c:v>2030</c:v>
              </c:pt>
              <c:pt idx="2744">
                <c:v>1689</c:v>
              </c:pt>
              <c:pt idx="2745">
                <c:v>2870</c:v>
              </c:pt>
              <c:pt idx="2746">
                <c:v>1270</c:v>
              </c:pt>
              <c:pt idx="2747">
                <c:v>2790</c:v>
              </c:pt>
              <c:pt idx="2748">
                <c:v>3850</c:v>
              </c:pt>
              <c:pt idx="2749">
                <c:v>1560</c:v>
              </c:pt>
              <c:pt idx="2750">
                <c:v>1180</c:v>
              </c:pt>
              <c:pt idx="2751">
                <c:v>1820</c:v>
              </c:pt>
              <c:pt idx="2752">
                <c:v>1260</c:v>
              </c:pt>
              <c:pt idx="2753">
                <c:v>2640</c:v>
              </c:pt>
              <c:pt idx="2754">
                <c:v>1100</c:v>
              </c:pt>
              <c:pt idx="2755">
                <c:v>1950</c:v>
              </c:pt>
              <c:pt idx="2756">
                <c:v>1380</c:v>
              </c:pt>
              <c:pt idx="2757">
                <c:v>2200</c:v>
              </c:pt>
              <c:pt idx="2758">
                <c:v>2050</c:v>
              </c:pt>
              <c:pt idx="2759">
                <c:v>2795</c:v>
              </c:pt>
              <c:pt idx="2760">
                <c:v>2050</c:v>
              </c:pt>
              <c:pt idx="2761">
                <c:v>6430</c:v>
              </c:pt>
              <c:pt idx="2762">
                <c:v>2150</c:v>
              </c:pt>
              <c:pt idx="2763">
                <c:v>1970</c:v>
              </c:pt>
              <c:pt idx="2764">
                <c:v>2660</c:v>
              </c:pt>
              <c:pt idx="2765">
                <c:v>720</c:v>
              </c:pt>
              <c:pt idx="2766">
                <c:v>2410</c:v>
              </c:pt>
              <c:pt idx="2767">
                <c:v>2020</c:v>
              </c:pt>
              <c:pt idx="2768">
                <c:v>1080</c:v>
              </c:pt>
              <c:pt idx="2769">
                <c:v>1180</c:v>
              </c:pt>
              <c:pt idx="2770">
                <c:v>660</c:v>
              </c:pt>
              <c:pt idx="2771">
                <c:v>2920</c:v>
              </c:pt>
              <c:pt idx="2772">
                <c:v>4850</c:v>
              </c:pt>
              <c:pt idx="2773">
                <c:v>1080</c:v>
              </c:pt>
              <c:pt idx="2774">
                <c:v>1670</c:v>
              </c:pt>
              <c:pt idx="2775">
                <c:v>1370</c:v>
              </c:pt>
              <c:pt idx="2776">
                <c:v>3450</c:v>
              </c:pt>
              <c:pt idx="2777">
                <c:v>1970</c:v>
              </c:pt>
              <c:pt idx="2778">
                <c:v>2290</c:v>
              </c:pt>
              <c:pt idx="2779">
                <c:v>2240</c:v>
              </c:pt>
              <c:pt idx="2780">
                <c:v>1240</c:v>
              </c:pt>
              <c:pt idx="2781">
                <c:v>2420</c:v>
              </c:pt>
              <c:pt idx="2782">
                <c:v>3260</c:v>
              </c:pt>
              <c:pt idx="2783">
                <c:v>670</c:v>
              </c:pt>
              <c:pt idx="2784">
                <c:v>3160</c:v>
              </c:pt>
              <c:pt idx="2785">
                <c:v>1990</c:v>
              </c:pt>
              <c:pt idx="2786">
                <c:v>4680</c:v>
              </c:pt>
              <c:pt idx="2787">
                <c:v>1700</c:v>
              </c:pt>
              <c:pt idx="2788">
                <c:v>2807</c:v>
              </c:pt>
              <c:pt idx="2789">
                <c:v>1770</c:v>
              </c:pt>
              <c:pt idx="2790">
                <c:v>2570</c:v>
              </c:pt>
              <c:pt idx="2791">
                <c:v>3450</c:v>
              </c:pt>
              <c:pt idx="2792">
                <c:v>1670</c:v>
              </c:pt>
              <c:pt idx="2793">
                <c:v>1050</c:v>
              </c:pt>
              <c:pt idx="2794">
                <c:v>1910</c:v>
              </c:pt>
              <c:pt idx="2795">
                <c:v>910</c:v>
              </c:pt>
              <c:pt idx="2796">
                <c:v>2480</c:v>
              </c:pt>
              <c:pt idx="2797">
                <c:v>1820</c:v>
              </c:pt>
              <c:pt idx="2798">
                <c:v>2920</c:v>
              </c:pt>
              <c:pt idx="2799">
                <c:v>1870</c:v>
              </c:pt>
              <c:pt idx="2800">
                <c:v>3810</c:v>
              </c:pt>
              <c:pt idx="2801">
                <c:v>2190</c:v>
              </c:pt>
              <c:pt idx="2802">
                <c:v>1730</c:v>
              </c:pt>
              <c:pt idx="2803">
                <c:v>2220</c:v>
              </c:pt>
              <c:pt idx="2804">
                <c:v>1320</c:v>
              </c:pt>
              <c:pt idx="2805">
                <c:v>1510</c:v>
              </c:pt>
              <c:pt idx="2806">
                <c:v>2120</c:v>
              </c:pt>
              <c:pt idx="2807">
                <c:v>1690</c:v>
              </c:pt>
              <c:pt idx="2808">
                <c:v>1360</c:v>
              </c:pt>
              <c:pt idx="2809">
                <c:v>3250</c:v>
              </c:pt>
              <c:pt idx="2810">
                <c:v>1490</c:v>
              </c:pt>
              <c:pt idx="2811">
                <c:v>1930</c:v>
              </c:pt>
              <c:pt idx="2812">
                <c:v>2020</c:v>
              </c:pt>
              <c:pt idx="2813">
                <c:v>1584</c:v>
              </c:pt>
              <c:pt idx="2814">
                <c:v>3170</c:v>
              </c:pt>
              <c:pt idx="2815">
                <c:v>3870</c:v>
              </c:pt>
              <c:pt idx="2816">
                <c:v>1430</c:v>
              </c:pt>
              <c:pt idx="2817">
                <c:v>1380</c:v>
              </c:pt>
              <c:pt idx="2818">
                <c:v>2610</c:v>
              </c:pt>
              <c:pt idx="2819">
                <c:v>1540</c:v>
              </c:pt>
              <c:pt idx="2820">
                <c:v>1940</c:v>
              </c:pt>
              <c:pt idx="2821">
                <c:v>2160</c:v>
              </c:pt>
              <c:pt idx="2822">
                <c:v>1530</c:v>
              </c:pt>
              <c:pt idx="2823">
                <c:v>1440</c:v>
              </c:pt>
              <c:pt idx="2824">
                <c:v>2640</c:v>
              </c:pt>
              <c:pt idx="2825">
                <c:v>3620</c:v>
              </c:pt>
              <c:pt idx="2826">
                <c:v>2850</c:v>
              </c:pt>
              <c:pt idx="2827">
                <c:v>1260</c:v>
              </c:pt>
              <c:pt idx="2828">
                <c:v>1610</c:v>
              </c:pt>
              <c:pt idx="2829">
                <c:v>1360</c:v>
              </c:pt>
              <c:pt idx="2830">
                <c:v>2496</c:v>
              </c:pt>
              <c:pt idx="2831">
                <c:v>2160</c:v>
              </c:pt>
              <c:pt idx="2832">
                <c:v>1320</c:v>
              </c:pt>
              <c:pt idx="2833">
                <c:v>2540</c:v>
              </c:pt>
              <c:pt idx="2834">
                <c:v>2620</c:v>
              </c:pt>
              <c:pt idx="2835">
                <c:v>1140</c:v>
              </c:pt>
              <c:pt idx="2836">
                <c:v>1790</c:v>
              </c:pt>
              <c:pt idx="2837">
                <c:v>2440</c:v>
              </c:pt>
              <c:pt idx="2838">
                <c:v>2140</c:v>
              </c:pt>
              <c:pt idx="2839">
                <c:v>1330</c:v>
              </c:pt>
              <c:pt idx="2840">
                <c:v>2590</c:v>
              </c:pt>
              <c:pt idx="2841">
                <c:v>4750</c:v>
              </c:pt>
              <c:pt idx="2842">
                <c:v>1620</c:v>
              </c:pt>
              <c:pt idx="2843">
                <c:v>2440</c:v>
              </c:pt>
              <c:pt idx="2844">
                <c:v>2020</c:v>
              </c:pt>
              <c:pt idx="2845">
                <c:v>1470</c:v>
              </c:pt>
              <c:pt idx="2846">
                <c:v>5990</c:v>
              </c:pt>
              <c:pt idx="2847">
                <c:v>2520</c:v>
              </c:pt>
              <c:pt idx="2848">
                <c:v>1440</c:v>
              </c:pt>
              <c:pt idx="2849">
                <c:v>1640</c:v>
              </c:pt>
              <c:pt idx="2850">
                <c:v>2150</c:v>
              </c:pt>
              <c:pt idx="2851">
                <c:v>1570</c:v>
              </c:pt>
              <c:pt idx="2852">
                <c:v>1980</c:v>
              </c:pt>
              <c:pt idx="2853">
                <c:v>1210</c:v>
              </c:pt>
              <c:pt idx="2854">
                <c:v>1900</c:v>
              </c:pt>
              <c:pt idx="2855">
                <c:v>1940</c:v>
              </c:pt>
              <c:pt idx="2856">
                <c:v>1310</c:v>
              </c:pt>
              <c:pt idx="2857">
                <c:v>990</c:v>
              </c:pt>
              <c:pt idx="2858">
                <c:v>3870</c:v>
              </c:pt>
              <c:pt idx="2859">
                <c:v>1340</c:v>
              </c:pt>
              <c:pt idx="2860">
                <c:v>2160</c:v>
              </c:pt>
              <c:pt idx="2861">
                <c:v>2080</c:v>
              </c:pt>
              <c:pt idx="2862">
                <c:v>1300</c:v>
              </c:pt>
              <c:pt idx="2863">
                <c:v>2610</c:v>
              </c:pt>
              <c:pt idx="2864">
                <c:v>1050</c:v>
              </c:pt>
              <c:pt idx="2865">
                <c:v>2480</c:v>
              </c:pt>
              <c:pt idx="2866">
                <c:v>1820</c:v>
              </c:pt>
              <c:pt idx="2867">
                <c:v>1170</c:v>
              </c:pt>
              <c:pt idx="2868">
                <c:v>2370</c:v>
              </c:pt>
              <c:pt idx="2869">
                <c:v>3090</c:v>
              </c:pt>
              <c:pt idx="2870">
                <c:v>2310</c:v>
              </c:pt>
              <c:pt idx="2871">
                <c:v>2060</c:v>
              </c:pt>
              <c:pt idx="2872">
                <c:v>2540</c:v>
              </c:pt>
              <c:pt idx="2873">
                <c:v>2400</c:v>
              </c:pt>
              <c:pt idx="2874">
                <c:v>1320</c:v>
              </c:pt>
              <c:pt idx="2875">
                <c:v>790</c:v>
              </c:pt>
              <c:pt idx="2876">
                <c:v>1790</c:v>
              </c:pt>
              <c:pt idx="2877">
                <c:v>1820</c:v>
              </c:pt>
              <c:pt idx="2878">
                <c:v>1670</c:v>
              </c:pt>
              <c:pt idx="2879">
                <c:v>3990</c:v>
              </c:pt>
              <c:pt idx="2880">
                <c:v>1430</c:v>
              </c:pt>
              <c:pt idx="2881">
                <c:v>2030</c:v>
              </c:pt>
              <c:pt idx="2882">
                <c:v>1290</c:v>
              </c:pt>
              <c:pt idx="2883">
                <c:v>3820</c:v>
              </c:pt>
              <c:pt idx="2884">
                <c:v>2520</c:v>
              </c:pt>
              <c:pt idx="2885">
                <c:v>3880</c:v>
              </c:pt>
              <c:pt idx="2886">
                <c:v>1590</c:v>
              </c:pt>
              <c:pt idx="2887">
                <c:v>3530</c:v>
              </c:pt>
              <c:pt idx="2888">
                <c:v>1610</c:v>
              </c:pt>
              <c:pt idx="2889">
                <c:v>3280</c:v>
              </c:pt>
              <c:pt idx="2890">
                <c:v>1860</c:v>
              </c:pt>
              <c:pt idx="2891">
                <c:v>1840</c:v>
              </c:pt>
              <c:pt idx="2892">
                <c:v>2120</c:v>
              </c:pt>
              <c:pt idx="2893">
                <c:v>2270</c:v>
              </c:pt>
              <c:pt idx="2894">
                <c:v>2840</c:v>
              </c:pt>
              <c:pt idx="2895">
                <c:v>1220</c:v>
              </c:pt>
              <c:pt idx="2896">
                <c:v>2310</c:v>
              </c:pt>
              <c:pt idx="2897">
                <c:v>1840</c:v>
              </c:pt>
              <c:pt idx="2898">
                <c:v>950</c:v>
              </c:pt>
              <c:pt idx="2899">
                <c:v>3070</c:v>
              </c:pt>
              <c:pt idx="2900">
                <c:v>1730</c:v>
              </c:pt>
              <c:pt idx="2901">
                <c:v>920</c:v>
              </c:pt>
              <c:pt idx="2902">
                <c:v>3200</c:v>
              </c:pt>
              <c:pt idx="2903">
                <c:v>3010</c:v>
              </c:pt>
              <c:pt idx="2904">
                <c:v>1600</c:v>
              </c:pt>
              <c:pt idx="2905">
                <c:v>2840</c:v>
              </c:pt>
              <c:pt idx="2906">
                <c:v>2430</c:v>
              </c:pt>
              <c:pt idx="2907">
                <c:v>1750</c:v>
              </c:pt>
              <c:pt idx="2908">
                <c:v>1240</c:v>
              </c:pt>
              <c:pt idx="2909">
                <c:v>1530</c:v>
              </c:pt>
              <c:pt idx="2910">
                <c:v>3390</c:v>
              </c:pt>
              <c:pt idx="2911">
                <c:v>2320</c:v>
              </c:pt>
              <c:pt idx="2912">
                <c:v>2650</c:v>
              </c:pt>
              <c:pt idx="2913">
                <c:v>2238</c:v>
              </c:pt>
              <c:pt idx="2914">
                <c:v>2620</c:v>
              </c:pt>
              <c:pt idx="2915">
                <c:v>1910</c:v>
              </c:pt>
              <c:pt idx="2916">
                <c:v>3040</c:v>
              </c:pt>
              <c:pt idx="2917">
                <c:v>4640</c:v>
              </c:pt>
              <c:pt idx="2918">
                <c:v>1500</c:v>
              </c:pt>
              <c:pt idx="2919">
                <c:v>380</c:v>
              </c:pt>
              <c:pt idx="2920">
                <c:v>2970</c:v>
              </c:pt>
              <c:pt idx="2921">
                <c:v>3030</c:v>
              </c:pt>
              <c:pt idx="2922">
                <c:v>1890</c:v>
              </c:pt>
              <c:pt idx="2923">
                <c:v>1040</c:v>
              </c:pt>
              <c:pt idx="2924">
                <c:v>2090</c:v>
              </c:pt>
              <c:pt idx="2925">
                <c:v>1680</c:v>
              </c:pt>
              <c:pt idx="2926">
                <c:v>2770</c:v>
              </c:pt>
              <c:pt idx="2927">
                <c:v>1020</c:v>
              </c:pt>
              <c:pt idx="2928">
                <c:v>1470</c:v>
              </c:pt>
              <c:pt idx="2929">
                <c:v>1430</c:v>
              </c:pt>
              <c:pt idx="2930">
                <c:v>2050</c:v>
              </c:pt>
              <c:pt idx="2931">
                <c:v>2080</c:v>
              </c:pt>
              <c:pt idx="2932">
                <c:v>2870</c:v>
              </c:pt>
              <c:pt idx="2933">
                <c:v>3940</c:v>
              </c:pt>
              <c:pt idx="2934">
                <c:v>1520</c:v>
              </c:pt>
              <c:pt idx="2935">
                <c:v>1700</c:v>
              </c:pt>
              <c:pt idx="2936">
                <c:v>1940</c:v>
              </c:pt>
              <c:pt idx="2937">
                <c:v>2870</c:v>
              </c:pt>
              <c:pt idx="2938">
                <c:v>3240</c:v>
              </c:pt>
              <c:pt idx="2939">
                <c:v>1150</c:v>
              </c:pt>
              <c:pt idx="2940">
                <c:v>1440</c:v>
              </c:pt>
              <c:pt idx="2941">
                <c:v>2200</c:v>
              </c:pt>
              <c:pt idx="2942">
                <c:v>1470</c:v>
              </c:pt>
              <c:pt idx="2943">
                <c:v>1760</c:v>
              </c:pt>
              <c:pt idx="2944">
                <c:v>1780</c:v>
              </c:pt>
              <c:pt idx="2945">
                <c:v>2450</c:v>
              </c:pt>
              <c:pt idx="2946">
                <c:v>1890</c:v>
              </c:pt>
              <c:pt idx="2947">
                <c:v>2540</c:v>
              </c:pt>
              <c:pt idx="2948">
                <c:v>1360</c:v>
              </c:pt>
              <c:pt idx="2949">
                <c:v>1310</c:v>
              </c:pt>
              <c:pt idx="2950">
                <c:v>1510</c:v>
              </c:pt>
              <c:pt idx="2951">
                <c:v>1860</c:v>
              </c:pt>
              <c:pt idx="2952">
                <c:v>2200</c:v>
              </c:pt>
              <c:pt idx="2953">
                <c:v>3360</c:v>
              </c:pt>
              <c:pt idx="2954">
                <c:v>2470</c:v>
              </c:pt>
              <c:pt idx="2955">
                <c:v>1260</c:v>
              </c:pt>
              <c:pt idx="2956">
                <c:v>1430</c:v>
              </c:pt>
              <c:pt idx="2957">
                <c:v>1230</c:v>
              </c:pt>
              <c:pt idx="2958">
                <c:v>2320</c:v>
              </c:pt>
              <c:pt idx="2959">
                <c:v>3290</c:v>
              </c:pt>
              <c:pt idx="2960">
                <c:v>2550</c:v>
              </c:pt>
              <c:pt idx="2961">
                <c:v>1870</c:v>
              </c:pt>
              <c:pt idx="2962">
                <c:v>3110</c:v>
              </c:pt>
              <c:pt idx="2963">
                <c:v>1820</c:v>
              </c:pt>
              <c:pt idx="2964">
                <c:v>3050</c:v>
              </c:pt>
              <c:pt idx="2965">
                <c:v>1890</c:v>
              </c:pt>
              <c:pt idx="2966">
                <c:v>800</c:v>
              </c:pt>
              <c:pt idx="2967">
                <c:v>6900</c:v>
              </c:pt>
              <c:pt idx="2968">
                <c:v>2670</c:v>
              </c:pt>
              <c:pt idx="2969">
                <c:v>3260</c:v>
              </c:pt>
              <c:pt idx="2970">
                <c:v>860</c:v>
              </c:pt>
              <c:pt idx="2971">
                <c:v>3366</c:v>
              </c:pt>
              <c:pt idx="2972">
                <c:v>3840</c:v>
              </c:pt>
              <c:pt idx="2973">
                <c:v>3850</c:v>
              </c:pt>
              <c:pt idx="2974">
                <c:v>2040</c:v>
              </c:pt>
              <c:pt idx="2975">
                <c:v>1790</c:v>
              </c:pt>
              <c:pt idx="2976">
                <c:v>3740</c:v>
              </c:pt>
              <c:pt idx="2977">
                <c:v>2660</c:v>
              </c:pt>
              <c:pt idx="2978">
                <c:v>3230</c:v>
              </c:pt>
              <c:pt idx="2979">
                <c:v>3140</c:v>
              </c:pt>
              <c:pt idx="2980">
                <c:v>5480</c:v>
              </c:pt>
              <c:pt idx="2981">
                <c:v>1160</c:v>
              </c:pt>
              <c:pt idx="2982">
                <c:v>1860</c:v>
              </c:pt>
              <c:pt idx="2983">
                <c:v>1630</c:v>
              </c:pt>
              <c:pt idx="2984">
                <c:v>1750</c:v>
              </c:pt>
              <c:pt idx="2985">
                <c:v>1300</c:v>
              </c:pt>
              <c:pt idx="2986">
                <c:v>960</c:v>
              </c:pt>
              <c:pt idx="2987">
                <c:v>1850</c:v>
              </c:pt>
              <c:pt idx="2988">
                <c:v>3260</c:v>
              </c:pt>
              <c:pt idx="2989">
                <c:v>2420</c:v>
              </c:pt>
              <c:pt idx="2990">
                <c:v>1460</c:v>
              </c:pt>
              <c:pt idx="2991">
                <c:v>2240</c:v>
              </c:pt>
              <c:pt idx="2992">
                <c:v>1240</c:v>
              </c:pt>
              <c:pt idx="2993">
                <c:v>2060</c:v>
              </c:pt>
              <c:pt idx="2994">
                <c:v>2280</c:v>
              </c:pt>
              <c:pt idx="2995">
                <c:v>2510</c:v>
              </c:pt>
              <c:pt idx="2996">
                <c:v>3150</c:v>
              </c:pt>
              <c:pt idx="2997">
                <c:v>2780</c:v>
              </c:pt>
              <c:pt idx="2998">
                <c:v>2380</c:v>
              </c:pt>
              <c:pt idx="2999">
                <c:v>2140</c:v>
              </c:pt>
              <c:pt idx="3000">
                <c:v>840</c:v>
              </c:pt>
              <c:pt idx="3001">
                <c:v>2170</c:v>
              </c:pt>
              <c:pt idx="3002">
                <c:v>4410</c:v>
              </c:pt>
              <c:pt idx="3003">
                <c:v>2120</c:v>
              </c:pt>
              <c:pt idx="3004">
                <c:v>6630</c:v>
              </c:pt>
              <c:pt idx="3005">
                <c:v>3290</c:v>
              </c:pt>
              <c:pt idx="3006">
                <c:v>2290</c:v>
              </c:pt>
              <c:pt idx="3007">
                <c:v>4910</c:v>
              </c:pt>
              <c:pt idx="3008">
                <c:v>3730</c:v>
              </c:pt>
              <c:pt idx="3009">
                <c:v>2440</c:v>
              </c:pt>
              <c:pt idx="3010">
                <c:v>2570</c:v>
              </c:pt>
              <c:pt idx="3011">
                <c:v>2970</c:v>
              </c:pt>
              <c:pt idx="3012">
                <c:v>2630</c:v>
              </c:pt>
              <c:pt idx="3013">
                <c:v>1530</c:v>
              </c:pt>
              <c:pt idx="3014">
                <c:v>3690</c:v>
              </c:pt>
              <c:pt idx="3015">
                <c:v>1230</c:v>
              </c:pt>
              <c:pt idx="3016">
                <c:v>2200</c:v>
              </c:pt>
              <c:pt idx="3017">
                <c:v>2330</c:v>
              </c:pt>
              <c:pt idx="3018">
                <c:v>2160</c:v>
              </c:pt>
              <c:pt idx="3019">
                <c:v>1550</c:v>
              </c:pt>
              <c:pt idx="3020">
                <c:v>1780</c:v>
              </c:pt>
              <c:pt idx="3021">
                <c:v>2610</c:v>
              </c:pt>
              <c:pt idx="3022">
                <c:v>3290</c:v>
              </c:pt>
              <c:pt idx="3023">
                <c:v>1330</c:v>
              </c:pt>
              <c:pt idx="3024">
                <c:v>3530</c:v>
              </c:pt>
              <c:pt idx="3025">
                <c:v>2090</c:v>
              </c:pt>
              <c:pt idx="3026">
                <c:v>2040</c:v>
              </c:pt>
              <c:pt idx="3027">
                <c:v>2370</c:v>
              </c:pt>
              <c:pt idx="3028">
                <c:v>2810</c:v>
              </c:pt>
              <c:pt idx="3029">
                <c:v>2050</c:v>
              </c:pt>
              <c:pt idx="3030">
                <c:v>2870</c:v>
              </c:pt>
              <c:pt idx="3031">
                <c:v>2130</c:v>
              </c:pt>
              <c:pt idx="3032">
                <c:v>2580</c:v>
              </c:pt>
              <c:pt idx="3033">
                <c:v>2380</c:v>
              </c:pt>
              <c:pt idx="3034">
                <c:v>1940</c:v>
              </c:pt>
              <c:pt idx="3035">
                <c:v>1610</c:v>
              </c:pt>
              <c:pt idx="3036">
                <c:v>2060</c:v>
              </c:pt>
              <c:pt idx="3037">
                <c:v>1010</c:v>
              </c:pt>
              <c:pt idx="3038">
                <c:v>2810</c:v>
              </c:pt>
              <c:pt idx="3039">
                <c:v>2380</c:v>
              </c:pt>
              <c:pt idx="3040">
                <c:v>1060</c:v>
              </c:pt>
              <c:pt idx="3041">
                <c:v>1560</c:v>
              </c:pt>
              <c:pt idx="3042">
                <c:v>1500</c:v>
              </c:pt>
              <c:pt idx="3043">
                <c:v>970</c:v>
              </c:pt>
              <c:pt idx="3044">
                <c:v>1170</c:v>
              </c:pt>
              <c:pt idx="3045">
                <c:v>2280</c:v>
              </c:pt>
              <c:pt idx="3046">
                <c:v>2800</c:v>
              </c:pt>
              <c:pt idx="3047">
                <c:v>1150</c:v>
              </c:pt>
              <c:pt idx="3048">
                <c:v>2180</c:v>
              </c:pt>
              <c:pt idx="3049">
                <c:v>2520</c:v>
              </c:pt>
              <c:pt idx="3050">
                <c:v>1760</c:v>
              </c:pt>
              <c:pt idx="3051">
                <c:v>1180</c:v>
              </c:pt>
              <c:pt idx="3052">
                <c:v>950</c:v>
              </c:pt>
              <c:pt idx="3053">
                <c:v>1900</c:v>
              </c:pt>
              <c:pt idx="3054">
                <c:v>2300</c:v>
              </c:pt>
              <c:pt idx="3055">
                <c:v>2660</c:v>
              </c:pt>
              <c:pt idx="3056">
                <c:v>1530</c:v>
              </c:pt>
              <c:pt idx="3057">
                <c:v>1850</c:v>
              </c:pt>
              <c:pt idx="3058">
                <c:v>4230</c:v>
              </c:pt>
              <c:pt idx="3059">
                <c:v>1200</c:v>
              </c:pt>
              <c:pt idx="3060">
                <c:v>2270</c:v>
              </c:pt>
              <c:pt idx="3061">
                <c:v>1090</c:v>
              </c:pt>
              <c:pt idx="3062">
                <c:v>1100</c:v>
              </c:pt>
              <c:pt idx="3063">
                <c:v>1640</c:v>
              </c:pt>
              <c:pt idx="3064">
                <c:v>1950</c:v>
              </c:pt>
              <c:pt idx="3065">
                <c:v>1660</c:v>
              </c:pt>
              <c:pt idx="3066">
                <c:v>880</c:v>
              </c:pt>
              <c:pt idx="3067">
                <c:v>1500</c:v>
              </c:pt>
              <c:pt idx="3068">
                <c:v>1890</c:v>
              </c:pt>
              <c:pt idx="3069">
                <c:v>1150</c:v>
              </c:pt>
              <c:pt idx="3070">
                <c:v>2430</c:v>
              </c:pt>
              <c:pt idx="3071">
                <c:v>2110</c:v>
              </c:pt>
              <c:pt idx="3072">
                <c:v>2950</c:v>
              </c:pt>
              <c:pt idx="3073">
                <c:v>1650</c:v>
              </c:pt>
              <c:pt idx="3074">
                <c:v>2110</c:v>
              </c:pt>
              <c:pt idx="3075">
                <c:v>2010</c:v>
              </c:pt>
              <c:pt idx="3076">
                <c:v>3030</c:v>
              </c:pt>
              <c:pt idx="3077">
                <c:v>1270</c:v>
              </c:pt>
              <c:pt idx="3078">
                <c:v>1610</c:v>
              </c:pt>
              <c:pt idx="3079">
                <c:v>1140</c:v>
              </c:pt>
              <c:pt idx="3080">
                <c:v>2110</c:v>
              </c:pt>
              <c:pt idx="3081">
                <c:v>1840</c:v>
              </c:pt>
              <c:pt idx="3082">
                <c:v>1560</c:v>
              </c:pt>
              <c:pt idx="3083">
                <c:v>1840</c:v>
              </c:pt>
              <c:pt idx="3084">
                <c:v>1830</c:v>
              </c:pt>
              <c:pt idx="3085">
                <c:v>2120</c:v>
              </c:pt>
              <c:pt idx="3086">
                <c:v>1600</c:v>
              </c:pt>
              <c:pt idx="3087">
                <c:v>1450</c:v>
              </c:pt>
              <c:pt idx="3088">
                <c:v>1880</c:v>
              </c:pt>
              <c:pt idx="3089">
                <c:v>1270</c:v>
              </c:pt>
              <c:pt idx="3090">
                <c:v>1720</c:v>
              </c:pt>
              <c:pt idx="3091">
                <c:v>2400</c:v>
              </c:pt>
              <c:pt idx="3092">
                <c:v>1150</c:v>
              </c:pt>
              <c:pt idx="3093">
                <c:v>870</c:v>
              </c:pt>
              <c:pt idx="3094">
                <c:v>2000</c:v>
              </c:pt>
              <c:pt idx="3095">
                <c:v>2420</c:v>
              </c:pt>
              <c:pt idx="3096">
                <c:v>1080</c:v>
              </c:pt>
              <c:pt idx="3097">
                <c:v>3420</c:v>
              </c:pt>
              <c:pt idx="3098">
                <c:v>1870</c:v>
              </c:pt>
              <c:pt idx="3099">
                <c:v>2500</c:v>
              </c:pt>
              <c:pt idx="3100">
                <c:v>2150</c:v>
              </c:pt>
              <c:pt idx="3101">
                <c:v>1470</c:v>
              </c:pt>
              <c:pt idx="3102">
                <c:v>2130</c:v>
              </c:pt>
              <c:pt idx="3103">
                <c:v>1000</c:v>
              </c:pt>
              <c:pt idx="3104">
                <c:v>2390</c:v>
              </c:pt>
              <c:pt idx="3105">
                <c:v>860</c:v>
              </c:pt>
              <c:pt idx="3106">
                <c:v>1960</c:v>
              </c:pt>
              <c:pt idx="3107">
                <c:v>2000</c:v>
              </c:pt>
              <c:pt idx="3108">
                <c:v>1620</c:v>
              </c:pt>
              <c:pt idx="3109">
                <c:v>2890</c:v>
              </c:pt>
              <c:pt idx="3110">
                <c:v>1300</c:v>
              </c:pt>
              <c:pt idx="3111">
                <c:v>1080</c:v>
              </c:pt>
              <c:pt idx="3112">
                <c:v>2170</c:v>
              </c:pt>
              <c:pt idx="3113">
                <c:v>2260</c:v>
              </c:pt>
              <c:pt idx="3114">
                <c:v>1580</c:v>
              </c:pt>
              <c:pt idx="3115">
                <c:v>2620</c:v>
              </c:pt>
              <c:pt idx="3116">
                <c:v>1540</c:v>
              </c:pt>
              <c:pt idx="3117">
                <c:v>4570</c:v>
              </c:pt>
              <c:pt idx="3118">
                <c:v>3440</c:v>
              </c:pt>
              <c:pt idx="3119">
                <c:v>1740</c:v>
              </c:pt>
              <c:pt idx="3120">
                <c:v>2160</c:v>
              </c:pt>
              <c:pt idx="3121">
                <c:v>1480</c:v>
              </c:pt>
              <c:pt idx="3122">
                <c:v>2260</c:v>
              </c:pt>
              <c:pt idx="3123">
                <c:v>3910</c:v>
              </c:pt>
              <c:pt idx="3124">
                <c:v>1700</c:v>
              </c:pt>
              <c:pt idx="3125">
                <c:v>4470</c:v>
              </c:pt>
              <c:pt idx="3126">
                <c:v>1800</c:v>
              </c:pt>
              <c:pt idx="3127">
                <c:v>1630</c:v>
              </c:pt>
              <c:pt idx="3128">
                <c:v>1030</c:v>
              </c:pt>
              <c:pt idx="3129">
                <c:v>720</c:v>
              </c:pt>
              <c:pt idx="3130">
                <c:v>1890</c:v>
              </c:pt>
              <c:pt idx="3131">
                <c:v>1840</c:v>
              </c:pt>
              <c:pt idx="3132">
                <c:v>2540</c:v>
              </c:pt>
              <c:pt idx="3133">
                <c:v>3520</c:v>
              </c:pt>
              <c:pt idx="3134">
                <c:v>3220</c:v>
              </c:pt>
              <c:pt idx="3135">
                <c:v>1820</c:v>
              </c:pt>
              <c:pt idx="3136">
                <c:v>1230</c:v>
              </c:pt>
              <c:pt idx="3137">
                <c:v>1340</c:v>
              </c:pt>
              <c:pt idx="3138">
                <c:v>1200</c:v>
              </c:pt>
              <c:pt idx="3139">
                <c:v>1390</c:v>
              </c:pt>
              <c:pt idx="3140">
                <c:v>1730</c:v>
              </c:pt>
              <c:pt idx="3141">
                <c:v>1580</c:v>
              </c:pt>
              <c:pt idx="3142">
                <c:v>3520</c:v>
              </c:pt>
              <c:pt idx="3143">
                <c:v>2650</c:v>
              </c:pt>
              <c:pt idx="3144">
                <c:v>1310</c:v>
              </c:pt>
              <c:pt idx="3145">
                <c:v>2300</c:v>
              </c:pt>
              <c:pt idx="3146">
                <c:v>1780</c:v>
              </c:pt>
              <c:pt idx="3147">
                <c:v>1980</c:v>
              </c:pt>
              <c:pt idx="3148">
                <c:v>1300</c:v>
              </c:pt>
              <c:pt idx="3149">
                <c:v>3500</c:v>
              </c:pt>
              <c:pt idx="3150">
                <c:v>1830</c:v>
              </c:pt>
              <c:pt idx="3151">
                <c:v>1520</c:v>
              </c:pt>
              <c:pt idx="3152">
                <c:v>2700</c:v>
              </c:pt>
              <c:pt idx="3153">
                <c:v>2810</c:v>
              </c:pt>
              <c:pt idx="3154">
                <c:v>1660</c:v>
              </c:pt>
              <c:pt idx="3155">
                <c:v>1310</c:v>
              </c:pt>
              <c:pt idx="3156">
                <c:v>2960</c:v>
              </c:pt>
              <c:pt idx="3157">
                <c:v>2242</c:v>
              </c:pt>
              <c:pt idx="3158">
                <c:v>2540</c:v>
              </c:pt>
              <c:pt idx="3159">
                <c:v>1420</c:v>
              </c:pt>
              <c:pt idx="3160">
                <c:v>1270</c:v>
              </c:pt>
              <c:pt idx="3161">
                <c:v>1300</c:v>
              </c:pt>
              <c:pt idx="3162">
                <c:v>3190</c:v>
              </c:pt>
              <c:pt idx="3163">
                <c:v>2910</c:v>
              </c:pt>
              <c:pt idx="3164">
                <c:v>1630</c:v>
              </c:pt>
              <c:pt idx="3165">
                <c:v>2300</c:v>
              </c:pt>
              <c:pt idx="3166">
                <c:v>3310</c:v>
              </c:pt>
              <c:pt idx="3167">
                <c:v>940</c:v>
              </c:pt>
              <c:pt idx="3168">
                <c:v>1020</c:v>
              </c:pt>
              <c:pt idx="3169">
                <c:v>1520</c:v>
              </c:pt>
              <c:pt idx="3170">
                <c:v>2330</c:v>
              </c:pt>
              <c:pt idx="3171">
                <c:v>1010</c:v>
              </c:pt>
              <c:pt idx="3172">
                <c:v>1070</c:v>
              </c:pt>
              <c:pt idx="3173">
                <c:v>3170</c:v>
              </c:pt>
              <c:pt idx="3174">
                <c:v>3030</c:v>
              </c:pt>
              <c:pt idx="3175">
                <c:v>2270</c:v>
              </c:pt>
              <c:pt idx="3176">
                <c:v>2341</c:v>
              </c:pt>
              <c:pt idx="3177">
                <c:v>2130</c:v>
              </c:pt>
              <c:pt idx="3178">
                <c:v>2300</c:v>
              </c:pt>
              <c:pt idx="3179">
                <c:v>1660</c:v>
              </c:pt>
              <c:pt idx="3180">
                <c:v>2610</c:v>
              </c:pt>
              <c:pt idx="3181">
                <c:v>2150</c:v>
              </c:pt>
              <c:pt idx="3182">
                <c:v>2410</c:v>
              </c:pt>
              <c:pt idx="3183">
                <c:v>1580</c:v>
              </c:pt>
              <c:pt idx="3184">
                <c:v>1740</c:v>
              </c:pt>
              <c:pt idx="3185">
                <c:v>1270</c:v>
              </c:pt>
              <c:pt idx="3186">
                <c:v>2550</c:v>
              </c:pt>
              <c:pt idx="3187">
                <c:v>1860</c:v>
              </c:pt>
              <c:pt idx="3188">
                <c:v>2700</c:v>
              </c:pt>
              <c:pt idx="3189">
                <c:v>1460</c:v>
              </c:pt>
              <c:pt idx="3190">
                <c:v>1330</c:v>
              </c:pt>
              <c:pt idx="3191">
                <c:v>2070</c:v>
              </c:pt>
              <c:pt idx="3192">
                <c:v>1360</c:v>
              </c:pt>
              <c:pt idx="3193">
                <c:v>2650</c:v>
              </c:pt>
              <c:pt idx="3194">
                <c:v>3580</c:v>
              </c:pt>
              <c:pt idx="3195">
                <c:v>2034</c:v>
              </c:pt>
              <c:pt idx="3196">
                <c:v>1230</c:v>
              </c:pt>
              <c:pt idx="3197">
                <c:v>2450</c:v>
              </c:pt>
              <c:pt idx="3198">
                <c:v>2840</c:v>
              </c:pt>
              <c:pt idx="3199">
                <c:v>3820</c:v>
              </c:pt>
              <c:pt idx="3200">
                <c:v>2740</c:v>
              </c:pt>
              <c:pt idx="3201">
                <c:v>2090</c:v>
              </c:pt>
              <c:pt idx="3202">
                <c:v>6390</c:v>
              </c:pt>
              <c:pt idx="3203">
                <c:v>2470</c:v>
              </c:pt>
              <c:pt idx="3204">
                <c:v>1720</c:v>
              </c:pt>
              <c:pt idx="3205">
                <c:v>3090</c:v>
              </c:pt>
              <c:pt idx="3206">
                <c:v>2320</c:v>
              </c:pt>
              <c:pt idx="3207">
                <c:v>1740</c:v>
              </c:pt>
              <c:pt idx="3208">
                <c:v>2950</c:v>
              </c:pt>
              <c:pt idx="3209">
                <c:v>4810</c:v>
              </c:pt>
              <c:pt idx="3210">
                <c:v>1500</c:v>
              </c:pt>
              <c:pt idx="3211">
                <c:v>1810</c:v>
              </c:pt>
              <c:pt idx="3212">
                <c:v>1100</c:v>
              </c:pt>
              <c:pt idx="3213">
                <c:v>1490</c:v>
              </c:pt>
              <c:pt idx="3214">
                <c:v>1200</c:v>
              </c:pt>
              <c:pt idx="3215">
                <c:v>1890</c:v>
              </c:pt>
              <c:pt idx="3216">
                <c:v>2200</c:v>
              </c:pt>
              <c:pt idx="3217">
                <c:v>2510</c:v>
              </c:pt>
              <c:pt idx="3218">
                <c:v>1420</c:v>
              </c:pt>
              <c:pt idx="3219">
                <c:v>2000</c:v>
              </c:pt>
              <c:pt idx="3220">
                <c:v>1460</c:v>
              </c:pt>
              <c:pt idx="3221">
                <c:v>3220</c:v>
              </c:pt>
              <c:pt idx="3222">
                <c:v>1310</c:v>
              </c:pt>
              <c:pt idx="3223">
                <c:v>690</c:v>
              </c:pt>
              <c:pt idx="3224">
                <c:v>1150</c:v>
              </c:pt>
              <c:pt idx="3225">
                <c:v>1480</c:v>
              </c:pt>
              <c:pt idx="3226">
                <c:v>1850</c:v>
              </c:pt>
              <c:pt idx="3227">
                <c:v>1930</c:v>
              </c:pt>
              <c:pt idx="3228">
                <c:v>750</c:v>
              </c:pt>
              <c:pt idx="3229">
                <c:v>1430</c:v>
              </c:pt>
              <c:pt idx="3230">
                <c:v>1840</c:v>
              </c:pt>
              <c:pt idx="3231">
                <c:v>1300</c:v>
              </c:pt>
              <c:pt idx="3232">
                <c:v>1050</c:v>
              </c:pt>
              <c:pt idx="3233">
                <c:v>2210</c:v>
              </c:pt>
              <c:pt idx="3234">
                <c:v>3220</c:v>
              </c:pt>
              <c:pt idx="3235">
                <c:v>4620</c:v>
              </c:pt>
              <c:pt idx="3236">
                <c:v>1760</c:v>
              </c:pt>
              <c:pt idx="3237">
                <c:v>850</c:v>
              </c:pt>
              <c:pt idx="3238">
                <c:v>4690</c:v>
              </c:pt>
              <c:pt idx="3239">
                <c:v>3920</c:v>
              </c:pt>
              <c:pt idx="3240">
                <c:v>2140</c:v>
              </c:pt>
              <c:pt idx="3241">
                <c:v>1180</c:v>
              </c:pt>
              <c:pt idx="3242">
                <c:v>2360</c:v>
              </c:pt>
              <c:pt idx="3243">
                <c:v>3060</c:v>
              </c:pt>
              <c:pt idx="3244">
                <c:v>1670</c:v>
              </c:pt>
              <c:pt idx="3245">
                <c:v>1820</c:v>
              </c:pt>
              <c:pt idx="3246">
                <c:v>1970</c:v>
              </c:pt>
              <c:pt idx="3247">
                <c:v>930</c:v>
              </c:pt>
              <c:pt idx="3248">
                <c:v>2300</c:v>
              </c:pt>
              <c:pt idx="3249">
                <c:v>2590</c:v>
              </c:pt>
              <c:pt idx="3250">
                <c:v>1450</c:v>
              </c:pt>
              <c:pt idx="3251">
                <c:v>1540</c:v>
              </c:pt>
              <c:pt idx="3252">
                <c:v>2730</c:v>
              </c:pt>
              <c:pt idx="3253">
                <c:v>880</c:v>
              </c:pt>
              <c:pt idx="3254">
                <c:v>3190</c:v>
              </c:pt>
              <c:pt idx="3255">
                <c:v>1330</c:v>
              </c:pt>
              <c:pt idx="3256">
                <c:v>1500</c:v>
              </c:pt>
              <c:pt idx="3257">
                <c:v>740</c:v>
              </c:pt>
              <c:pt idx="3258">
                <c:v>2560</c:v>
              </c:pt>
              <c:pt idx="3259">
                <c:v>2540</c:v>
              </c:pt>
              <c:pt idx="3260">
                <c:v>3200</c:v>
              </c:pt>
              <c:pt idx="3261">
                <c:v>3330</c:v>
              </c:pt>
              <c:pt idx="3262">
                <c:v>900</c:v>
              </c:pt>
              <c:pt idx="3263">
                <c:v>1600</c:v>
              </c:pt>
              <c:pt idx="3264">
                <c:v>970</c:v>
              </c:pt>
              <c:pt idx="3265">
                <c:v>1130</c:v>
              </c:pt>
              <c:pt idx="3266">
                <c:v>650</c:v>
              </c:pt>
              <c:pt idx="3267">
                <c:v>2400</c:v>
              </c:pt>
              <c:pt idx="3268">
                <c:v>2280</c:v>
              </c:pt>
              <c:pt idx="3269">
                <c:v>3550</c:v>
              </c:pt>
              <c:pt idx="3270">
                <c:v>2050</c:v>
              </c:pt>
              <c:pt idx="3271">
                <c:v>830</c:v>
              </c:pt>
              <c:pt idx="3272">
                <c:v>2440</c:v>
              </c:pt>
              <c:pt idx="3273">
                <c:v>1600</c:v>
              </c:pt>
              <c:pt idx="3274">
                <c:v>3190</c:v>
              </c:pt>
              <c:pt idx="3275">
                <c:v>2550</c:v>
              </c:pt>
              <c:pt idx="3276">
                <c:v>2180</c:v>
              </c:pt>
              <c:pt idx="3277">
                <c:v>1410</c:v>
              </c:pt>
              <c:pt idx="3278">
                <c:v>1410</c:v>
              </c:pt>
              <c:pt idx="3279">
                <c:v>2340</c:v>
              </c:pt>
              <c:pt idx="3280">
                <c:v>1320</c:v>
              </c:pt>
              <c:pt idx="3281">
                <c:v>3990</c:v>
              </c:pt>
              <c:pt idx="3282">
                <c:v>1270</c:v>
              </c:pt>
              <c:pt idx="3283">
                <c:v>4380</c:v>
              </c:pt>
              <c:pt idx="3284">
                <c:v>4250</c:v>
              </c:pt>
              <c:pt idx="3285">
                <c:v>1860</c:v>
              </c:pt>
              <c:pt idx="3286">
                <c:v>3770</c:v>
              </c:pt>
              <c:pt idx="3287">
                <c:v>1530</c:v>
              </c:pt>
              <c:pt idx="3288">
                <c:v>3570</c:v>
              </c:pt>
              <c:pt idx="3289">
                <c:v>1740</c:v>
              </c:pt>
              <c:pt idx="3290">
                <c:v>1670</c:v>
              </c:pt>
              <c:pt idx="3291">
                <c:v>1570</c:v>
              </c:pt>
              <c:pt idx="3292">
                <c:v>1590</c:v>
              </c:pt>
              <c:pt idx="3293">
                <c:v>2980</c:v>
              </c:pt>
              <c:pt idx="3294">
                <c:v>2690</c:v>
              </c:pt>
              <c:pt idx="3295">
                <c:v>900</c:v>
              </c:pt>
              <c:pt idx="3296">
                <c:v>1440</c:v>
              </c:pt>
              <c:pt idx="3297">
                <c:v>3000</c:v>
              </c:pt>
              <c:pt idx="3298">
                <c:v>1640</c:v>
              </c:pt>
              <c:pt idx="3299">
                <c:v>3100</c:v>
              </c:pt>
              <c:pt idx="3300">
                <c:v>4000</c:v>
              </c:pt>
              <c:pt idx="3301">
                <c:v>2020</c:v>
              </c:pt>
              <c:pt idx="3302">
                <c:v>1840</c:v>
              </c:pt>
              <c:pt idx="3303">
                <c:v>2100</c:v>
              </c:pt>
              <c:pt idx="3304">
                <c:v>2460</c:v>
              </c:pt>
              <c:pt idx="3305">
                <c:v>2610</c:v>
              </c:pt>
              <c:pt idx="3306">
                <c:v>1460</c:v>
              </c:pt>
              <c:pt idx="3307">
                <c:v>1050</c:v>
              </c:pt>
              <c:pt idx="3308">
                <c:v>1790</c:v>
              </c:pt>
              <c:pt idx="3309">
                <c:v>2180</c:v>
              </c:pt>
              <c:pt idx="3310">
                <c:v>2050</c:v>
              </c:pt>
              <c:pt idx="3311">
                <c:v>2790</c:v>
              </c:pt>
              <c:pt idx="3312">
                <c:v>1700</c:v>
              </c:pt>
              <c:pt idx="3313">
                <c:v>2380</c:v>
              </c:pt>
              <c:pt idx="3314">
                <c:v>2000</c:v>
              </c:pt>
              <c:pt idx="3315">
                <c:v>1670</c:v>
              </c:pt>
              <c:pt idx="3316">
                <c:v>1190</c:v>
              </c:pt>
              <c:pt idx="3317">
                <c:v>3040</c:v>
              </c:pt>
              <c:pt idx="3318">
                <c:v>780</c:v>
              </c:pt>
              <c:pt idx="3319">
                <c:v>2330</c:v>
              </c:pt>
              <c:pt idx="3320">
                <c:v>2840</c:v>
              </c:pt>
              <c:pt idx="3321">
                <c:v>2490</c:v>
              </c:pt>
              <c:pt idx="3322">
                <c:v>770</c:v>
              </c:pt>
              <c:pt idx="3323">
                <c:v>1850</c:v>
              </c:pt>
              <c:pt idx="3324">
                <c:v>1090</c:v>
              </c:pt>
              <c:pt idx="3325">
                <c:v>1780</c:v>
              </c:pt>
              <c:pt idx="3326">
                <c:v>930</c:v>
              </c:pt>
              <c:pt idx="3327">
                <c:v>2770</c:v>
              </c:pt>
              <c:pt idx="3328">
                <c:v>1250</c:v>
              </c:pt>
              <c:pt idx="3329">
                <c:v>1830</c:v>
              </c:pt>
              <c:pt idx="3330">
                <c:v>870</c:v>
              </c:pt>
              <c:pt idx="3331">
                <c:v>1150</c:v>
              </c:pt>
              <c:pt idx="3332">
                <c:v>4500</c:v>
              </c:pt>
              <c:pt idx="3333">
                <c:v>1150</c:v>
              </c:pt>
              <c:pt idx="3334">
                <c:v>2000</c:v>
              </c:pt>
              <c:pt idx="3335">
                <c:v>1900</c:v>
              </c:pt>
              <c:pt idx="3336">
                <c:v>1640</c:v>
              </c:pt>
              <c:pt idx="3337">
                <c:v>2680</c:v>
              </c:pt>
              <c:pt idx="3338">
                <c:v>2420</c:v>
              </c:pt>
              <c:pt idx="3339">
                <c:v>1790</c:v>
              </c:pt>
              <c:pt idx="3340">
                <c:v>3920</c:v>
              </c:pt>
              <c:pt idx="3341">
                <c:v>1640</c:v>
              </c:pt>
              <c:pt idx="3342">
                <c:v>890</c:v>
              </c:pt>
              <c:pt idx="3343">
                <c:v>1910</c:v>
              </c:pt>
              <c:pt idx="3344">
                <c:v>2140</c:v>
              </c:pt>
              <c:pt idx="3345">
                <c:v>2030</c:v>
              </c:pt>
              <c:pt idx="3346">
                <c:v>4225</c:v>
              </c:pt>
              <c:pt idx="3347">
                <c:v>2680</c:v>
              </c:pt>
              <c:pt idx="3348">
                <c:v>2030</c:v>
              </c:pt>
              <c:pt idx="3349">
                <c:v>5850</c:v>
              </c:pt>
              <c:pt idx="3350">
                <c:v>2060</c:v>
              </c:pt>
              <c:pt idx="3351">
                <c:v>1060</c:v>
              </c:pt>
              <c:pt idx="3352">
                <c:v>1010</c:v>
              </c:pt>
              <c:pt idx="3353">
                <c:v>3310</c:v>
              </c:pt>
              <c:pt idx="3354">
                <c:v>2000</c:v>
              </c:pt>
              <c:pt idx="3355">
                <c:v>3070</c:v>
              </c:pt>
              <c:pt idx="3356">
                <c:v>1270</c:v>
              </c:pt>
              <c:pt idx="3357">
                <c:v>3110</c:v>
              </c:pt>
              <c:pt idx="3358">
                <c:v>2110</c:v>
              </c:pt>
              <c:pt idx="3359">
                <c:v>1400</c:v>
              </c:pt>
              <c:pt idx="3360">
                <c:v>2310</c:v>
              </c:pt>
              <c:pt idx="3361">
                <c:v>2700</c:v>
              </c:pt>
              <c:pt idx="3362">
                <c:v>2370</c:v>
              </c:pt>
              <c:pt idx="3363">
                <c:v>2760</c:v>
              </c:pt>
              <c:pt idx="3364">
                <c:v>1610</c:v>
              </c:pt>
              <c:pt idx="3365">
                <c:v>1230</c:v>
              </c:pt>
              <c:pt idx="3366">
                <c:v>1900</c:v>
              </c:pt>
              <c:pt idx="3367">
                <c:v>1580</c:v>
              </c:pt>
              <c:pt idx="3368">
                <c:v>1940</c:v>
              </c:pt>
              <c:pt idx="3369">
                <c:v>1620</c:v>
              </c:pt>
              <c:pt idx="3370">
                <c:v>1940</c:v>
              </c:pt>
              <c:pt idx="3371">
                <c:v>1230</c:v>
              </c:pt>
              <c:pt idx="3372">
                <c:v>3160</c:v>
              </c:pt>
              <c:pt idx="3373">
                <c:v>2700</c:v>
              </c:pt>
              <c:pt idx="3374">
                <c:v>1880</c:v>
              </c:pt>
              <c:pt idx="3375">
                <c:v>890</c:v>
              </c:pt>
              <c:pt idx="3376">
                <c:v>1720</c:v>
              </c:pt>
              <c:pt idx="3377">
                <c:v>1620</c:v>
              </c:pt>
              <c:pt idx="3378">
                <c:v>1380</c:v>
              </c:pt>
              <c:pt idx="3379">
                <c:v>1870</c:v>
              </c:pt>
              <c:pt idx="3380">
                <c:v>1970</c:v>
              </c:pt>
              <c:pt idx="3381">
                <c:v>1110</c:v>
              </c:pt>
              <c:pt idx="3382">
                <c:v>1190</c:v>
              </c:pt>
              <c:pt idx="3383">
                <c:v>1150</c:v>
              </c:pt>
              <c:pt idx="3384">
                <c:v>2890</c:v>
              </c:pt>
              <c:pt idx="3385">
                <c:v>1500</c:v>
              </c:pt>
              <c:pt idx="3386">
                <c:v>1950</c:v>
              </c:pt>
              <c:pt idx="3387">
                <c:v>1250</c:v>
              </c:pt>
              <c:pt idx="3388">
                <c:v>2070</c:v>
              </c:pt>
              <c:pt idx="3389">
                <c:v>4660</c:v>
              </c:pt>
              <c:pt idx="3390">
                <c:v>1350</c:v>
              </c:pt>
              <c:pt idx="3391">
                <c:v>1800</c:v>
              </c:pt>
              <c:pt idx="3392">
                <c:v>1481</c:v>
              </c:pt>
              <c:pt idx="3393">
                <c:v>1730</c:v>
              </c:pt>
              <c:pt idx="3394">
                <c:v>2720</c:v>
              </c:pt>
              <c:pt idx="3395">
                <c:v>2320</c:v>
              </c:pt>
              <c:pt idx="3396">
                <c:v>1860</c:v>
              </c:pt>
              <c:pt idx="3397">
                <c:v>2025</c:v>
              </c:pt>
              <c:pt idx="3398">
                <c:v>1400</c:v>
              </c:pt>
              <c:pt idx="3399">
                <c:v>2620</c:v>
              </c:pt>
              <c:pt idx="3400">
                <c:v>2450</c:v>
              </c:pt>
              <c:pt idx="3401">
                <c:v>1590</c:v>
              </c:pt>
              <c:pt idx="3402">
                <c:v>2085</c:v>
              </c:pt>
              <c:pt idx="3403">
                <c:v>3450</c:v>
              </c:pt>
              <c:pt idx="3404">
                <c:v>1780</c:v>
              </c:pt>
              <c:pt idx="3405">
                <c:v>3060</c:v>
              </c:pt>
              <c:pt idx="3406">
                <c:v>1700</c:v>
              </c:pt>
              <c:pt idx="3407">
                <c:v>1330</c:v>
              </c:pt>
              <c:pt idx="3408">
                <c:v>3060</c:v>
              </c:pt>
              <c:pt idx="3409">
                <c:v>1220</c:v>
              </c:pt>
              <c:pt idx="3410">
                <c:v>1600</c:v>
              </c:pt>
              <c:pt idx="3411">
                <c:v>1530</c:v>
              </c:pt>
              <c:pt idx="3412">
                <c:v>1980</c:v>
              </c:pt>
              <c:pt idx="3413">
                <c:v>1730</c:v>
              </c:pt>
              <c:pt idx="3414">
                <c:v>1170</c:v>
              </c:pt>
              <c:pt idx="3415">
                <c:v>1950</c:v>
              </c:pt>
              <c:pt idx="3416">
                <c:v>1470</c:v>
              </c:pt>
              <c:pt idx="3417">
                <c:v>1400</c:v>
              </c:pt>
              <c:pt idx="3418">
                <c:v>4040</c:v>
              </c:pt>
              <c:pt idx="3419">
                <c:v>3110</c:v>
              </c:pt>
              <c:pt idx="3420">
                <c:v>1490</c:v>
              </c:pt>
              <c:pt idx="3421">
                <c:v>1770</c:v>
              </c:pt>
              <c:pt idx="3422">
                <c:v>3320</c:v>
              </c:pt>
              <c:pt idx="3423">
                <c:v>950</c:v>
              </c:pt>
              <c:pt idx="3424">
                <c:v>2430</c:v>
              </c:pt>
              <c:pt idx="3425">
                <c:v>2660</c:v>
              </c:pt>
              <c:pt idx="3426">
                <c:v>2670</c:v>
              </c:pt>
              <c:pt idx="3427">
                <c:v>2720</c:v>
              </c:pt>
              <c:pt idx="3428">
                <c:v>3200</c:v>
              </c:pt>
              <c:pt idx="3429">
                <c:v>2480</c:v>
              </c:pt>
              <c:pt idx="3430">
                <c:v>1780</c:v>
              </c:pt>
              <c:pt idx="3431">
                <c:v>1590</c:v>
              </c:pt>
              <c:pt idx="3432">
                <c:v>1550</c:v>
              </c:pt>
              <c:pt idx="3433">
                <c:v>2850</c:v>
              </c:pt>
              <c:pt idx="3434">
                <c:v>2600</c:v>
              </c:pt>
              <c:pt idx="3435">
                <c:v>1230</c:v>
              </c:pt>
              <c:pt idx="3436">
                <c:v>2080</c:v>
              </c:pt>
              <c:pt idx="3437">
                <c:v>3600</c:v>
              </c:pt>
              <c:pt idx="3438">
                <c:v>2110</c:v>
              </c:pt>
              <c:pt idx="3439">
                <c:v>2550</c:v>
              </c:pt>
              <c:pt idx="3440">
                <c:v>1650</c:v>
              </c:pt>
              <c:pt idx="3441">
                <c:v>1370</c:v>
              </c:pt>
              <c:pt idx="3442">
                <c:v>1010</c:v>
              </c:pt>
              <c:pt idx="3443">
                <c:v>2330</c:v>
              </c:pt>
              <c:pt idx="3444">
                <c:v>620</c:v>
              </c:pt>
              <c:pt idx="3445">
                <c:v>2450</c:v>
              </c:pt>
              <c:pt idx="3446">
                <c:v>2530</c:v>
              </c:pt>
              <c:pt idx="3447">
                <c:v>2220</c:v>
              </c:pt>
              <c:pt idx="3448">
                <c:v>2110</c:v>
              </c:pt>
              <c:pt idx="3449">
                <c:v>3690</c:v>
              </c:pt>
              <c:pt idx="3450">
                <c:v>1940</c:v>
              </c:pt>
              <c:pt idx="3451">
                <c:v>2070</c:v>
              </c:pt>
              <c:pt idx="3452">
                <c:v>2160</c:v>
              </c:pt>
              <c:pt idx="3453">
                <c:v>2600</c:v>
              </c:pt>
              <c:pt idx="3454">
                <c:v>2880</c:v>
              </c:pt>
              <c:pt idx="3455">
                <c:v>2260</c:v>
              </c:pt>
              <c:pt idx="3456">
                <c:v>3640</c:v>
              </c:pt>
              <c:pt idx="3457">
                <c:v>1530</c:v>
              </c:pt>
              <c:pt idx="3458">
                <c:v>2490</c:v>
              </c:pt>
              <c:pt idx="3459">
                <c:v>1440</c:v>
              </c:pt>
              <c:pt idx="3460">
                <c:v>3760</c:v>
              </c:pt>
              <c:pt idx="3461">
                <c:v>1720</c:v>
              </c:pt>
              <c:pt idx="3462">
                <c:v>2480</c:v>
              </c:pt>
              <c:pt idx="3463">
                <c:v>3990</c:v>
              </c:pt>
              <c:pt idx="3464">
                <c:v>840</c:v>
              </c:pt>
              <c:pt idx="3465">
                <c:v>2270</c:v>
              </c:pt>
              <c:pt idx="3466">
                <c:v>2580</c:v>
              </c:pt>
              <c:pt idx="3467">
                <c:v>1580</c:v>
              </c:pt>
              <c:pt idx="3468">
                <c:v>950</c:v>
              </c:pt>
              <c:pt idx="3469">
                <c:v>3190</c:v>
              </c:pt>
              <c:pt idx="3470">
                <c:v>3740</c:v>
              </c:pt>
              <c:pt idx="3471">
                <c:v>2620</c:v>
              </c:pt>
              <c:pt idx="3472">
                <c:v>2080</c:v>
              </c:pt>
              <c:pt idx="3473">
                <c:v>1660</c:v>
              </c:pt>
              <c:pt idx="3474">
                <c:v>1520</c:v>
              </c:pt>
              <c:pt idx="3475">
                <c:v>1140</c:v>
              </c:pt>
              <c:pt idx="3476">
                <c:v>3240</c:v>
              </c:pt>
              <c:pt idx="3477">
                <c:v>2460</c:v>
              </c:pt>
              <c:pt idx="3478">
                <c:v>1750</c:v>
              </c:pt>
              <c:pt idx="3479">
                <c:v>2430</c:v>
              </c:pt>
              <c:pt idx="3480">
                <c:v>1060</c:v>
              </c:pt>
              <c:pt idx="3481">
                <c:v>2410</c:v>
              </c:pt>
              <c:pt idx="3482">
                <c:v>720</c:v>
              </c:pt>
              <c:pt idx="3483">
                <c:v>1260</c:v>
              </c:pt>
              <c:pt idx="3484">
                <c:v>1640</c:v>
              </c:pt>
              <c:pt idx="3485">
                <c:v>1310</c:v>
              </c:pt>
              <c:pt idx="3486">
                <c:v>2120</c:v>
              </c:pt>
              <c:pt idx="3487">
                <c:v>3320</c:v>
              </c:pt>
              <c:pt idx="3488">
                <c:v>1210</c:v>
              </c:pt>
              <c:pt idx="3489">
                <c:v>2590</c:v>
              </c:pt>
              <c:pt idx="3490">
                <c:v>2250</c:v>
              </c:pt>
              <c:pt idx="3491">
                <c:v>4040</c:v>
              </c:pt>
              <c:pt idx="3492">
                <c:v>1090</c:v>
              </c:pt>
              <c:pt idx="3493">
                <c:v>1660</c:v>
              </c:pt>
              <c:pt idx="3494">
                <c:v>1780</c:v>
              </c:pt>
              <c:pt idx="3495">
                <c:v>3370</c:v>
              </c:pt>
              <c:pt idx="3496">
                <c:v>4480</c:v>
              </c:pt>
              <c:pt idx="3497">
                <c:v>2990</c:v>
              </c:pt>
              <c:pt idx="3498">
                <c:v>2280</c:v>
              </c:pt>
              <c:pt idx="3499">
                <c:v>2480</c:v>
              </c:pt>
              <c:pt idx="3500">
                <c:v>2830</c:v>
              </c:pt>
              <c:pt idx="3501">
                <c:v>920</c:v>
              </c:pt>
              <c:pt idx="3502">
                <c:v>3250</c:v>
              </c:pt>
              <c:pt idx="3503">
                <c:v>1240</c:v>
              </c:pt>
              <c:pt idx="3504">
                <c:v>3230</c:v>
              </c:pt>
              <c:pt idx="3505">
                <c:v>2500</c:v>
              </c:pt>
              <c:pt idx="3506">
                <c:v>1390</c:v>
              </c:pt>
              <c:pt idx="3507">
                <c:v>1940</c:v>
              </c:pt>
              <c:pt idx="3508">
                <c:v>1900</c:v>
              </c:pt>
              <c:pt idx="3509">
                <c:v>2380</c:v>
              </c:pt>
              <c:pt idx="3510">
                <c:v>1480</c:v>
              </c:pt>
              <c:pt idx="3511">
                <c:v>3460</c:v>
              </c:pt>
              <c:pt idx="3512">
                <c:v>1444</c:v>
              </c:pt>
              <c:pt idx="3513">
                <c:v>1930</c:v>
              </c:pt>
              <c:pt idx="3514">
                <c:v>1200</c:v>
              </c:pt>
              <c:pt idx="3515">
                <c:v>1769</c:v>
              </c:pt>
              <c:pt idx="3516">
                <c:v>2490</c:v>
              </c:pt>
              <c:pt idx="3517">
                <c:v>3060</c:v>
              </c:pt>
              <c:pt idx="3518">
                <c:v>3030</c:v>
              </c:pt>
              <c:pt idx="3519">
                <c:v>2370</c:v>
              </c:pt>
              <c:pt idx="3520">
                <c:v>1370</c:v>
              </c:pt>
              <c:pt idx="3521">
                <c:v>1500</c:v>
              </c:pt>
              <c:pt idx="3522">
                <c:v>1715</c:v>
              </c:pt>
              <c:pt idx="3523">
                <c:v>1110</c:v>
              </c:pt>
              <c:pt idx="3524">
                <c:v>2400</c:v>
              </c:pt>
              <c:pt idx="3525">
                <c:v>1520</c:v>
              </c:pt>
              <c:pt idx="3526">
                <c:v>3190</c:v>
              </c:pt>
              <c:pt idx="3527">
                <c:v>2400</c:v>
              </c:pt>
              <c:pt idx="3528">
                <c:v>1060</c:v>
              </c:pt>
              <c:pt idx="3529">
                <c:v>1220</c:v>
              </c:pt>
              <c:pt idx="3530">
                <c:v>2020</c:v>
              </c:pt>
              <c:pt idx="3531">
                <c:v>2300</c:v>
              </c:pt>
              <c:pt idx="3532">
                <c:v>2300</c:v>
              </c:pt>
              <c:pt idx="3533">
                <c:v>1660</c:v>
              </c:pt>
              <c:pt idx="3534">
                <c:v>3900</c:v>
              </c:pt>
              <c:pt idx="3535">
                <c:v>1650</c:v>
              </c:pt>
              <c:pt idx="3536">
                <c:v>2110</c:v>
              </c:pt>
              <c:pt idx="3537">
                <c:v>1960</c:v>
              </c:pt>
              <c:pt idx="3538">
                <c:v>2770</c:v>
              </c:pt>
              <c:pt idx="3539">
                <c:v>2440</c:v>
              </c:pt>
              <c:pt idx="3540">
                <c:v>1320</c:v>
              </c:pt>
              <c:pt idx="3541">
                <c:v>2570</c:v>
              </c:pt>
              <c:pt idx="3542">
                <c:v>940</c:v>
              </c:pt>
              <c:pt idx="3543">
                <c:v>700</c:v>
              </c:pt>
              <c:pt idx="3544">
                <c:v>1400</c:v>
              </c:pt>
              <c:pt idx="3545">
                <c:v>1890</c:v>
              </c:pt>
              <c:pt idx="3546">
                <c:v>720</c:v>
              </c:pt>
              <c:pt idx="3547">
                <c:v>2410</c:v>
              </c:pt>
              <c:pt idx="3548">
                <c:v>1630</c:v>
              </c:pt>
              <c:pt idx="3549">
                <c:v>2330</c:v>
              </c:pt>
              <c:pt idx="3550">
                <c:v>1330</c:v>
              </c:pt>
              <c:pt idx="3551">
                <c:v>3190</c:v>
              </c:pt>
              <c:pt idx="3552">
                <c:v>1400</c:v>
              </c:pt>
              <c:pt idx="3553">
                <c:v>970</c:v>
              </c:pt>
              <c:pt idx="3554">
                <c:v>1010</c:v>
              </c:pt>
              <c:pt idx="3555">
                <c:v>3580</c:v>
              </c:pt>
              <c:pt idx="3556">
                <c:v>1050</c:v>
              </c:pt>
              <c:pt idx="3557">
                <c:v>2500</c:v>
              </c:pt>
              <c:pt idx="3558">
                <c:v>2630</c:v>
              </c:pt>
              <c:pt idx="3559">
                <c:v>6640</c:v>
              </c:pt>
              <c:pt idx="3560">
                <c:v>910</c:v>
              </c:pt>
              <c:pt idx="3561">
                <c:v>2610</c:v>
              </c:pt>
              <c:pt idx="3562">
                <c:v>1720</c:v>
              </c:pt>
              <c:pt idx="3563">
                <c:v>3650</c:v>
              </c:pt>
              <c:pt idx="3564">
                <c:v>2040</c:v>
              </c:pt>
              <c:pt idx="3565">
                <c:v>3260</c:v>
              </c:pt>
              <c:pt idx="3566">
                <c:v>1590</c:v>
              </c:pt>
              <c:pt idx="3567">
                <c:v>1440</c:v>
              </c:pt>
              <c:pt idx="3568">
                <c:v>900</c:v>
              </c:pt>
              <c:pt idx="3569">
                <c:v>3120</c:v>
              </c:pt>
              <c:pt idx="3570">
                <c:v>1060</c:v>
              </c:pt>
              <c:pt idx="3571">
                <c:v>3000</c:v>
              </c:pt>
              <c:pt idx="3572">
                <c:v>2230</c:v>
              </c:pt>
              <c:pt idx="3573">
                <c:v>1890</c:v>
              </c:pt>
              <c:pt idx="3574">
                <c:v>4150</c:v>
              </c:pt>
              <c:pt idx="3575">
                <c:v>1780</c:v>
              </c:pt>
              <c:pt idx="3576">
                <c:v>2710</c:v>
              </c:pt>
              <c:pt idx="3577">
                <c:v>4390</c:v>
              </c:pt>
              <c:pt idx="3578">
                <c:v>1640</c:v>
              </c:pt>
              <c:pt idx="3579">
                <c:v>1670</c:v>
              </c:pt>
              <c:pt idx="3580">
                <c:v>2570</c:v>
              </c:pt>
              <c:pt idx="3581">
                <c:v>1500</c:v>
              </c:pt>
              <c:pt idx="3582">
                <c:v>2710</c:v>
              </c:pt>
              <c:pt idx="3583">
                <c:v>2860</c:v>
              </c:pt>
              <c:pt idx="3584">
                <c:v>840</c:v>
              </c:pt>
              <c:pt idx="3585">
                <c:v>2990</c:v>
              </c:pt>
              <c:pt idx="3586">
                <c:v>1170</c:v>
              </c:pt>
              <c:pt idx="3587">
                <c:v>1200</c:v>
              </c:pt>
              <c:pt idx="3588">
                <c:v>1020</c:v>
              </c:pt>
              <c:pt idx="3589">
                <c:v>910</c:v>
              </c:pt>
              <c:pt idx="3590">
                <c:v>700</c:v>
              </c:pt>
              <c:pt idx="3591">
                <c:v>2420</c:v>
              </c:pt>
              <c:pt idx="3592">
                <c:v>1950</c:v>
              </c:pt>
              <c:pt idx="3593">
                <c:v>3060</c:v>
              </c:pt>
              <c:pt idx="3594">
                <c:v>1390</c:v>
              </c:pt>
              <c:pt idx="3595">
                <c:v>1200</c:v>
              </c:pt>
              <c:pt idx="3596">
                <c:v>2440</c:v>
              </c:pt>
              <c:pt idx="3597">
                <c:v>2310</c:v>
              </c:pt>
              <c:pt idx="3598">
                <c:v>2600</c:v>
              </c:pt>
              <c:pt idx="3599">
                <c:v>1490</c:v>
              </c:pt>
              <c:pt idx="3600">
                <c:v>2432</c:v>
              </c:pt>
              <c:pt idx="3601">
                <c:v>3610</c:v>
              </c:pt>
              <c:pt idx="3602">
                <c:v>2530</c:v>
              </c:pt>
              <c:pt idx="3603">
                <c:v>2790</c:v>
              </c:pt>
              <c:pt idx="3604">
                <c:v>1670</c:v>
              </c:pt>
              <c:pt idx="3605">
                <c:v>1170</c:v>
              </c:pt>
              <c:pt idx="3606">
                <c:v>1350</c:v>
              </c:pt>
              <c:pt idx="3607">
                <c:v>1110</c:v>
              </c:pt>
              <c:pt idx="3608">
                <c:v>1100</c:v>
              </c:pt>
              <c:pt idx="3609">
                <c:v>2820</c:v>
              </c:pt>
              <c:pt idx="3610">
                <c:v>1040</c:v>
              </c:pt>
              <c:pt idx="3611">
                <c:v>1910</c:v>
              </c:pt>
              <c:pt idx="3612">
                <c:v>1370</c:v>
              </c:pt>
              <c:pt idx="3613">
                <c:v>1500</c:v>
              </c:pt>
              <c:pt idx="3614">
                <c:v>1200</c:v>
              </c:pt>
              <c:pt idx="3615">
                <c:v>1050</c:v>
              </c:pt>
              <c:pt idx="3616">
                <c:v>2670</c:v>
              </c:pt>
              <c:pt idx="3617">
                <c:v>2190</c:v>
              </c:pt>
              <c:pt idx="3618">
                <c:v>3130</c:v>
              </c:pt>
              <c:pt idx="3619">
                <c:v>1700</c:v>
              </c:pt>
              <c:pt idx="3620">
                <c:v>1700</c:v>
              </c:pt>
              <c:pt idx="3621">
                <c:v>1360</c:v>
              </c:pt>
              <c:pt idx="3622">
                <c:v>1610</c:v>
              </c:pt>
              <c:pt idx="3623">
                <c:v>2130</c:v>
              </c:pt>
              <c:pt idx="3624">
                <c:v>1800</c:v>
              </c:pt>
              <c:pt idx="3625">
                <c:v>2950</c:v>
              </c:pt>
              <c:pt idx="3626">
                <c:v>2120</c:v>
              </c:pt>
              <c:pt idx="3627">
                <c:v>3500</c:v>
              </c:pt>
              <c:pt idx="3628">
                <c:v>1440</c:v>
              </c:pt>
              <c:pt idx="3629">
                <c:v>2120</c:v>
              </c:pt>
              <c:pt idx="3630">
                <c:v>1780</c:v>
              </c:pt>
              <c:pt idx="3631">
                <c:v>960</c:v>
              </c:pt>
              <c:pt idx="3632">
                <c:v>1510</c:v>
              </c:pt>
              <c:pt idx="3633">
                <c:v>1010</c:v>
              </c:pt>
              <c:pt idx="3634">
                <c:v>3790</c:v>
              </c:pt>
              <c:pt idx="3635">
                <c:v>3600</c:v>
              </c:pt>
              <c:pt idx="3636">
                <c:v>1300</c:v>
              </c:pt>
              <c:pt idx="3637">
                <c:v>2500</c:v>
              </c:pt>
              <c:pt idx="3638">
                <c:v>2090</c:v>
              </c:pt>
              <c:pt idx="3639">
                <c:v>2200</c:v>
              </c:pt>
              <c:pt idx="3640">
                <c:v>2070</c:v>
              </c:pt>
              <c:pt idx="3641">
                <c:v>1320</c:v>
              </c:pt>
              <c:pt idx="3642">
                <c:v>1360</c:v>
              </c:pt>
              <c:pt idx="3643">
                <c:v>930</c:v>
              </c:pt>
              <c:pt idx="3644">
                <c:v>1760</c:v>
              </c:pt>
              <c:pt idx="3645">
                <c:v>1410</c:v>
              </c:pt>
              <c:pt idx="3646">
                <c:v>2570</c:v>
              </c:pt>
              <c:pt idx="3647">
                <c:v>1300</c:v>
              </c:pt>
              <c:pt idx="3648">
                <c:v>1580</c:v>
              </c:pt>
              <c:pt idx="3649">
                <c:v>2960</c:v>
              </c:pt>
              <c:pt idx="3650">
                <c:v>2330</c:v>
              </c:pt>
              <c:pt idx="3651">
                <c:v>2070</c:v>
              </c:pt>
              <c:pt idx="3652">
                <c:v>970</c:v>
              </c:pt>
              <c:pt idx="3653">
                <c:v>2310</c:v>
              </c:pt>
              <c:pt idx="3654">
                <c:v>2290</c:v>
              </c:pt>
              <c:pt idx="3655">
                <c:v>1720</c:v>
              </c:pt>
              <c:pt idx="3656">
                <c:v>1190</c:v>
              </c:pt>
              <c:pt idx="3657">
                <c:v>870</c:v>
              </c:pt>
              <c:pt idx="3658">
                <c:v>1068</c:v>
              </c:pt>
              <c:pt idx="3659">
                <c:v>2140</c:v>
              </c:pt>
              <c:pt idx="3660">
                <c:v>3300</c:v>
              </c:pt>
              <c:pt idx="3661">
                <c:v>4830</c:v>
              </c:pt>
              <c:pt idx="3662">
                <c:v>2820</c:v>
              </c:pt>
              <c:pt idx="3663">
                <c:v>2440</c:v>
              </c:pt>
              <c:pt idx="3664">
                <c:v>1800</c:v>
              </c:pt>
              <c:pt idx="3665">
                <c:v>1010</c:v>
              </c:pt>
              <c:pt idx="3666">
                <c:v>3220</c:v>
              </c:pt>
              <c:pt idx="3667">
                <c:v>5000</c:v>
              </c:pt>
              <c:pt idx="3668">
                <c:v>1200</c:v>
              </c:pt>
              <c:pt idx="3669">
                <c:v>1470</c:v>
              </c:pt>
              <c:pt idx="3670">
                <c:v>2600</c:v>
              </c:pt>
              <c:pt idx="3671">
                <c:v>2750</c:v>
              </c:pt>
              <c:pt idx="3672">
                <c:v>1320</c:v>
              </c:pt>
              <c:pt idx="3673">
                <c:v>3350</c:v>
              </c:pt>
              <c:pt idx="3674">
                <c:v>2650</c:v>
              </c:pt>
              <c:pt idx="3675">
                <c:v>1860</c:v>
              </c:pt>
              <c:pt idx="3676">
                <c:v>960</c:v>
              </c:pt>
              <c:pt idx="3677">
                <c:v>2010</c:v>
              </c:pt>
              <c:pt idx="3678">
                <c:v>900</c:v>
              </c:pt>
              <c:pt idx="3679">
                <c:v>2340</c:v>
              </c:pt>
              <c:pt idx="3680">
                <c:v>3720</c:v>
              </c:pt>
              <c:pt idx="3681">
                <c:v>1890</c:v>
              </c:pt>
              <c:pt idx="3682">
                <c:v>2680</c:v>
              </c:pt>
              <c:pt idx="3683">
                <c:v>1460</c:v>
              </c:pt>
              <c:pt idx="3684">
                <c:v>3180</c:v>
              </c:pt>
              <c:pt idx="3685">
                <c:v>1980</c:v>
              </c:pt>
              <c:pt idx="3686">
                <c:v>1090</c:v>
              </c:pt>
              <c:pt idx="3687">
                <c:v>2230</c:v>
              </c:pt>
              <c:pt idx="3688">
                <c:v>3330</c:v>
              </c:pt>
              <c:pt idx="3689">
                <c:v>1880</c:v>
              </c:pt>
              <c:pt idx="3690">
                <c:v>2870</c:v>
              </c:pt>
              <c:pt idx="3691">
                <c:v>2120</c:v>
              </c:pt>
              <c:pt idx="3692">
                <c:v>2700</c:v>
              </c:pt>
              <c:pt idx="3693">
                <c:v>3670</c:v>
              </c:pt>
              <c:pt idx="3694">
                <c:v>1220</c:v>
              </c:pt>
              <c:pt idx="3695">
                <c:v>4390</c:v>
              </c:pt>
              <c:pt idx="3696">
                <c:v>3560</c:v>
              </c:pt>
              <c:pt idx="3697">
                <c:v>3530</c:v>
              </c:pt>
              <c:pt idx="3698">
                <c:v>2280</c:v>
              </c:pt>
              <c:pt idx="3699">
                <c:v>4350</c:v>
              </c:pt>
              <c:pt idx="3700">
                <c:v>3830</c:v>
              </c:pt>
              <c:pt idx="3701">
                <c:v>2050</c:v>
              </c:pt>
              <c:pt idx="3702">
                <c:v>3660</c:v>
              </c:pt>
              <c:pt idx="3703">
                <c:v>3350</c:v>
              </c:pt>
              <c:pt idx="3704">
                <c:v>1270</c:v>
              </c:pt>
              <c:pt idx="3705">
                <c:v>3400</c:v>
              </c:pt>
              <c:pt idx="3706">
                <c:v>1200</c:v>
              </c:pt>
              <c:pt idx="3707">
                <c:v>2200</c:v>
              </c:pt>
              <c:pt idx="3708">
                <c:v>1680</c:v>
              </c:pt>
              <c:pt idx="3709">
                <c:v>3840</c:v>
              </c:pt>
              <c:pt idx="3710">
                <c:v>950</c:v>
              </c:pt>
              <c:pt idx="3711">
                <c:v>2280</c:v>
              </c:pt>
              <c:pt idx="3712">
                <c:v>1970</c:v>
              </c:pt>
              <c:pt idx="3713">
                <c:v>1620</c:v>
              </c:pt>
              <c:pt idx="3714">
                <c:v>2600</c:v>
              </c:pt>
              <c:pt idx="3715">
                <c:v>1250</c:v>
              </c:pt>
              <c:pt idx="3716">
                <c:v>2130</c:v>
              </c:pt>
              <c:pt idx="3717">
                <c:v>2550</c:v>
              </c:pt>
              <c:pt idx="3718">
                <c:v>1150</c:v>
              </c:pt>
              <c:pt idx="3719">
                <c:v>1040</c:v>
              </c:pt>
              <c:pt idx="3720">
                <c:v>3340</c:v>
              </c:pt>
              <c:pt idx="3721">
                <c:v>2630</c:v>
              </c:pt>
              <c:pt idx="3722">
                <c:v>1640</c:v>
              </c:pt>
              <c:pt idx="3723">
                <c:v>770</c:v>
              </c:pt>
              <c:pt idx="3724">
                <c:v>4350</c:v>
              </c:pt>
              <c:pt idx="3725">
                <c:v>1700</c:v>
              </c:pt>
              <c:pt idx="3726">
                <c:v>2050</c:v>
              </c:pt>
              <c:pt idx="3727">
                <c:v>1660</c:v>
              </c:pt>
              <c:pt idx="3728">
                <c:v>1990</c:v>
              </c:pt>
              <c:pt idx="3729">
                <c:v>7050</c:v>
              </c:pt>
              <c:pt idx="3730">
                <c:v>1770</c:v>
              </c:pt>
              <c:pt idx="3731">
                <c:v>2440</c:v>
              </c:pt>
              <c:pt idx="3732">
                <c:v>2620</c:v>
              </c:pt>
              <c:pt idx="3733">
                <c:v>2440</c:v>
              </c:pt>
              <c:pt idx="3734">
                <c:v>1080</c:v>
              </c:pt>
              <c:pt idx="3735">
                <c:v>1090</c:v>
              </c:pt>
              <c:pt idx="3736">
                <c:v>1400</c:v>
              </c:pt>
              <c:pt idx="3737">
                <c:v>2010</c:v>
              </c:pt>
              <c:pt idx="3738">
                <c:v>1640</c:v>
              </c:pt>
              <c:pt idx="3739">
                <c:v>3290</c:v>
              </c:pt>
              <c:pt idx="3740">
                <c:v>2510</c:v>
              </c:pt>
              <c:pt idx="3741">
                <c:v>860</c:v>
              </c:pt>
              <c:pt idx="3742">
                <c:v>2840</c:v>
              </c:pt>
              <c:pt idx="3743">
                <c:v>1750</c:v>
              </c:pt>
              <c:pt idx="3744">
                <c:v>1300</c:v>
              </c:pt>
              <c:pt idx="3745">
                <c:v>3890</c:v>
              </c:pt>
              <c:pt idx="3746">
                <c:v>1460</c:v>
              </c:pt>
              <c:pt idx="3747">
                <c:v>1410</c:v>
              </c:pt>
              <c:pt idx="3748">
                <c:v>3770</c:v>
              </c:pt>
              <c:pt idx="3749">
                <c:v>1190</c:v>
              </c:pt>
              <c:pt idx="3750">
                <c:v>1410</c:v>
              </c:pt>
              <c:pt idx="3751">
                <c:v>2500</c:v>
              </c:pt>
              <c:pt idx="3752">
                <c:v>800</c:v>
              </c:pt>
              <c:pt idx="3753">
                <c:v>2530</c:v>
              </c:pt>
              <c:pt idx="3754">
                <c:v>2570</c:v>
              </c:pt>
              <c:pt idx="3755">
                <c:v>2090</c:v>
              </c:pt>
              <c:pt idx="3756">
                <c:v>2980</c:v>
              </c:pt>
              <c:pt idx="3757">
                <c:v>1170</c:v>
              </c:pt>
              <c:pt idx="3758">
                <c:v>2080</c:v>
              </c:pt>
              <c:pt idx="3759">
                <c:v>3350</c:v>
              </c:pt>
              <c:pt idx="3760">
                <c:v>1050</c:v>
              </c:pt>
              <c:pt idx="3761">
                <c:v>900</c:v>
              </c:pt>
              <c:pt idx="3762">
                <c:v>1050</c:v>
              </c:pt>
              <c:pt idx="3763">
                <c:v>3740</c:v>
              </c:pt>
              <c:pt idx="3764">
                <c:v>1430</c:v>
              </c:pt>
              <c:pt idx="3765">
                <c:v>1400</c:v>
              </c:pt>
              <c:pt idx="3766">
                <c:v>1600</c:v>
              </c:pt>
              <c:pt idx="3767">
                <c:v>2880</c:v>
              </c:pt>
              <c:pt idx="3768">
                <c:v>3140</c:v>
              </c:pt>
              <c:pt idx="3769">
                <c:v>820</c:v>
              </c:pt>
              <c:pt idx="3770">
                <c:v>5190</c:v>
              </c:pt>
              <c:pt idx="3771">
                <c:v>2180</c:v>
              </c:pt>
              <c:pt idx="3772">
                <c:v>910</c:v>
              </c:pt>
              <c:pt idx="3773">
                <c:v>1580</c:v>
              </c:pt>
              <c:pt idx="3774">
                <c:v>2130</c:v>
              </c:pt>
              <c:pt idx="3775">
                <c:v>4570</c:v>
              </c:pt>
              <c:pt idx="3776">
                <c:v>1240</c:v>
              </c:pt>
              <c:pt idx="3777">
                <c:v>1860</c:v>
              </c:pt>
              <c:pt idx="3778">
                <c:v>370</c:v>
              </c:pt>
              <c:pt idx="3779">
                <c:v>3130</c:v>
              </c:pt>
              <c:pt idx="3780">
                <c:v>2530</c:v>
              </c:pt>
              <c:pt idx="3781">
                <c:v>3970</c:v>
              </c:pt>
              <c:pt idx="3782">
                <c:v>1920</c:v>
              </c:pt>
              <c:pt idx="3783">
                <c:v>2970</c:v>
              </c:pt>
              <c:pt idx="3784">
                <c:v>2300</c:v>
              </c:pt>
              <c:pt idx="3785">
                <c:v>1830</c:v>
              </c:pt>
              <c:pt idx="3786">
                <c:v>1550</c:v>
              </c:pt>
              <c:pt idx="3787">
                <c:v>4080</c:v>
              </c:pt>
              <c:pt idx="3788">
                <c:v>1710</c:v>
              </c:pt>
              <c:pt idx="3789">
                <c:v>2375</c:v>
              </c:pt>
              <c:pt idx="3790">
                <c:v>2200</c:v>
              </c:pt>
              <c:pt idx="3791">
                <c:v>3530</c:v>
              </c:pt>
              <c:pt idx="3792">
                <c:v>1110</c:v>
              </c:pt>
              <c:pt idx="3793">
                <c:v>1630</c:v>
              </c:pt>
              <c:pt idx="3794">
                <c:v>2550</c:v>
              </c:pt>
              <c:pt idx="3795">
                <c:v>2500</c:v>
              </c:pt>
              <c:pt idx="3796">
                <c:v>2890</c:v>
              </c:pt>
              <c:pt idx="3797">
                <c:v>1420</c:v>
              </c:pt>
              <c:pt idx="3798">
                <c:v>4270</c:v>
              </c:pt>
              <c:pt idx="3799">
                <c:v>2390</c:v>
              </c:pt>
              <c:pt idx="3800">
                <c:v>2530</c:v>
              </c:pt>
              <c:pt idx="3801">
                <c:v>2701</c:v>
              </c:pt>
              <c:pt idx="3802">
                <c:v>3990</c:v>
              </c:pt>
              <c:pt idx="3803">
                <c:v>2303</c:v>
              </c:pt>
              <c:pt idx="3804">
                <c:v>1540</c:v>
              </c:pt>
              <c:pt idx="3805">
                <c:v>1450</c:v>
              </c:pt>
              <c:pt idx="3806">
                <c:v>1160</c:v>
              </c:pt>
              <c:pt idx="3807">
                <c:v>2910</c:v>
              </c:pt>
              <c:pt idx="3808">
                <c:v>3770</c:v>
              </c:pt>
              <c:pt idx="3809">
                <c:v>2900</c:v>
              </c:pt>
              <c:pt idx="3810">
                <c:v>1540</c:v>
              </c:pt>
              <c:pt idx="3811">
                <c:v>700</c:v>
              </c:pt>
              <c:pt idx="3812">
                <c:v>3280</c:v>
              </c:pt>
              <c:pt idx="3813">
                <c:v>2430</c:v>
              </c:pt>
              <c:pt idx="3814">
                <c:v>1900</c:v>
              </c:pt>
              <c:pt idx="3815">
                <c:v>1660</c:v>
              </c:pt>
              <c:pt idx="3816">
                <c:v>1620</c:v>
              </c:pt>
              <c:pt idx="3817">
                <c:v>2090</c:v>
              </c:pt>
              <c:pt idx="3818">
                <c:v>1110</c:v>
              </c:pt>
              <c:pt idx="3819">
                <c:v>3760</c:v>
              </c:pt>
              <c:pt idx="3820">
                <c:v>2080</c:v>
              </c:pt>
              <c:pt idx="3821">
                <c:v>1950</c:v>
              </c:pt>
              <c:pt idx="3822">
                <c:v>2570</c:v>
              </c:pt>
              <c:pt idx="3823">
                <c:v>2330</c:v>
              </c:pt>
              <c:pt idx="3824">
                <c:v>3700</c:v>
              </c:pt>
              <c:pt idx="3825">
                <c:v>1920</c:v>
              </c:pt>
              <c:pt idx="3826">
                <c:v>1900</c:v>
              </c:pt>
              <c:pt idx="3827">
                <c:v>1440</c:v>
              </c:pt>
              <c:pt idx="3828">
                <c:v>2940</c:v>
              </c:pt>
              <c:pt idx="3829">
                <c:v>2500</c:v>
              </c:pt>
              <c:pt idx="3830">
                <c:v>2490</c:v>
              </c:pt>
              <c:pt idx="3831">
                <c:v>1470</c:v>
              </c:pt>
              <c:pt idx="3832">
                <c:v>2120</c:v>
              </c:pt>
              <c:pt idx="3833">
                <c:v>1200</c:v>
              </c:pt>
              <c:pt idx="3834">
                <c:v>2450</c:v>
              </c:pt>
              <c:pt idx="3835">
                <c:v>1780</c:v>
              </c:pt>
              <c:pt idx="3836">
                <c:v>1590</c:v>
              </c:pt>
              <c:pt idx="3837">
                <c:v>2370</c:v>
              </c:pt>
              <c:pt idx="3838">
                <c:v>1760</c:v>
              </c:pt>
              <c:pt idx="3839">
                <c:v>1940</c:v>
              </c:pt>
              <c:pt idx="3840">
                <c:v>3550</c:v>
              </c:pt>
              <c:pt idx="3841">
                <c:v>2050</c:v>
              </c:pt>
              <c:pt idx="3842">
                <c:v>1680</c:v>
              </c:pt>
              <c:pt idx="3843">
                <c:v>1320</c:v>
              </c:pt>
              <c:pt idx="3844">
                <c:v>1550</c:v>
              </c:pt>
              <c:pt idx="3845">
                <c:v>2680</c:v>
              </c:pt>
              <c:pt idx="3846">
                <c:v>2390</c:v>
              </c:pt>
              <c:pt idx="3847">
                <c:v>2040</c:v>
              </c:pt>
              <c:pt idx="3848">
                <c:v>2670</c:v>
              </c:pt>
              <c:pt idx="3849">
                <c:v>1880</c:v>
              </c:pt>
              <c:pt idx="3850">
                <c:v>2400</c:v>
              </c:pt>
              <c:pt idx="3851">
                <c:v>2270</c:v>
              </c:pt>
              <c:pt idx="3852">
                <c:v>1850</c:v>
              </c:pt>
              <c:pt idx="3853">
                <c:v>2160</c:v>
              </c:pt>
              <c:pt idx="3854">
                <c:v>2160</c:v>
              </c:pt>
              <c:pt idx="3855">
                <c:v>1570</c:v>
              </c:pt>
              <c:pt idx="3856">
                <c:v>1340</c:v>
              </c:pt>
              <c:pt idx="3857">
                <c:v>3002</c:v>
              </c:pt>
              <c:pt idx="3858">
                <c:v>2190</c:v>
              </c:pt>
              <c:pt idx="3859">
                <c:v>2610</c:v>
              </c:pt>
              <c:pt idx="3860">
                <c:v>1010</c:v>
              </c:pt>
              <c:pt idx="3861">
                <c:v>2105</c:v>
              </c:pt>
              <c:pt idx="3862">
                <c:v>2430</c:v>
              </c:pt>
              <c:pt idx="3863">
                <c:v>4040</c:v>
              </c:pt>
              <c:pt idx="3864">
                <c:v>2160</c:v>
              </c:pt>
              <c:pt idx="3865">
                <c:v>900</c:v>
              </c:pt>
              <c:pt idx="3866">
                <c:v>1820</c:v>
              </c:pt>
              <c:pt idx="3867">
                <c:v>2100</c:v>
              </c:pt>
              <c:pt idx="3868">
                <c:v>1520</c:v>
              </c:pt>
              <c:pt idx="3869">
                <c:v>1310</c:v>
              </c:pt>
              <c:pt idx="3870">
                <c:v>2190</c:v>
              </c:pt>
              <c:pt idx="3871">
                <c:v>2950</c:v>
              </c:pt>
              <c:pt idx="3872">
                <c:v>1870</c:v>
              </c:pt>
              <c:pt idx="3873">
                <c:v>4660</c:v>
              </c:pt>
              <c:pt idx="3874">
                <c:v>1840</c:v>
              </c:pt>
              <c:pt idx="3875">
                <c:v>3180</c:v>
              </c:pt>
              <c:pt idx="3876">
                <c:v>1500</c:v>
              </c:pt>
              <c:pt idx="3877">
                <c:v>1730</c:v>
              </c:pt>
              <c:pt idx="3878">
                <c:v>1580</c:v>
              </c:pt>
              <c:pt idx="3879">
                <c:v>1540</c:v>
              </c:pt>
              <c:pt idx="3880">
                <c:v>3390</c:v>
              </c:pt>
              <c:pt idx="3881">
                <c:v>830</c:v>
              </c:pt>
              <c:pt idx="3882">
                <c:v>2620</c:v>
              </c:pt>
              <c:pt idx="3883">
                <c:v>2242</c:v>
              </c:pt>
              <c:pt idx="3884">
                <c:v>2890</c:v>
              </c:pt>
              <c:pt idx="3885">
                <c:v>1450</c:v>
              </c:pt>
              <c:pt idx="3886">
                <c:v>800</c:v>
              </c:pt>
              <c:pt idx="3887">
                <c:v>2280</c:v>
              </c:pt>
              <c:pt idx="3888">
                <c:v>3850</c:v>
              </c:pt>
              <c:pt idx="3889">
                <c:v>2270</c:v>
              </c:pt>
              <c:pt idx="3890">
                <c:v>2250</c:v>
              </c:pt>
              <c:pt idx="3891">
                <c:v>2600</c:v>
              </c:pt>
              <c:pt idx="3892">
                <c:v>2490</c:v>
              </c:pt>
              <c:pt idx="3893">
                <c:v>3160</c:v>
              </c:pt>
              <c:pt idx="3894">
                <c:v>4930</c:v>
              </c:pt>
              <c:pt idx="3895">
                <c:v>1440</c:v>
              </c:pt>
              <c:pt idx="3896">
                <c:v>1770</c:v>
              </c:pt>
              <c:pt idx="3897">
                <c:v>2300</c:v>
              </c:pt>
              <c:pt idx="3898">
                <c:v>2980</c:v>
              </c:pt>
              <c:pt idx="3899">
                <c:v>2230</c:v>
              </c:pt>
              <c:pt idx="3900">
                <c:v>1830</c:v>
              </c:pt>
              <c:pt idx="3901">
                <c:v>1740</c:v>
              </c:pt>
              <c:pt idx="3902">
                <c:v>1530</c:v>
              </c:pt>
              <c:pt idx="3903">
                <c:v>1520</c:v>
              </c:pt>
              <c:pt idx="3904">
                <c:v>3230</c:v>
              </c:pt>
              <c:pt idx="3905">
                <c:v>3620</c:v>
              </c:pt>
              <c:pt idx="3906">
                <c:v>5070</c:v>
              </c:pt>
              <c:pt idx="3907">
                <c:v>1570</c:v>
              </c:pt>
              <c:pt idx="3908">
                <c:v>2080</c:v>
              </c:pt>
              <c:pt idx="3909">
                <c:v>2230</c:v>
              </c:pt>
              <c:pt idx="3910">
                <c:v>3420</c:v>
              </c:pt>
              <c:pt idx="3911">
                <c:v>2790</c:v>
              </c:pt>
              <c:pt idx="3912">
                <c:v>3150</c:v>
              </c:pt>
              <c:pt idx="3913">
                <c:v>3930</c:v>
              </c:pt>
              <c:pt idx="3914">
                <c:v>2190</c:v>
              </c:pt>
              <c:pt idx="3915">
                <c:v>1890</c:v>
              </c:pt>
              <c:pt idx="3916">
                <c:v>1900</c:v>
              </c:pt>
              <c:pt idx="3917">
                <c:v>1930</c:v>
              </c:pt>
              <c:pt idx="3918">
                <c:v>3316</c:v>
              </c:pt>
              <c:pt idx="3919">
                <c:v>1380</c:v>
              </c:pt>
              <c:pt idx="3920">
                <c:v>2080</c:v>
              </c:pt>
              <c:pt idx="3921">
                <c:v>1240</c:v>
              </c:pt>
              <c:pt idx="3922">
                <c:v>1020</c:v>
              </c:pt>
              <c:pt idx="3923">
                <c:v>2360</c:v>
              </c:pt>
              <c:pt idx="3924">
                <c:v>2780</c:v>
              </c:pt>
              <c:pt idx="3925">
                <c:v>2300</c:v>
              </c:pt>
              <c:pt idx="3926">
                <c:v>2020</c:v>
              </c:pt>
              <c:pt idx="3927">
                <c:v>1840</c:v>
              </c:pt>
              <c:pt idx="3928">
                <c:v>1390</c:v>
              </c:pt>
              <c:pt idx="3929">
                <c:v>2060</c:v>
              </c:pt>
              <c:pt idx="3930">
                <c:v>2640</c:v>
              </c:pt>
              <c:pt idx="3931">
                <c:v>1980</c:v>
              </c:pt>
              <c:pt idx="3932">
                <c:v>1810</c:v>
              </c:pt>
              <c:pt idx="3933">
                <c:v>1700</c:v>
              </c:pt>
              <c:pt idx="3934">
                <c:v>1200</c:v>
              </c:pt>
              <c:pt idx="3935">
                <c:v>2980</c:v>
              </c:pt>
              <c:pt idx="3936">
                <c:v>1350</c:v>
              </c:pt>
              <c:pt idx="3937">
                <c:v>2360</c:v>
              </c:pt>
              <c:pt idx="3938">
                <c:v>1190</c:v>
              </c:pt>
              <c:pt idx="3939">
                <c:v>4110</c:v>
              </c:pt>
              <c:pt idx="3940">
                <c:v>2800</c:v>
              </c:pt>
              <c:pt idx="3941">
                <c:v>920</c:v>
              </c:pt>
              <c:pt idx="3942">
                <c:v>1530</c:v>
              </c:pt>
              <c:pt idx="3943">
                <c:v>860</c:v>
              </c:pt>
              <c:pt idx="3944">
                <c:v>1520</c:v>
              </c:pt>
              <c:pt idx="3945">
                <c:v>660</c:v>
              </c:pt>
              <c:pt idx="3946">
                <c:v>3580</c:v>
              </c:pt>
              <c:pt idx="3947">
                <c:v>3000</c:v>
              </c:pt>
              <c:pt idx="3948">
                <c:v>2740</c:v>
              </c:pt>
              <c:pt idx="3949">
                <c:v>2040</c:v>
              </c:pt>
              <c:pt idx="3950">
                <c:v>2520</c:v>
              </c:pt>
              <c:pt idx="3951">
                <c:v>2470</c:v>
              </c:pt>
              <c:pt idx="3952">
                <c:v>1930</c:v>
              </c:pt>
              <c:pt idx="3953">
                <c:v>2950</c:v>
              </c:pt>
              <c:pt idx="3954">
                <c:v>2610</c:v>
              </c:pt>
              <c:pt idx="3955">
                <c:v>1630</c:v>
              </c:pt>
              <c:pt idx="3956">
                <c:v>1400</c:v>
              </c:pt>
              <c:pt idx="3957">
                <c:v>1410</c:v>
              </c:pt>
              <c:pt idx="3958">
                <c:v>4370</c:v>
              </c:pt>
              <c:pt idx="3959">
                <c:v>5010</c:v>
              </c:pt>
              <c:pt idx="3960">
                <c:v>2590</c:v>
              </c:pt>
              <c:pt idx="3961">
                <c:v>1300</c:v>
              </c:pt>
              <c:pt idx="3962">
                <c:v>2320</c:v>
              </c:pt>
              <c:pt idx="3963">
                <c:v>2700</c:v>
              </c:pt>
              <c:pt idx="3964">
                <c:v>2920</c:v>
              </c:pt>
              <c:pt idx="3965">
                <c:v>3130</c:v>
              </c:pt>
              <c:pt idx="3966">
                <c:v>1470</c:v>
              </c:pt>
              <c:pt idx="3967">
                <c:v>1540</c:v>
              </c:pt>
              <c:pt idx="3968">
                <c:v>3160</c:v>
              </c:pt>
              <c:pt idx="3969">
                <c:v>1480</c:v>
              </c:pt>
              <c:pt idx="3970">
                <c:v>3595</c:v>
              </c:pt>
              <c:pt idx="3971">
                <c:v>1190</c:v>
              </c:pt>
              <c:pt idx="3972">
                <c:v>2340</c:v>
              </c:pt>
              <c:pt idx="3973">
                <c:v>1320</c:v>
              </c:pt>
              <c:pt idx="3974">
                <c:v>1190</c:v>
              </c:pt>
              <c:pt idx="3975">
                <c:v>2350</c:v>
              </c:pt>
              <c:pt idx="3976">
                <c:v>1100</c:v>
              </c:pt>
              <c:pt idx="3977">
                <c:v>1660</c:v>
              </c:pt>
              <c:pt idx="3978">
                <c:v>3040</c:v>
              </c:pt>
              <c:pt idx="3979">
                <c:v>1860</c:v>
              </c:pt>
              <c:pt idx="3980">
                <c:v>4100</c:v>
              </c:pt>
              <c:pt idx="3981">
                <c:v>4050</c:v>
              </c:pt>
              <c:pt idx="3982">
                <c:v>1240</c:v>
              </c:pt>
              <c:pt idx="3983">
                <c:v>2200</c:v>
              </c:pt>
              <c:pt idx="3984">
                <c:v>1680</c:v>
              </c:pt>
              <c:pt idx="3985">
                <c:v>930</c:v>
              </c:pt>
              <c:pt idx="3986">
                <c:v>1800</c:v>
              </c:pt>
              <c:pt idx="3987">
                <c:v>3000</c:v>
              </c:pt>
              <c:pt idx="3988">
                <c:v>1820</c:v>
              </c:pt>
              <c:pt idx="3989">
                <c:v>1995</c:v>
              </c:pt>
              <c:pt idx="3990">
                <c:v>3990</c:v>
              </c:pt>
              <c:pt idx="3991">
                <c:v>800</c:v>
              </c:pt>
              <c:pt idx="3992">
                <c:v>960</c:v>
              </c:pt>
              <c:pt idx="3993">
                <c:v>2286</c:v>
              </c:pt>
              <c:pt idx="3994">
                <c:v>2220</c:v>
              </c:pt>
              <c:pt idx="3995">
                <c:v>1940</c:v>
              </c:pt>
              <c:pt idx="3996">
                <c:v>1640</c:v>
              </c:pt>
              <c:pt idx="3997">
                <c:v>1120</c:v>
              </c:pt>
              <c:pt idx="3998">
                <c:v>2600</c:v>
              </c:pt>
              <c:pt idx="3999">
                <c:v>1490</c:v>
              </c:pt>
              <c:pt idx="4000">
                <c:v>1650</c:v>
              </c:pt>
              <c:pt idx="4001">
                <c:v>2400</c:v>
              </c:pt>
              <c:pt idx="4002">
                <c:v>1500</c:v>
              </c:pt>
              <c:pt idx="4003">
                <c:v>1990</c:v>
              </c:pt>
              <c:pt idx="4004">
                <c:v>1130</c:v>
              </c:pt>
              <c:pt idx="4005">
                <c:v>2030</c:v>
              </c:pt>
              <c:pt idx="4006">
                <c:v>1590</c:v>
              </c:pt>
              <c:pt idx="4007">
                <c:v>1480</c:v>
              </c:pt>
              <c:pt idx="4008">
                <c:v>2690</c:v>
              </c:pt>
              <c:pt idx="4009">
                <c:v>3870</c:v>
              </c:pt>
              <c:pt idx="4010">
                <c:v>1390</c:v>
              </c:pt>
              <c:pt idx="4011">
                <c:v>1830</c:v>
              </c:pt>
              <c:pt idx="4012">
                <c:v>1580</c:v>
              </c:pt>
              <c:pt idx="4013">
                <c:v>2590</c:v>
              </c:pt>
              <c:pt idx="4014">
                <c:v>2510</c:v>
              </c:pt>
              <c:pt idx="4015">
                <c:v>1180</c:v>
              </c:pt>
              <c:pt idx="4016">
                <c:v>1450</c:v>
              </c:pt>
              <c:pt idx="4017">
                <c:v>3110</c:v>
              </c:pt>
              <c:pt idx="4018">
                <c:v>2860</c:v>
              </c:pt>
              <c:pt idx="4019">
                <c:v>2760</c:v>
              </c:pt>
              <c:pt idx="4020">
                <c:v>2800</c:v>
              </c:pt>
              <c:pt idx="4021">
                <c:v>1450</c:v>
              </c:pt>
              <c:pt idx="4022">
                <c:v>2530</c:v>
              </c:pt>
              <c:pt idx="4023">
                <c:v>1640</c:v>
              </c:pt>
              <c:pt idx="4024">
                <c:v>2220</c:v>
              </c:pt>
              <c:pt idx="4025">
                <c:v>2040</c:v>
              </c:pt>
              <c:pt idx="4026">
                <c:v>1230</c:v>
              </c:pt>
              <c:pt idx="4027">
                <c:v>1060</c:v>
              </c:pt>
              <c:pt idx="4028">
                <c:v>1920</c:v>
              </c:pt>
              <c:pt idx="4029">
                <c:v>1520</c:v>
              </c:pt>
              <c:pt idx="4030">
                <c:v>3770</c:v>
              </c:pt>
              <c:pt idx="4031">
                <c:v>3540</c:v>
              </c:pt>
              <c:pt idx="4032">
                <c:v>5430</c:v>
              </c:pt>
              <c:pt idx="4033">
                <c:v>2250</c:v>
              </c:pt>
              <c:pt idx="4034">
                <c:v>2090</c:v>
              </c:pt>
              <c:pt idx="4035">
                <c:v>1720</c:v>
              </c:pt>
              <c:pt idx="4036">
                <c:v>1910</c:v>
              </c:pt>
              <c:pt idx="4037">
                <c:v>1601</c:v>
              </c:pt>
              <c:pt idx="4038">
                <c:v>1060</c:v>
              </c:pt>
              <c:pt idx="4039">
                <c:v>2330</c:v>
              </c:pt>
              <c:pt idx="4040">
                <c:v>2370</c:v>
              </c:pt>
              <c:pt idx="4041">
                <c:v>1420</c:v>
              </c:pt>
              <c:pt idx="4042">
                <c:v>2360</c:v>
              </c:pt>
              <c:pt idx="4043">
                <c:v>1260</c:v>
              </c:pt>
              <c:pt idx="4044">
                <c:v>3030</c:v>
              </c:pt>
              <c:pt idx="4045">
                <c:v>1140</c:v>
              </c:pt>
              <c:pt idx="4046">
                <c:v>2820</c:v>
              </c:pt>
              <c:pt idx="4047">
                <c:v>1270</c:v>
              </c:pt>
              <c:pt idx="4048">
                <c:v>3180</c:v>
              </c:pt>
              <c:pt idx="4049">
                <c:v>2790</c:v>
              </c:pt>
              <c:pt idx="4050">
                <c:v>2570</c:v>
              </c:pt>
              <c:pt idx="4051">
                <c:v>1080</c:v>
              </c:pt>
              <c:pt idx="4052">
                <c:v>3010</c:v>
              </c:pt>
              <c:pt idx="4053">
                <c:v>2120</c:v>
              </c:pt>
              <c:pt idx="4054">
                <c:v>1900</c:v>
              </c:pt>
              <c:pt idx="4055">
                <c:v>2860</c:v>
              </c:pt>
              <c:pt idx="4056">
                <c:v>910</c:v>
              </c:pt>
              <c:pt idx="4057">
                <c:v>2850</c:v>
              </c:pt>
              <c:pt idx="4058">
                <c:v>2560</c:v>
              </c:pt>
              <c:pt idx="4059">
                <c:v>1570</c:v>
              </c:pt>
              <c:pt idx="4060">
                <c:v>3110</c:v>
              </c:pt>
              <c:pt idx="4061">
                <c:v>4740</c:v>
              </c:pt>
              <c:pt idx="4062">
                <c:v>1340</c:v>
              </c:pt>
              <c:pt idx="4063">
                <c:v>2600</c:v>
              </c:pt>
              <c:pt idx="4064">
                <c:v>1070</c:v>
              </c:pt>
              <c:pt idx="4065">
                <c:v>1820</c:v>
              </c:pt>
              <c:pt idx="4066">
                <c:v>1060</c:v>
              </c:pt>
              <c:pt idx="4067">
                <c:v>2220</c:v>
              </c:pt>
              <c:pt idx="4068">
                <c:v>1350</c:v>
              </c:pt>
              <c:pt idx="4069">
                <c:v>2510</c:v>
              </c:pt>
              <c:pt idx="4070">
                <c:v>2340</c:v>
              </c:pt>
              <c:pt idx="4071">
                <c:v>1060</c:v>
              </c:pt>
              <c:pt idx="4072">
                <c:v>2200</c:v>
              </c:pt>
              <c:pt idx="4073">
                <c:v>1400</c:v>
              </c:pt>
              <c:pt idx="4074">
                <c:v>1520</c:v>
              </c:pt>
              <c:pt idx="4075">
                <c:v>1810</c:v>
              </c:pt>
              <c:pt idx="4076">
                <c:v>2360</c:v>
              </c:pt>
              <c:pt idx="4077">
                <c:v>1210</c:v>
              </c:pt>
              <c:pt idx="4078">
                <c:v>3420</c:v>
              </c:pt>
              <c:pt idx="4079">
                <c:v>1810</c:v>
              </c:pt>
              <c:pt idx="4080">
                <c:v>2760</c:v>
              </c:pt>
              <c:pt idx="4081">
                <c:v>1950</c:v>
              </c:pt>
              <c:pt idx="4082">
                <c:v>3830</c:v>
              </c:pt>
              <c:pt idx="4083">
                <c:v>2060</c:v>
              </c:pt>
              <c:pt idx="4084">
                <c:v>1650</c:v>
              </c:pt>
              <c:pt idx="4085">
                <c:v>2100</c:v>
              </c:pt>
              <c:pt idx="4086">
                <c:v>3720</c:v>
              </c:pt>
              <c:pt idx="4087">
                <c:v>1920</c:v>
              </c:pt>
              <c:pt idx="4088">
                <c:v>1860</c:v>
              </c:pt>
              <c:pt idx="4089">
                <c:v>2290</c:v>
              </c:pt>
              <c:pt idx="4090">
                <c:v>1200</c:v>
              </c:pt>
              <c:pt idx="4091">
                <c:v>5270</c:v>
              </c:pt>
              <c:pt idx="4092">
                <c:v>1600</c:v>
              </c:pt>
              <c:pt idx="4093">
                <c:v>2560</c:v>
              </c:pt>
              <c:pt idx="4094">
                <c:v>880</c:v>
              </c:pt>
              <c:pt idx="4095">
                <c:v>1020</c:v>
              </c:pt>
              <c:pt idx="4096">
                <c:v>960</c:v>
              </c:pt>
              <c:pt idx="4097">
                <c:v>1900</c:v>
              </c:pt>
              <c:pt idx="4098">
                <c:v>1320</c:v>
              </c:pt>
              <c:pt idx="4099">
                <c:v>2230</c:v>
              </c:pt>
              <c:pt idx="4100">
                <c:v>1150</c:v>
              </c:pt>
              <c:pt idx="4101">
                <c:v>3440</c:v>
              </c:pt>
              <c:pt idx="4102">
                <c:v>1070</c:v>
              </c:pt>
              <c:pt idx="4103">
                <c:v>2250</c:v>
              </c:pt>
              <c:pt idx="4104">
                <c:v>1910</c:v>
              </c:pt>
              <c:pt idx="4105">
                <c:v>1180</c:v>
              </c:pt>
              <c:pt idx="4106">
                <c:v>1400</c:v>
              </c:pt>
              <c:pt idx="4107">
                <c:v>3580</c:v>
              </c:pt>
              <c:pt idx="4108">
                <c:v>3176</c:v>
              </c:pt>
              <c:pt idx="4109">
                <c:v>1170</c:v>
              </c:pt>
              <c:pt idx="4110">
                <c:v>1570</c:v>
              </c:pt>
              <c:pt idx="4111">
                <c:v>1460</c:v>
              </c:pt>
              <c:pt idx="4112">
                <c:v>1140</c:v>
              </c:pt>
              <c:pt idx="4113">
                <c:v>1150</c:v>
              </c:pt>
              <c:pt idx="4114">
                <c:v>3180</c:v>
              </c:pt>
              <c:pt idx="4115">
                <c:v>2630</c:v>
              </c:pt>
              <c:pt idx="4116">
                <c:v>1940</c:v>
              </c:pt>
              <c:pt idx="4117">
                <c:v>850</c:v>
              </c:pt>
              <c:pt idx="4118">
                <c:v>1550</c:v>
              </c:pt>
              <c:pt idx="4119">
                <c:v>2090</c:v>
              </c:pt>
              <c:pt idx="4120">
                <c:v>3960</c:v>
              </c:pt>
              <c:pt idx="4121">
                <c:v>1320</c:v>
              </c:pt>
              <c:pt idx="4122">
                <c:v>3220</c:v>
              </c:pt>
              <c:pt idx="4123">
                <c:v>800</c:v>
              </c:pt>
              <c:pt idx="4124">
                <c:v>1660</c:v>
              </c:pt>
              <c:pt idx="4125">
                <c:v>2250</c:v>
              </c:pt>
              <c:pt idx="4126">
                <c:v>2120</c:v>
              </c:pt>
              <c:pt idx="4127">
                <c:v>2310</c:v>
              </c:pt>
              <c:pt idx="4128">
                <c:v>1920</c:v>
              </c:pt>
              <c:pt idx="4129">
                <c:v>1550</c:v>
              </c:pt>
              <c:pt idx="4130">
                <c:v>1785</c:v>
              </c:pt>
              <c:pt idx="4131">
                <c:v>1830</c:v>
              </c:pt>
              <c:pt idx="4132">
                <c:v>3500</c:v>
              </c:pt>
              <c:pt idx="4133">
                <c:v>2560</c:v>
              </c:pt>
              <c:pt idx="4134">
                <c:v>1360</c:v>
              </c:pt>
              <c:pt idx="4135">
                <c:v>6500</c:v>
              </c:pt>
              <c:pt idx="4136">
                <c:v>3150</c:v>
              </c:pt>
              <c:pt idx="4137">
                <c:v>810</c:v>
              </c:pt>
              <c:pt idx="4138">
                <c:v>7320</c:v>
              </c:pt>
              <c:pt idx="4139">
                <c:v>2790</c:v>
              </c:pt>
              <c:pt idx="4140">
                <c:v>1920</c:v>
              </c:pt>
              <c:pt idx="4141">
                <c:v>2530</c:v>
              </c:pt>
              <c:pt idx="4142">
                <c:v>3490</c:v>
              </c:pt>
              <c:pt idx="4143">
                <c:v>4710</c:v>
              </c:pt>
              <c:pt idx="4144">
                <c:v>2050</c:v>
              </c:pt>
              <c:pt idx="4145">
                <c:v>2410</c:v>
              </c:pt>
              <c:pt idx="4146">
                <c:v>1180</c:v>
              </c:pt>
              <c:pt idx="4147">
                <c:v>630</c:v>
              </c:pt>
              <c:pt idx="4148">
                <c:v>3480</c:v>
              </c:pt>
              <c:pt idx="4149">
                <c:v>1010</c:v>
              </c:pt>
              <c:pt idx="4150">
                <c:v>1910</c:v>
              </c:pt>
              <c:pt idx="4151">
                <c:v>2490</c:v>
              </c:pt>
              <c:pt idx="4152">
                <c:v>2150</c:v>
              </c:pt>
              <c:pt idx="4153">
                <c:v>3000</c:v>
              </c:pt>
              <c:pt idx="4154">
                <c:v>2830</c:v>
              </c:pt>
              <c:pt idx="4155">
                <c:v>2680</c:v>
              </c:pt>
              <c:pt idx="4156">
                <c:v>1090</c:v>
              </c:pt>
              <c:pt idx="4157">
                <c:v>1984</c:v>
              </c:pt>
              <c:pt idx="4158">
                <c:v>3090</c:v>
              </c:pt>
              <c:pt idx="4159">
                <c:v>2610</c:v>
              </c:pt>
              <c:pt idx="4160">
                <c:v>3370</c:v>
              </c:pt>
              <c:pt idx="4161">
                <c:v>2250</c:v>
              </c:pt>
              <c:pt idx="4162">
                <c:v>1450</c:v>
              </c:pt>
              <c:pt idx="4163">
                <c:v>3130</c:v>
              </c:pt>
              <c:pt idx="4164">
                <c:v>2700</c:v>
              </c:pt>
              <c:pt idx="4165">
                <c:v>1970</c:v>
              </c:pt>
              <c:pt idx="4166">
                <c:v>1970</c:v>
              </c:pt>
              <c:pt idx="4167">
                <c:v>1950</c:v>
              </c:pt>
              <c:pt idx="4168">
                <c:v>1940</c:v>
              </c:pt>
              <c:pt idx="4169">
                <c:v>3550</c:v>
              </c:pt>
              <c:pt idx="4170">
                <c:v>2500</c:v>
              </c:pt>
              <c:pt idx="4171">
                <c:v>2910</c:v>
              </c:pt>
              <c:pt idx="4172">
                <c:v>3350</c:v>
              </c:pt>
              <c:pt idx="4173">
                <c:v>2140</c:v>
              </c:pt>
              <c:pt idx="4174">
                <c:v>4030</c:v>
              </c:pt>
              <c:pt idx="4175">
                <c:v>1980</c:v>
              </c:pt>
              <c:pt idx="4176">
                <c:v>1460</c:v>
              </c:pt>
              <c:pt idx="4177">
                <c:v>1880</c:v>
              </c:pt>
              <c:pt idx="4178">
                <c:v>2320</c:v>
              </c:pt>
              <c:pt idx="4179">
                <c:v>2220</c:v>
              </c:pt>
              <c:pt idx="4180">
                <c:v>1410</c:v>
              </c:pt>
              <c:pt idx="4181">
                <c:v>1240</c:v>
              </c:pt>
              <c:pt idx="4182">
                <c:v>2030</c:v>
              </c:pt>
              <c:pt idx="4183">
                <c:v>4000</c:v>
              </c:pt>
              <c:pt idx="4184">
                <c:v>490</c:v>
              </c:pt>
              <c:pt idx="4185">
                <c:v>1590</c:v>
              </c:pt>
              <c:pt idx="4186">
                <c:v>2630</c:v>
              </c:pt>
              <c:pt idx="4187">
                <c:v>1350</c:v>
              </c:pt>
              <c:pt idx="4188">
                <c:v>990</c:v>
              </c:pt>
              <c:pt idx="4189">
                <c:v>3710</c:v>
              </c:pt>
              <c:pt idx="4190">
                <c:v>990</c:v>
              </c:pt>
              <c:pt idx="4191">
                <c:v>2510</c:v>
              </c:pt>
              <c:pt idx="4192">
                <c:v>800</c:v>
              </c:pt>
              <c:pt idx="4193">
                <c:v>1600</c:v>
              </c:pt>
              <c:pt idx="4194">
                <c:v>3320</c:v>
              </c:pt>
              <c:pt idx="4195">
                <c:v>1730</c:v>
              </c:pt>
              <c:pt idx="4196">
                <c:v>2000</c:v>
              </c:pt>
              <c:pt idx="4197">
                <c:v>2910</c:v>
              </c:pt>
              <c:pt idx="4198">
                <c:v>1710</c:v>
              </c:pt>
              <c:pt idx="4199">
                <c:v>1200</c:v>
              </c:pt>
              <c:pt idx="4200">
                <c:v>2600</c:v>
              </c:pt>
              <c:pt idx="4201">
                <c:v>1460</c:v>
              </c:pt>
              <c:pt idx="4202">
                <c:v>4260</c:v>
              </c:pt>
              <c:pt idx="4203">
                <c:v>2100</c:v>
              </c:pt>
              <c:pt idx="4204">
                <c:v>4230</c:v>
              </c:pt>
              <c:pt idx="4205">
                <c:v>1660</c:v>
              </c:pt>
              <c:pt idx="4206">
                <c:v>1450</c:v>
              </c:pt>
              <c:pt idx="4207">
                <c:v>1860</c:v>
              </c:pt>
              <c:pt idx="4208">
                <c:v>2720</c:v>
              </c:pt>
              <c:pt idx="4209">
                <c:v>2920</c:v>
              </c:pt>
              <c:pt idx="4210">
                <c:v>1800</c:v>
              </c:pt>
              <c:pt idx="4211">
                <c:v>1320</c:v>
              </c:pt>
              <c:pt idx="4212">
                <c:v>1770</c:v>
              </c:pt>
              <c:pt idx="4213">
                <c:v>2550</c:v>
              </c:pt>
              <c:pt idx="4214">
                <c:v>2150</c:v>
              </c:pt>
              <c:pt idx="4215">
                <c:v>3020</c:v>
              </c:pt>
              <c:pt idx="4216">
                <c:v>960</c:v>
              </c:pt>
              <c:pt idx="4217">
                <c:v>2783</c:v>
              </c:pt>
              <c:pt idx="4218">
                <c:v>2250</c:v>
              </c:pt>
              <c:pt idx="4219">
                <c:v>1710</c:v>
              </c:pt>
              <c:pt idx="4220">
                <c:v>2650</c:v>
              </c:pt>
              <c:pt idx="4221">
                <c:v>1830</c:v>
              </c:pt>
              <c:pt idx="4222">
                <c:v>1460</c:v>
              </c:pt>
              <c:pt idx="4223">
                <c:v>1760</c:v>
              </c:pt>
              <c:pt idx="4224">
                <c:v>1960</c:v>
              </c:pt>
              <c:pt idx="4225">
                <c:v>2010</c:v>
              </c:pt>
              <c:pt idx="4226">
                <c:v>3670</c:v>
              </c:pt>
              <c:pt idx="4227">
                <c:v>2290</c:v>
              </c:pt>
              <c:pt idx="4228">
                <c:v>1780</c:v>
              </c:pt>
              <c:pt idx="4229">
                <c:v>3080</c:v>
              </c:pt>
              <c:pt idx="4230">
                <c:v>3360</c:v>
              </c:pt>
              <c:pt idx="4231">
                <c:v>1370</c:v>
              </c:pt>
              <c:pt idx="4232">
                <c:v>1660</c:v>
              </c:pt>
              <c:pt idx="4233">
                <c:v>4440</c:v>
              </c:pt>
              <c:pt idx="4234">
                <c:v>2850</c:v>
              </c:pt>
              <c:pt idx="4235">
                <c:v>1530</c:v>
              </c:pt>
              <c:pt idx="4236">
                <c:v>2100</c:v>
              </c:pt>
              <c:pt idx="4237">
                <c:v>730</c:v>
              </c:pt>
              <c:pt idx="4238">
                <c:v>1920</c:v>
              </c:pt>
              <c:pt idx="4239">
                <c:v>1600</c:v>
              </c:pt>
              <c:pt idx="4240">
                <c:v>2380</c:v>
              </c:pt>
              <c:pt idx="4241">
                <c:v>2760</c:v>
              </c:pt>
              <c:pt idx="4242">
                <c:v>1840</c:v>
              </c:pt>
              <c:pt idx="4243">
                <c:v>2580</c:v>
              </c:pt>
              <c:pt idx="4244">
                <c:v>2100</c:v>
              </c:pt>
              <c:pt idx="4245">
                <c:v>1820</c:v>
              </c:pt>
              <c:pt idx="4246">
                <c:v>4830</c:v>
              </c:pt>
              <c:pt idx="4247">
                <c:v>1550</c:v>
              </c:pt>
              <c:pt idx="4248">
                <c:v>1440</c:v>
              </c:pt>
              <c:pt idx="4249">
                <c:v>930</c:v>
              </c:pt>
              <c:pt idx="4250">
                <c:v>3560</c:v>
              </c:pt>
              <c:pt idx="4251">
                <c:v>840</c:v>
              </c:pt>
              <c:pt idx="4252">
                <c:v>4280</c:v>
              </c:pt>
              <c:pt idx="4253">
                <c:v>1500</c:v>
              </c:pt>
              <c:pt idx="4254">
                <c:v>3650</c:v>
              </c:pt>
              <c:pt idx="4255">
                <c:v>780</c:v>
              </c:pt>
              <c:pt idx="4256">
                <c:v>1600</c:v>
              </c:pt>
              <c:pt idx="4257">
                <c:v>1120</c:v>
              </c:pt>
              <c:pt idx="4258">
                <c:v>1010</c:v>
              </c:pt>
              <c:pt idx="4259">
                <c:v>1970</c:v>
              </c:pt>
              <c:pt idx="4260">
                <c:v>2230</c:v>
              </c:pt>
              <c:pt idx="4261">
                <c:v>4290</c:v>
              </c:pt>
              <c:pt idx="4262">
                <c:v>3160</c:v>
              </c:pt>
              <c:pt idx="4263">
                <c:v>1850</c:v>
              </c:pt>
              <c:pt idx="4264">
                <c:v>1980</c:v>
              </c:pt>
              <c:pt idx="4265">
                <c:v>3360</c:v>
              </c:pt>
              <c:pt idx="4266">
                <c:v>2660</c:v>
              </c:pt>
              <c:pt idx="4267">
                <c:v>1200</c:v>
              </c:pt>
              <c:pt idx="4268">
                <c:v>2150</c:v>
              </c:pt>
              <c:pt idx="4269">
                <c:v>2820</c:v>
              </c:pt>
              <c:pt idx="4270">
                <c:v>3510</c:v>
              </c:pt>
              <c:pt idx="4271">
                <c:v>1790</c:v>
              </c:pt>
              <c:pt idx="4272">
                <c:v>2700</c:v>
              </c:pt>
              <c:pt idx="4273">
                <c:v>5780</c:v>
              </c:pt>
              <c:pt idx="4274">
                <c:v>3730</c:v>
              </c:pt>
              <c:pt idx="4275">
                <c:v>2540</c:v>
              </c:pt>
              <c:pt idx="4276">
                <c:v>3300</c:v>
              </c:pt>
              <c:pt idx="4277">
                <c:v>5430</c:v>
              </c:pt>
              <c:pt idx="4278">
                <c:v>2550</c:v>
              </c:pt>
              <c:pt idx="4279">
                <c:v>1390</c:v>
              </c:pt>
              <c:pt idx="4280">
                <c:v>1270</c:v>
              </c:pt>
              <c:pt idx="4281">
                <c:v>2380</c:v>
              </c:pt>
              <c:pt idx="4282">
                <c:v>3360</c:v>
              </c:pt>
              <c:pt idx="4283">
                <c:v>6070</c:v>
              </c:pt>
              <c:pt idx="4284">
                <c:v>1240</c:v>
              </c:pt>
              <c:pt idx="4285">
                <c:v>2930</c:v>
              </c:pt>
              <c:pt idx="4286">
                <c:v>2410</c:v>
              </c:pt>
              <c:pt idx="4287">
                <c:v>2980</c:v>
              </c:pt>
              <c:pt idx="4288">
                <c:v>1950</c:v>
              </c:pt>
              <c:pt idx="4289">
                <c:v>2600</c:v>
              </c:pt>
              <c:pt idx="4290">
                <c:v>1170</c:v>
              </c:pt>
              <c:pt idx="4291">
                <c:v>1470</c:v>
              </c:pt>
              <c:pt idx="4292">
                <c:v>1840</c:v>
              </c:pt>
              <c:pt idx="4293">
                <c:v>1560</c:v>
              </c:pt>
              <c:pt idx="4294">
                <c:v>1520</c:v>
              </c:pt>
              <c:pt idx="4295">
                <c:v>2220</c:v>
              </c:pt>
              <c:pt idx="4296">
                <c:v>2800</c:v>
              </c:pt>
              <c:pt idx="4297">
                <c:v>670</c:v>
              </c:pt>
              <c:pt idx="4298">
                <c:v>1720</c:v>
              </c:pt>
              <c:pt idx="4299">
                <c:v>2110</c:v>
              </c:pt>
              <c:pt idx="4300">
                <c:v>1580</c:v>
              </c:pt>
              <c:pt idx="4301">
                <c:v>2640</c:v>
              </c:pt>
              <c:pt idx="4302">
                <c:v>2700</c:v>
              </c:pt>
              <c:pt idx="4303">
                <c:v>2820</c:v>
              </c:pt>
              <c:pt idx="4304">
                <c:v>3340</c:v>
              </c:pt>
              <c:pt idx="4305">
                <c:v>1530</c:v>
              </c:pt>
              <c:pt idx="4306">
                <c:v>3840</c:v>
              </c:pt>
              <c:pt idx="4307">
                <c:v>2320</c:v>
              </c:pt>
              <c:pt idx="4308">
                <c:v>2310</c:v>
              </c:pt>
              <c:pt idx="4309">
                <c:v>1770</c:v>
              </c:pt>
              <c:pt idx="4310">
                <c:v>3160</c:v>
              </c:pt>
              <c:pt idx="4311">
                <c:v>1620</c:v>
              </c:pt>
              <c:pt idx="4312">
                <c:v>1510</c:v>
              </c:pt>
              <c:pt idx="4313">
                <c:v>960</c:v>
              </c:pt>
              <c:pt idx="4314">
                <c:v>1740</c:v>
              </c:pt>
              <c:pt idx="4315">
                <c:v>1470</c:v>
              </c:pt>
              <c:pt idx="4316">
                <c:v>2460</c:v>
              </c:pt>
              <c:pt idx="4317">
                <c:v>1170</c:v>
              </c:pt>
              <c:pt idx="4318">
                <c:v>1210</c:v>
              </c:pt>
              <c:pt idx="4319">
                <c:v>1870</c:v>
              </c:pt>
              <c:pt idx="4320">
                <c:v>1950</c:v>
              </c:pt>
              <c:pt idx="4321">
                <c:v>2570</c:v>
              </c:pt>
              <c:pt idx="4322">
                <c:v>1460</c:v>
              </c:pt>
              <c:pt idx="4323">
                <c:v>2970</c:v>
              </c:pt>
              <c:pt idx="4324">
                <c:v>2040</c:v>
              </c:pt>
              <c:pt idx="4325">
                <c:v>3240</c:v>
              </c:pt>
              <c:pt idx="4326">
                <c:v>3150</c:v>
              </c:pt>
              <c:pt idx="4327">
                <c:v>1820</c:v>
              </c:pt>
              <c:pt idx="4328">
                <c:v>2130</c:v>
              </c:pt>
              <c:pt idx="4329">
                <c:v>1430</c:v>
              </c:pt>
              <c:pt idx="4330">
                <c:v>2030</c:v>
              </c:pt>
              <c:pt idx="4331">
                <c:v>2000</c:v>
              </c:pt>
              <c:pt idx="4332">
                <c:v>1940</c:v>
              </c:pt>
              <c:pt idx="4333">
                <c:v>880</c:v>
              </c:pt>
              <c:pt idx="4334">
                <c:v>950</c:v>
              </c:pt>
              <c:pt idx="4335">
                <c:v>1670</c:v>
              </c:pt>
              <c:pt idx="4336">
                <c:v>2670</c:v>
              </c:pt>
              <c:pt idx="4337">
                <c:v>2700</c:v>
              </c:pt>
              <c:pt idx="4338">
                <c:v>590</c:v>
              </c:pt>
              <c:pt idx="4339">
                <c:v>2160</c:v>
              </c:pt>
              <c:pt idx="4340">
                <c:v>2700</c:v>
              </c:pt>
              <c:pt idx="4341">
                <c:v>3206</c:v>
              </c:pt>
              <c:pt idx="4342">
                <c:v>1560</c:v>
              </c:pt>
              <c:pt idx="4343">
                <c:v>1400</c:v>
              </c:pt>
              <c:pt idx="4344">
                <c:v>3090</c:v>
              </c:pt>
              <c:pt idx="4345">
                <c:v>2630</c:v>
              </c:pt>
              <c:pt idx="4346">
                <c:v>2190</c:v>
              </c:pt>
              <c:pt idx="4347">
                <c:v>2100</c:v>
              </c:pt>
              <c:pt idx="4348">
                <c:v>1120</c:v>
              </c:pt>
              <c:pt idx="4349">
                <c:v>3260</c:v>
              </c:pt>
              <c:pt idx="4350">
                <c:v>1180</c:v>
              </c:pt>
              <c:pt idx="4351">
                <c:v>780</c:v>
              </c:pt>
              <c:pt idx="4352">
                <c:v>2200</c:v>
              </c:pt>
              <c:pt idx="4353">
                <c:v>1340</c:v>
              </c:pt>
              <c:pt idx="4354">
                <c:v>1490</c:v>
              </c:pt>
              <c:pt idx="4355">
                <c:v>2800</c:v>
              </c:pt>
              <c:pt idx="4356">
                <c:v>2600</c:v>
              </c:pt>
              <c:pt idx="4357">
                <c:v>3200</c:v>
              </c:pt>
              <c:pt idx="4358">
                <c:v>3480</c:v>
              </c:pt>
              <c:pt idx="4359">
                <c:v>3020</c:v>
              </c:pt>
              <c:pt idx="4360">
                <c:v>1970</c:v>
              </c:pt>
              <c:pt idx="4361">
                <c:v>1500</c:v>
              </c:pt>
              <c:pt idx="4362">
                <c:v>3680</c:v>
              </c:pt>
              <c:pt idx="4363">
                <c:v>1570</c:v>
              </c:pt>
              <c:pt idx="4364">
                <c:v>2280</c:v>
              </c:pt>
              <c:pt idx="4365">
                <c:v>1600</c:v>
              </c:pt>
              <c:pt idx="4366">
                <c:v>1680</c:v>
              </c:pt>
              <c:pt idx="4367">
                <c:v>1890</c:v>
              </c:pt>
              <c:pt idx="4368">
                <c:v>520</c:v>
              </c:pt>
              <c:pt idx="4369">
                <c:v>1780</c:v>
              </c:pt>
              <c:pt idx="4370">
                <c:v>2920</c:v>
              </c:pt>
              <c:pt idx="4371">
                <c:v>2430</c:v>
              </c:pt>
              <c:pt idx="4372">
                <c:v>3010</c:v>
              </c:pt>
              <c:pt idx="4373">
                <c:v>1620</c:v>
              </c:pt>
              <c:pt idx="4374">
                <c:v>2200</c:v>
              </c:pt>
              <c:pt idx="4375">
                <c:v>2950</c:v>
              </c:pt>
              <c:pt idx="4376">
                <c:v>2170</c:v>
              </c:pt>
              <c:pt idx="4377">
                <c:v>1770</c:v>
              </c:pt>
              <c:pt idx="4378">
                <c:v>1830</c:v>
              </c:pt>
              <c:pt idx="4379">
                <c:v>2380</c:v>
              </c:pt>
              <c:pt idx="4380">
                <c:v>2550</c:v>
              </c:pt>
              <c:pt idx="4381">
                <c:v>3720</c:v>
              </c:pt>
              <c:pt idx="4382">
                <c:v>4630</c:v>
              </c:pt>
              <c:pt idx="4383">
                <c:v>4430</c:v>
              </c:pt>
              <c:pt idx="4384">
                <c:v>1490</c:v>
              </c:pt>
              <c:pt idx="4385">
                <c:v>5030</c:v>
              </c:pt>
              <c:pt idx="4386">
                <c:v>2180</c:v>
              </c:pt>
              <c:pt idx="4387">
                <c:v>1590</c:v>
              </c:pt>
              <c:pt idx="4388">
                <c:v>1510</c:v>
              </c:pt>
              <c:pt idx="4389">
                <c:v>4210</c:v>
              </c:pt>
              <c:pt idx="4390">
                <c:v>1640</c:v>
              </c:pt>
              <c:pt idx="4391">
                <c:v>1840</c:v>
              </c:pt>
              <c:pt idx="4392">
                <c:v>1040</c:v>
              </c:pt>
              <c:pt idx="4393">
                <c:v>1250</c:v>
              </c:pt>
              <c:pt idx="4394">
                <c:v>3690</c:v>
              </c:pt>
              <c:pt idx="4395">
                <c:v>1530</c:v>
              </c:pt>
              <c:pt idx="4396">
                <c:v>2110</c:v>
              </c:pt>
              <c:pt idx="4397">
                <c:v>2150</c:v>
              </c:pt>
              <c:pt idx="4398">
                <c:v>5340</c:v>
              </c:pt>
              <c:pt idx="4399">
                <c:v>2420</c:v>
              </c:pt>
              <c:pt idx="4400">
                <c:v>5010</c:v>
              </c:pt>
              <c:pt idx="4401">
                <c:v>910</c:v>
              </c:pt>
              <c:pt idx="4402">
                <c:v>2200</c:v>
              </c:pt>
              <c:pt idx="4403">
                <c:v>3430</c:v>
              </c:pt>
              <c:pt idx="4404">
                <c:v>1860</c:v>
              </c:pt>
              <c:pt idx="4405">
                <c:v>3300</c:v>
              </c:pt>
              <c:pt idx="4406">
                <c:v>1280</c:v>
              </c:pt>
              <c:pt idx="4407">
                <c:v>1490</c:v>
              </c:pt>
              <c:pt idx="4408">
                <c:v>2880</c:v>
              </c:pt>
              <c:pt idx="4409">
                <c:v>1310</c:v>
              </c:pt>
              <c:pt idx="4410">
                <c:v>1980</c:v>
              </c:pt>
              <c:pt idx="4411">
                <c:v>2000</c:v>
              </c:pt>
              <c:pt idx="4412">
                <c:v>1860</c:v>
              </c:pt>
              <c:pt idx="4413">
                <c:v>1990</c:v>
              </c:pt>
              <c:pt idx="4414">
                <c:v>1720</c:v>
              </c:pt>
              <c:pt idx="4415">
                <c:v>1370</c:v>
              </c:pt>
              <c:pt idx="4416">
                <c:v>4060</c:v>
              </c:pt>
              <c:pt idx="4417">
                <c:v>1960</c:v>
              </c:pt>
              <c:pt idx="4418">
                <c:v>1720</c:v>
              </c:pt>
              <c:pt idx="4419">
                <c:v>2740</c:v>
              </c:pt>
              <c:pt idx="4420">
                <c:v>1360</c:v>
              </c:pt>
              <c:pt idx="4421">
                <c:v>1870</c:v>
              </c:pt>
              <c:pt idx="4422">
                <c:v>720</c:v>
              </c:pt>
              <c:pt idx="4423">
                <c:v>2180</c:v>
              </c:pt>
              <c:pt idx="4424">
                <c:v>1430</c:v>
              </c:pt>
              <c:pt idx="4425">
                <c:v>780</c:v>
              </c:pt>
              <c:pt idx="4426">
                <c:v>1180</c:v>
              </c:pt>
              <c:pt idx="4427">
                <c:v>1300</c:v>
              </c:pt>
              <c:pt idx="4428">
                <c:v>4260</c:v>
              </c:pt>
              <c:pt idx="4429">
                <c:v>2050</c:v>
              </c:pt>
              <c:pt idx="4430">
                <c:v>2930</c:v>
              </c:pt>
              <c:pt idx="4431">
                <c:v>1500</c:v>
              </c:pt>
              <c:pt idx="4432">
                <c:v>5960</c:v>
              </c:pt>
              <c:pt idx="4433">
                <c:v>810</c:v>
              </c:pt>
              <c:pt idx="4434">
                <c:v>2320</c:v>
              </c:pt>
              <c:pt idx="4435">
                <c:v>1090</c:v>
              </c:pt>
              <c:pt idx="4436">
                <c:v>1000</c:v>
              </c:pt>
              <c:pt idx="4437">
                <c:v>2260</c:v>
              </c:pt>
              <c:pt idx="4438">
                <c:v>1290</c:v>
              </c:pt>
              <c:pt idx="4439">
                <c:v>2120</c:v>
              </c:pt>
              <c:pt idx="4440">
                <c:v>1490</c:v>
              </c:pt>
              <c:pt idx="4441">
                <c:v>2310</c:v>
              </c:pt>
              <c:pt idx="4442">
                <c:v>720</c:v>
              </c:pt>
              <c:pt idx="4443">
                <c:v>1840</c:v>
              </c:pt>
              <c:pt idx="4444">
                <c:v>2910</c:v>
              </c:pt>
              <c:pt idx="4445">
                <c:v>3270</c:v>
              </c:pt>
              <c:pt idx="4446">
                <c:v>3040</c:v>
              </c:pt>
              <c:pt idx="4447">
                <c:v>1200</c:v>
              </c:pt>
              <c:pt idx="4448">
                <c:v>2740</c:v>
              </c:pt>
              <c:pt idx="4449">
                <c:v>2290</c:v>
              </c:pt>
              <c:pt idx="4450">
                <c:v>2580</c:v>
              </c:pt>
              <c:pt idx="4451">
                <c:v>1590</c:v>
              </c:pt>
              <c:pt idx="4452">
                <c:v>1040</c:v>
              </c:pt>
              <c:pt idx="4453">
                <c:v>1300</c:v>
              </c:pt>
              <c:pt idx="4454">
                <c:v>2090</c:v>
              </c:pt>
              <c:pt idx="4455">
                <c:v>2670</c:v>
              </c:pt>
              <c:pt idx="4456">
                <c:v>1540</c:v>
              </c:pt>
              <c:pt idx="4457">
                <c:v>3370</c:v>
              </c:pt>
              <c:pt idx="4458">
                <c:v>1730</c:v>
              </c:pt>
              <c:pt idx="4459">
                <c:v>1640</c:v>
              </c:pt>
              <c:pt idx="4460">
                <c:v>2980</c:v>
              </c:pt>
              <c:pt idx="4461">
                <c:v>1330</c:v>
              </c:pt>
              <c:pt idx="4462">
                <c:v>2192</c:v>
              </c:pt>
              <c:pt idx="4463">
                <c:v>2068</c:v>
              </c:pt>
              <c:pt idx="4464">
                <c:v>1980</c:v>
              </c:pt>
              <c:pt idx="4465">
                <c:v>1710</c:v>
              </c:pt>
              <c:pt idx="4466">
                <c:v>890</c:v>
              </c:pt>
              <c:pt idx="4467">
                <c:v>4280</c:v>
              </c:pt>
              <c:pt idx="4468">
                <c:v>3080</c:v>
              </c:pt>
              <c:pt idx="4469">
                <c:v>2070</c:v>
              </c:pt>
              <c:pt idx="4470">
                <c:v>3010</c:v>
              </c:pt>
              <c:pt idx="4471">
                <c:v>2030</c:v>
              </c:pt>
              <c:pt idx="4472">
                <c:v>4060</c:v>
              </c:pt>
              <c:pt idx="4473">
                <c:v>2340</c:v>
              </c:pt>
              <c:pt idx="4474">
                <c:v>2340</c:v>
              </c:pt>
              <c:pt idx="4475">
                <c:v>1470</c:v>
              </c:pt>
              <c:pt idx="4476">
                <c:v>3700</c:v>
              </c:pt>
              <c:pt idx="4477">
                <c:v>1200</c:v>
              </c:pt>
              <c:pt idx="4478">
                <c:v>2910</c:v>
              </c:pt>
              <c:pt idx="4479">
                <c:v>1910</c:v>
              </c:pt>
              <c:pt idx="4480">
                <c:v>2880</c:v>
              </c:pt>
              <c:pt idx="4481">
                <c:v>3240</c:v>
              </c:pt>
              <c:pt idx="4482">
                <c:v>1590</c:v>
              </c:pt>
              <c:pt idx="4483">
                <c:v>3690</c:v>
              </c:pt>
              <c:pt idx="4484">
                <c:v>2480</c:v>
              </c:pt>
              <c:pt idx="4485">
                <c:v>2683</c:v>
              </c:pt>
              <c:pt idx="4486">
                <c:v>1100</c:v>
              </c:pt>
              <c:pt idx="4487">
                <c:v>2080</c:v>
              </c:pt>
              <c:pt idx="4488">
                <c:v>2210</c:v>
              </c:pt>
              <c:pt idx="4489">
                <c:v>2420</c:v>
              </c:pt>
              <c:pt idx="4490">
                <c:v>1240</c:v>
              </c:pt>
              <c:pt idx="4491">
                <c:v>2300</c:v>
              </c:pt>
              <c:pt idx="4492">
                <c:v>1760</c:v>
              </c:pt>
              <c:pt idx="4493">
                <c:v>2020</c:v>
              </c:pt>
              <c:pt idx="4494">
                <c:v>2500</c:v>
              </c:pt>
              <c:pt idx="4495">
                <c:v>760</c:v>
              </c:pt>
              <c:pt idx="4496">
                <c:v>1580</c:v>
              </c:pt>
              <c:pt idx="4497">
                <c:v>2670</c:v>
              </c:pt>
              <c:pt idx="4498">
                <c:v>1140</c:v>
              </c:pt>
              <c:pt idx="4499">
                <c:v>3870</c:v>
              </c:pt>
              <c:pt idx="4500">
                <c:v>2750</c:v>
              </c:pt>
              <c:pt idx="4501">
                <c:v>1570</c:v>
              </c:pt>
              <c:pt idx="4502">
                <c:v>1160</c:v>
              </c:pt>
              <c:pt idx="4503">
                <c:v>2110</c:v>
              </c:pt>
              <c:pt idx="4504">
                <c:v>1270</c:v>
              </c:pt>
              <c:pt idx="4505">
                <c:v>3250</c:v>
              </c:pt>
              <c:pt idx="4506">
                <c:v>940</c:v>
              </c:pt>
              <c:pt idx="4507">
                <c:v>2310</c:v>
              </c:pt>
              <c:pt idx="4508">
                <c:v>1130</c:v>
              </c:pt>
              <c:pt idx="4509">
                <c:v>3020</c:v>
              </c:pt>
              <c:pt idx="4510">
                <c:v>3210</c:v>
              </c:pt>
              <c:pt idx="4511">
                <c:v>2650</c:v>
              </c:pt>
              <c:pt idx="4512">
                <c:v>1150</c:v>
              </c:pt>
              <c:pt idx="4513">
                <c:v>3910</c:v>
              </c:pt>
              <c:pt idx="4514">
                <c:v>3490</c:v>
              </c:pt>
              <c:pt idx="4515">
                <c:v>3330</c:v>
              </c:pt>
              <c:pt idx="4516">
                <c:v>1940</c:v>
              </c:pt>
              <c:pt idx="4517">
                <c:v>1800</c:v>
              </c:pt>
              <c:pt idx="4518">
                <c:v>1880</c:v>
              </c:pt>
              <c:pt idx="4519">
                <c:v>2870</c:v>
              </c:pt>
              <c:pt idx="4520">
                <c:v>1960</c:v>
              </c:pt>
              <c:pt idx="4521">
                <c:v>1810</c:v>
              </c:pt>
              <c:pt idx="4522">
                <c:v>1490</c:v>
              </c:pt>
              <c:pt idx="4523">
                <c:v>5230</c:v>
              </c:pt>
              <c:pt idx="4524">
                <c:v>3390</c:v>
              </c:pt>
              <c:pt idx="4525">
                <c:v>880</c:v>
              </c:pt>
              <c:pt idx="4526">
                <c:v>2550</c:v>
              </c:pt>
              <c:pt idx="4527">
                <c:v>3160</c:v>
              </c:pt>
              <c:pt idx="4528">
                <c:v>4550</c:v>
              </c:pt>
              <c:pt idx="4529">
                <c:v>3831</c:v>
              </c:pt>
              <c:pt idx="4530">
                <c:v>1240</c:v>
              </c:pt>
              <c:pt idx="4531">
                <c:v>2520</c:v>
              </c:pt>
              <c:pt idx="4532">
                <c:v>2420</c:v>
              </c:pt>
              <c:pt idx="4533">
                <c:v>1250</c:v>
              </c:pt>
              <c:pt idx="4534">
                <c:v>1310</c:v>
              </c:pt>
              <c:pt idx="4535">
                <c:v>1410</c:v>
              </c:pt>
              <c:pt idx="4536">
                <c:v>990</c:v>
              </c:pt>
              <c:pt idx="4537">
                <c:v>1000</c:v>
              </c:pt>
              <c:pt idx="4538">
                <c:v>2000</c:v>
              </c:pt>
              <c:pt idx="4539">
                <c:v>1120</c:v>
              </c:pt>
              <c:pt idx="4540">
                <c:v>3370</c:v>
              </c:pt>
              <c:pt idx="4541">
                <c:v>2210</c:v>
              </c:pt>
              <c:pt idx="4542">
                <c:v>2640</c:v>
              </c:pt>
              <c:pt idx="4543">
                <c:v>1150</c:v>
              </c:pt>
              <c:pt idx="4544">
                <c:v>2150</c:v>
              </c:pt>
              <c:pt idx="4545">
                <c:v>4230</c:v>
              </c:pt>
              <c:pt idx="4546">
                <c:v>1570</c:v>
              </c:pt>
              <c:pt idx="4547">
                <c:v>1630</c:v>
              </c:pt>
              <c:pt idx="4548">
                <c:v>2770</c:v>
              </c:pt>
              <c:pt idx="4549">
                <c:v>1750</c:v>
              </c:pt>
              <c:pt idx="4550">
                <c:v>1090</c:v>
              </c:pt>
              <c:pt idx="4551">
                <c:v>930</c:v>
              </c:pt>
              <c:pt idx="4552">
                <c:v>2100</c:v>
              </c:pt>
              <c:pt idx="4553">
                <c:v>2540</c:v>
              </c:pt>
              <c:pt idx="4554">
                <c:v>810</c:v>
              </c:pt>
              <c:pt idx="4555">
                <c:v>1520</c:v>
              </c:pt>
              <c:pt idx="4556">
                <c:v>690</c:v>
              </c:pt>
              <c:pt idx="4557">
                <c:v>2370</c:v>
              </c:pt>
              <c:pt idx="4558">
                <c:v>3500</c:v>
              </c:pt>
              <c:pt idx="4559">
                <c:v>840</c:v>
              </c:pt>
              <c:pt idx="4560">
                <c:v>1830</c:v>
              </c:pt>
              <c:pt idx="4561">
                <c:v>1370</c:v>
              </c:pt>
              <c:pt idx="4562">
                <c:v>2520</c:v>
              </c:pt>
              <c:pt idx="4563">
                <c:v>2130</c:v>
              </c:pt>
              <c:pt idx="4564">
                <c:v>2590</c:v>
              </c:pt>
              <c:pt idx="4565">
                <c:v>1820</c:v>
              </c:pt>
              <c:pt idx="4566">
                <c:v>1530</c:v>
              </c:pt>
              <c:pt idx="4567">
                <c:v>4080</c:v>
              </c:pt>
              <c:pt idx="4568">
                <c:v>1050</c:v>
              </c:pt>
              <c:pt idx="4569">
                <c:v>1954</c:v>
              </c:pt>
              <c:pt idx="4570">
                <c:v>1530</c:v>
              </c:pt>
              <c:pt idx="4571">
                <c:v>1660</c:v>
              </c:pt>
              <c:pt idx="4572">
                <c:v>3830</c:v>
              </c:pt>
              <c:pt idx="4573">
                <c:v>1490</c:v>
              </c:pt>
              <c:pt idx="4574">
                <c:v>1520</c:v>
              </c:pt>
              <c:pt idx="4575">
                <c:v>8020</c:v>
              </c:pt>
              <c:pt idx="4576">
                <c:v>2470</c:v>
              </c:pt>
              <c:pt idx="4577">
                <c:v>870</c:v>
              </c:pt>
              <c:pt idx="4578">
                <c:v>2110</c:v>
              </c:pt>
              <c:pt idx="4579">
                <c:v>1990</c:v>
              </c:pt>
              <c:pt idx="4580">
                <c:v>1560</c:v>
              </c:pt>
              <c:pt idx="4581">
                <c:v>1740</c:v>
              </c:pt>
              <c:pt idx="4582">
                <c:v>1290</c:v>
              </c:pt>
              <c:pt idx="4583">
                <c:v>1700</c:v>
              </c:pt>
              <c:pt idx="4584">
                <c:v>1880</c:v>
              </c:pt>
              <c:pt idx="4585">
                <c:v>1890</c:v>
              </c:pt>
              <c:pt idx="4586">
                <c:v>1620</c:v>
              </c:pt>
              <c:pt idx="4587">
                <c:v>770</c:v>
              </c:pt>
              <c:pt idx="4588">
                <c:v>2890</c:v>
              </c:pt>
              <c:pt idx="4589">
                <c:v>1040</c:v>
              </c:pt>
              <c:pt idx="4590">
                <c:v>2620</c:v>
              </c:pt>
              <c:pt idx="4591">
                <c:v>1880</c:v>
              </c:pt>
              <c:pt idx="4592">
                <c:v>2530</c:v>
              </c:pt>
              <c:pt idx="4593">
                <c:v>2538</c:v>
              </c:pt>
              <c:pt idx="4594">
                <c:v>1610</c:v>
              </c:pt>
              <c:pt idx="4595">
                <c:v>1510</c:v>
              </c:pt>
              <c:pt idx="4596">
                <c:v>1460</c:v>
              </c:pt>
              <c:pt idx="4597">
                <c:v>3010</c:v>
              </c:pt>
              <c:pt idx="4598">
                <c:v>2090</c:v>
              </c:pt>
              <c:pt idx="4599">
                <c:v>1490</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EA0B-4788-967F-A1B58FB3A6A7}"/>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Sqft_living</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9065638670166227"/>
          <c:y val="6.2779092161683384E-2"/>
          <c:w val="0.60135219660699868"/>
          <c:h val="0.69723647226455021"/>
        </c:manualLayout>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1955</c:v>
              </c:pt>
              <c:pt idx="1">
                <c:v>1921</c:v>
              </c:pt>
              <c:pt idx="2">
                <c:v>1966</c:v>
              </c:pt>
              <c:pt idx="3">
                <c:v>1963</c:v>
              </c:pt>
              <c:pt idx="4">
                <c:v>1976</c:v>
              </c:pt>
              <c:pt idx="5">
                <c:v>1938</c:v>
              </c:pt>
              <c:pt idx="6">
                <c:v>1976</c:v>
              </c:pt>
              <c:pt idx="7">
                <c:v>1989</c:v>
              </c:pt>
              <c:pt idx="8">
                <c:v>1985</c:v>
              </c:pt>
              <c:pt idx="9">
                <c:v>1945</c:v>
              </c:pt>
              <c:pt idx="10">
                <c:v>1948</c:v>
              </c:pt>
              <c:pt idx="11">
                <c:v>1909</c:v>
              </c:pt>
              <c:pt idx="12">
                <c:v>1980</c:v>
              </c:pt>
              <c:pt idx="13">
                <c:v>1955</c:v>
              </c:pt>
              <c:pt idx="14">
                <c:v>1939</c:v>
              </c:pt>
              <c:pt idx="15">
                <c:v>1965</c:v>
              </c:pt>
              <c:pt idx="16">
                <c:v>1956</c:v>
              </c:pt>
              <c:pt idx="17">
                <c:v>1997</c:v>
              </c:pt>
              <c:pt idx="18">
                <c:v>1987</c:v>
              </c:pt>
              <c:pt idx="19">
                <c:v>1983</c:v>
              </c:pt>
              <c:pt idx="20">
                <c:v>1923</c:v>
              </c:pt>
              <c:pt idx="21">
                <c:v>1954</c:v>
              </c:pt>
              <c:pt idx="22">
                <c:v>2005</c:v>
              </c:pt>
              <c:pt idx="23">
                <c:v>1991</c:v>
              </c:pt>
              <c:pt idx="24">
                <c:v>1959</c:v>
              </c:pt>
              <c:pt idx="25">
                <c:v>1987</c:v>
              </c:pt>
              <c:pt idx="26">
                <c:v>1948</c:v>
              </c:pt>
              <c:pt idx="27">
                <c:v>1920</c:v>
              </c:pt>
              <c:pt idx="28">
                <c:v>1979</c:v>
              </c:pt>
              <c:pt idx="29">
                <c:v>1951</c:v>
              </c:pt>
              <c:pt idx="30">
                <c:v>1967</c:v>
              </c:pt>
              <c:pt idx="31">
                <c:v>2004</c:v>
              </c:pt>
              <c:pt idx="32">
                <c:v>1945</c:v>
              </c:pt>
              <c:pt idx="33">
                <c:v>2014</c:v>
              </c:pt>
              <c:pt idx="34">
                <c:v>1979</c:v>
              </c:pt>
              <c:pt idx="35">
                <c:v>1995</c:v>
              </c:pt>
              <c:pt idx="36">
                <c:v>1944</c:v>
              </c:pt>
              <c:pt idx="37">
                <c:v>1992</c:v>
              </c:pt>
              <c:pt idx="38">
                <c:v>1957</c:v>
              </c:pt>
              <c:pt idx="39">
                <c:v>1955</c:v>
              </c:pt>
              <c:pt idx="40">
                <c:v>1978</c:v>
              </c:pt>
              <c:pt idx="41">
                <c:v>1974</c:v>
              </c:pt>
              <c:pt idx="42">
                <c:v>1950</c:v>
              </c:pt>
              <c:pt idx="43">
                <c:v>1990</c:v>
              </c:pt>
              <c:pt idx="44">
                <c:v>1949</c:v>
              </c:pt>
              <c:pt idx="45">
                <c:v>1968</c:v>
              </c:pt>
              <c:pt idx="46">
                <c:v>1977</c:v>
              </c:pt>
              <c:pt idx="47">
                <c:v>1996</c:v>
              </c:pt>
              <c:pt idx="48">
                <c:v>2001</c:v>
              </c:pt>
              <c:pt idx="49">
                <c:v>2001</c:v>
              </c:pt>
              <c:pt idx="50">
                <c:v>2000</c:v>
              </c:pt>
              <c:pt idx="51">
                <c:v>1979</c:v>
              </c:pt>
              <c:pt idx="52">
                <c:v>1929</c:v>
              </c:pt>
              <c:pt idx="53">
                <c:v>1968</c:v>
              </c:pt>
              <c:pt idx="54">
                <c:v>1976</c:v>
              </c:pt>
              <c:pt idx="55">
                <c:v>1954</c:v>
              </c:pt>
              <c:pt idx="56">
                <c:v>1968</c:v>
              </c:pt>
              <c:pt idx="57">
                <c:v>2006</c:v>
              </c:pt>
              <c:pt idx="58">
                <c:v>2008</c:v>
              </c:pt>
              <c:pt idx="59">
                <c:v>2009</c:v>
              </c:pt>
              <c:pt idx="60">
                <c:v>2012</c:v>
              </c:pt>
              <c:pt idx="61">
                <c:v>2013</c:v>
              </c:pt>
              <c:pt idx="62">
                <c:v>2007</c:v>
              </c:pt>
              <c:pt idx="63">
                <c:v>2006</c:v>
              </c:pt>
              <c:pt idx="64">
                <c:v>2012</c:v>
              </c:pt>
              <c:pt idx="65">
                <c:v>1944</c:v>
              </c:pt>
              <c:pt idx="66">
                <c:v>1986</c:v>
              </c:pt>
              <c:pt idx="67">
                <c:v>1973</c:v>
              </c:pt>
              <c:pt idx="68">
                <c:v>2004</c:v>
              </c:pt>
              <c:pt idx="69">
                <c:v>1988</c:v>
              </c:pt>
              <c:pt idx="70">
                <c:v>1990</c:v>
              </c:pt>
              <c:pt idx="71">
                <c:v>1980</c:v>
              </c:pt>
              <c:pt idx="72">
                <c:v>1900</c:v>
              </c:pt>
              <c:pt idx="73">
                <c:v>1987</c:v>
              </c:pt>
              <c:pt idx="74">
                <c:v>1928</c:v>
              </c:pt>
              <c:pt idx="75">
                <c:v>2000</c:v>
              </c:pt>
              <c:pt idx="76">
                <c:v>1982</c:v>
              </c:pt>
              <c:pt idx="77">
                <c:v>1996</c:v>
              </c:pt>
              <c:pt idx="78">
                <c:v>1960</c:v>
              </c:pt>
              <c:pt idx="79">
                <c:v>2003</c:v>
              </c:pt>
              <c:pt idx="80">
                <c:v>1973</c:v>
              </c:pt>
              <c:pt idx="81">
                <c:v>1998</c:v>
              </c:pt>
              <c:pt idx="82">
                <c:v>1942</c:v>
              </c:pt>
              <c:pt idx="83">
                <c:v>1978</c:v>
              </c:pt>
              <c:pt idx="84">
                <c:v>1979</c:v>
              </c:pt>
              <c:pt idx="85">
                <c:v>1948</c:v>
              </c:pt>
              <c:pt idx="86">
                <c:v>1908</c:v>
              </c:pt>
              <c:pt idx="87">
                <c:v>2005</c:v>
              </c:pt>
              <c:pt idx="88">
                <c:v>2006</c:v>
              </c:pt>
              <c:pt idx="89">
                <c:v>1958</c:v>
              </c:pt>
              <c:pt idx="90">
                <c:v>1990</c:v>
              </c:pt>
              <c:pt idx="91">
                <c:v>1949</c:v>
              </c:pt>
              <c:pt idx="92">
                <c:v>1908</c:v>
              </c:pt>
              <c:pt idx="93">
                <c:v>1939</c:v>
              </c:pt>
              <c:pt idx="94">
                <c:v>1944</c:v>
              </c:pt>
              <c:pt idx="95">
                <c:v>1960</c:v>
              </c:pt>
              <c:pt idx="96">
                <c:v>1909</c:v>
              </c:pt>
              <c:pt idx="97">
                <c:v>1968</c:v>
              </c:pt>
              <c:pt idx="98">
                <c:v>2005</c:v>
              </c:pt>
              <c:pt idx="99">
                <c:v>1971</c:v>
              </c:pt>
              <c:pt idx="100">
                <c:v>2000</c:v>
              </c:pt>
              <c:pt idx="101">
                <c:v>1975</c:v>
              </c:pt>
              <c:pt idx="102">
                <c:v>1961</c:v>
              </c:pt>
              <c:pt idx="103">
                <c:v>1998</c:v>
              </c:pt>
              <c:pt idx="104">
                <c:v>1942</c:v>
              </c:pt>
              <c:pt idx="105">
                <c:v>2006</c:v>
              </c:pt>
              <c:pt idx="106">
                <c:v>1963</c:v>
              </c:pt>
              <c:pt idx="107">
                <c:v>1992</c:v>
              </c:pt>
              <c:pt idx="108">
                <c:v>1955</c:v>
              </c:pt>
              <c:pt idx="109">
                <c:v>1971</c:v>
              </c:pt>
              <c:pt idx="110">
                <c:v>1924</c:v>
              </c:pt>
              <c:pt idx="111">
                <c:v>2006</c:v>
              </c:pt>
              <c:pt idx="112">
                <c:v>1986</c:v>
              </c:pt>
              <c:pt idx="113">
                <c:v>1960</c:v>
              </c:pt>
              <c:pt idx="114">
                <c:v>1902</c:v>
              </c:pt>
              <c:pt idx="115">
                <c:v>1962</c:v>
              </c:pt>
              <c:pt idx="116">
                <c:v>1954</c:v>
              </c:pt>
              <c:pt idx="117">
                <c:v>1944</c:v>
              </c:pt>
              <c:pt idx="118">
                <c:v>1976</c:v>
              </c:pt>
              <c:pt idx="119">
                <c:v>1976</c:v>
              </c:pt>
              <c:pt idx="120">
                <c:v>1960</c:v>
              </c:pt>
              <c:pt idx="121">
                <c:v>1953</c:v>
              </c:pt>
              <c:pt idx="122">
                <c:v>1999</c:v>
              </c:pt>
              <c:pt idx="123">
                <c:v>1994</c:v>
              </c:pt>
              <c:pt idx="124">
                <c:v>1945</c:v>
              </c:pt>
              <c:pt idx="125">
                <c:v>1930</c:v>
              </c:pt>
              <c:pt idx="126">
                <c:v>1928</c:v>
              </c:pt>
              <c:pt idx="127">
                <c:v>1949</c:v>
              </c:pt>
              <c:pt idx="128">
                <c:v>1984</c:v>
              </c:pt>
              <c:pt idx="129">
                <c:v>2008</c:v>
              </c:pt>
              <c:pt idx="130">
                <c:v>1994</c:v>
              </c:pt>
              <c:pt idx="131">
                <c:v>1958</c:v>
              </c:pt>
              <c:pt idx="132">
                <c:v>1956</c:v>
              </c:pt>
              <c:pt idx="133">
                <c:v>2000</c:v>
              </c:pt>
              <c:pt idx="134">
                <c:v>1949</c:v>
              </c:pt>
              <c:pt idx="135">
                <c:v>1977</c:v>
              </c:pt>
              <c:pt idx="136">
                <c:v>1942</c:v>
              </c:pt>
              <c:pt idx="137">
                <c:v>1977</c:v>
              </c:pt>
              <c:pt idx="138">
                <c:v>2010</c:v>
              </c:pt>
              <c:pt idx="139">
                <c:v>2014</c:v>
              </c:pt>
              <c:pt idx="140">
                <c:v>2009</c:v>
              </c:pt>
              <c:pt idx="141">
                <c:v>2001</c:v>
              </c:pt>
              <c:pt idx="142">
                <c:v>2007</c:v>
              </c:pt>
              <c:pt idx="143">
                <c:v>2006</c:v>
              </c:pt>
              <c:pt idx="144">
                <c:v>2008</c:v>
              </c:pt>
              <c:pt idx="145">
                <c:v>2010</c:v>
              </c:pt>
              <c:pt idx="146">
                <c:v>2005</c:v>
              </c:pt>
              <c:pt idx="147">
                <c:v>2007</c:v>
              </c:pt>
              <c:pt idx="148">
                <c:v>2006</c:v>
              </c:pt>
              <c:pt idx="149">
                <c:v>2014</c:v>
              </c:pt>
              <c:pt idx="150">
                <c:v>2013</c:v>
              </c:pt>
              <c:pt idx="151">
                <c:v>1971</c:v>
              </c:pt>
              <c:pt idx="152">
                <c:v>1912</c:v>
              </c:pt>
              <c:pt idx="153">
                <c:v>1947</c:v>
              </c:pt>
              <c:pt idx="154">
                <c:v>1985</c:v>
              </c:pt>
              <c:pt idx="155">
                <c:v>1975</c:v>
              </c:pt>
              <c:pt idx="156">
                <c:v>1916</c:v>
              </c:pt>
              <c:pt idx="157">
                <c:v>1924</c:v>
              </c:pt>
              <c:pt idx="158">
                <c:v>1942</c:v>
              </c:pt>
              <c:pt idx="159">
                <c:v>1938</c:v>
              </c:pt>
              <c:pt idx="160">
                <c:v>1962</c:v>
              </c:pt>
              <c:pt idx="161">
                <c:v>1987</c:v>
              </c:pt>
              <c:pt idx="162">
                <c:v>1950</c:v>
              </c:pt>
              <c:pt idx="163">
                <c:v>1940</c:v>
              </c:pt>
              <c:pt idx="164">
                <c:v>1970</c:v>
              </c:pt>
              <c:pt idx="165">
                <c:v>1980</c:v>
              </c:pt>
              <c:pt idx="166">
                <c:v>1967</c:v>
              </c:pt>
              <c:pt idx="167">
                <c:v>1952</c:v>
              </c:pt>
              <c:pt idx="168">
                <c:v>1954</c:v>
              </c:pt>
              <c:pt idx="169">
                <c:v>1966</c:v>
              </c:pt>
              <c:pt idx="170">
                <c:v>1924</c:v>
              </c:pt>
              <c:pt idx="171">
                <c:v>1988</c:v>
              </c:pt>
              <c:pt idx="172">
                <c:v>1958</c:v>
              </c:pt>
              <c:pt idx="173">
                <c:v>1998</c:v>
              </c:pt>
              <c:pt idx="174">
                <c:v>1963</c:v>
              </c:pt>
              <c:pt idx="175">
                <c:v>1991</c:v>
              </c:pt>
              <c:pt idx="176">
                <c:v>2003</c:v>
              </c:pt>
              <c:pt idx="177">
                <c:v>1961</c:v>
              </c:pt>
              <c:pt idx="178">
                <c:v>1955</c:v>
              </c:pt>
              <c:pt idx="179">
                <c:v>1980</c:v>
              </c:pt>
              <c:pt idx="180">
                <c:v>1954</c:v>
              </c:pt>
              <c:pt idx="181">
                <c:v>2004</c:v>
              </c:pt>
              <c:pt idx="182">
                <c:v>2007</c:v>
              </c:pt>
              <c:pt idx="183">
                <c:v>1978</c:v>
              </c:pt>
              <c:pt idx="184">
                <c:v>1967</c:v>
              </c:pt>
              <c:pt idx="185">
                <c:v>1996</c:v>
              </c:pt>
              <c:pt idx="186">
                <c:v>1949</c:v>
              </c:pt>
              <c:pt idx="187">
                <c:v>1979</c:v>
              </c:pt>
              <c:pt idx="188">
                <c:v>1958</c:v>
              </c:pt>
              <c:pt idx="189">
                <c:v>2000</c:v>
              </c:pt>
              <c:pt idx="190">
                <c:v>1962</c:v>
              </c:pt>
              <c:pt idx="191">
                <c:v>1940</c:v>
              </c:pt>
              <c:pt idx="192">
                <c:v>1954</c:v>
              </c:pt>
              <c:pt idx="193">
                <c:v>1928</c:v>
              </c:pt>
              <c:pt idx="194">
                <c:v>1971</c:v>
              </c:pt>
              <c:pt idx="195">
                <c:v>1989</c:v>
              </c:pt>
              <c:pt idx="196">
                <c:v>1996</c:v>
              </c:pt>
              <c:pt idx="197">
                <c:v>1977</c:v>
              </c:pt>
              <c:pt idx="198">
                <c:v>1999</c:v>
              </c:pt>
              <c:pt idx="199">
                <c:v>1950</c:v>
              </c:pt>
              <c:pt idx="200">
                <c:v>1987</c:v>
              </c:pt>
              <c:pt idx="201">
                <c:v>1950</c:v>
              </c:pt>
              <c:pt idx="202">
                <c:v>1984</c:v>
              </c:pt>
              <c:pt idx="203">
                <c:v>1964</c:v>
              </c:pt>
              <c:pt idx="204">
                <c:v>1995</c:v>
              </c:pt>
              <c:pt idx="205">
                <c:v>1942</c:v>
              </c:pt>
              <c:pt idx="206">
                <c:v>1998</c:v>
              </c:pt>
              <c:pt idx="207">
                <c:v>1965</c:v>
              </c:pt>
              <c:pt idx="208">
                <c:v>1962</c:v>
              </c:pt>
              <c:pt idx="209">
                <c:v>1995</c:v>
              </c:pt>
              <c:pt idx="210">
                <c:v>2000</c:v>
              </c:pt>
              <c:pt idx="211">
                <c:v>1956</c:v>
              </c:pt>
              <c:pt idx="212">
                <c:v>1926</c:v>
              </c:pt>
              <c:pt idx="213">
                <c:v>1982</c:v>
              </c:pt>
              <c:pt idx="214">
                <c:v>1951</c:v>
              </c:pt>
              <c:pt idx="215">
                <c:v>1976</c:v>
              </c:pt>
              <c:pt idx="216">
                <c:v>1905</c:v>
              </c:pt>
              <c:pt idx="217">
                <c:v>1969</c:v>
              </c:pt>
              <c:pt idx="218">
                <c:v>1974</c:v>
              </c:pt>
              <c:pt idx="219">
                <c:v>1903</c:v>
              </c:pt>
              <c:pt idx="220">
                <c:v>2008</c:v>
              </c:pt>
              <c:pt idx="221">
                <c:v>1959</c:v>
              </c:pt>
              <c:pt idx="222">
                <c:v>2006</c:v>
              </c:pt>
              <c:pt idx="223">
                <c:v>2006</c:v>
              </c:pt>
              <c:pt idx="224">
                <c:v>2014</c:v>
              </c:pt>
              <c:pt idx="225">
                <c:v>2013</c:v>
              </c:pt>
              <c:pt idx="226">
                <c:v>2006</c:v>
              </c:pt>
              <c:pt idx="227">
                <c:v>2013</c:v>
              </c:pt>
              <c:pt idx="228">
                <c:v>2008</c:v>
              </c:pt>
              <c:pt idx="229">
                <c:v>2014</c:v>
              </c:pt>
              <c:pt idx="230">
                <c:v>1962</c:v>
              </c:pt>
              <c:pt idx="231">
                <c:v>1943</c:v>
              </c:pt>
              <c:pt idx="232">
                <c:v>2003</c:v>
              </c:pt>
              <c:pt idx="233">
                <c:v>2001</c:v>
              </c:pt>
              <c:pt idx="234">
                <c:v>1994</c:v>
              </c:pt>
              <c:pt idx="235">
                <c:v>1980</c:v>
              </c:pt>
              <c:pt idx="236">
                <c:v>1993</c:v>
              </c:pt>
              <c:pt idx="237">
                <c:v>1952</c:v>
              </c:pt>
              <c:pt idx="238">
                <c:v>1974</c:v>
              </c:pt>
              <c:pt idx="239">
                <c:v>1946</c:v>
              </c:pt>
              <c:pt idx="240">
                <c:v>1995</c:v>
              </c:pt>
              <c:pt idx="241">
                <c:v>1938</c:v>
              </c:pt>
              <c:pt idx="242">
                <c:v>1956</c:v>
              </c:pt>
              <c:pt idx="243">
                <c:v>1960</c:v>
              </c:pt>
              <c:pt idx="244">
                <c:v>1973</c:v>
              </c:pt>
              <c:pt idx="245">
                <c:v>1985</c:v>
              </c:pt>
              <c:pt idx="246">
                <c:v>1959</c:v>
              </c:pt>
              <c:pt idx="247">
                <c:v>1900</c:v>
              </c:pt>
              <c:pt idx="248">
                <c:v>1994</c:v>
              </c:pt>
              <c:pt idx="249">
                <c:v>1991</c:v>
              </c:pt>
              <c:pt idx="250">
                <c:v>1944</c:v>
              </c:pt>
              <c:pt idx="251">
                <c:v>1957</c:v>
              </c:pt>
              <c:pt idx="252">
                <c:v>1910</c:v>
              </c:pt>
              <c:pt idx="253">
                <c:v>1904</c:v>
              </c:pt>
              <c:pt idx="254">
                <c:v>1988</c:v>
              </c:pt>
              <c:pt idx="255">
                <c:v>1981</c:v>
              </c:pt>
              <c:pt idx="256">
                <c:v>1967</c:v>
              </c:pt>
              <c:pt idx="257">
                <c:v>1949</c:v>
              </c:pt>
              <c:pt idx="258">
                <c:v>1988</c:v>
              </c:pt>
              <c:pt idx="259">
                <c:v>1929</c:v>
              </c:pt>
              <c:pt idx="260">
                <c:v>1947</c:v>
              </c:pt>
              <c:pt idx="261">
                <c:v>1961</c:v>
              </c:pt>
              <c:pt idx="262">
                <c:v>1991</c:v>
              </c:pt>
              <c:pt idx="263">
                <c:v>1977</c:v>
              </c:pt>
              <c:pt idx="264">
                <c:v>1906</c:v>
              </c:pt>
              <c:pt idx="265">
                <c:v>1921</c:v>
              </c:pt>
              <c:pt idx="266">
                <c:v>1978</c:v>
              </c:pt>
              <c:pt idx="267">
                <c:v>1977</c:v>
              </c:pt>
              <c:pt idx="268">
                <c:v>2003</c:v>
              </c:pt>
              <c:pt idx="269">
                <c:v>1920</c:v>
              </c:pt>
              <c:pt idx="270">
                <c:v>1922</c:v>
              </c:pt>
              <c:pt idx="271">
                <c:v>2011</c:v>
              </c:pt>
              <c:pt idx="272">
                <c:v>1985</c:v>
              </c:pt>
              <c:pt idx="273">
                <c:v>1950</c:v>
              </c:pt>
              <c:pt idx="274">
                <c:v>1955</c:v>
              </c:pt>
              <c:pt idx="275">
                <c:v>1905</c:v>
              </c:pt>
              <c:pt idx="276">
                <c:v>1963</c:v>
              </c:pt>
              <c:pt idx="277">
                <c:v>1967</c:v>
              </c:pt>
              <c:pt idx="278">
                <c:v>1988</c:v>
              </c:pt>
              <c:pt idx="279">
                <c:v>2002</c:v>
              </c:pt>
              <c:pt idx="280">
                <c:v>1917</c:v>
              </c:pt>
              <c:pt idx="281">
                <c:v>1913</c:v>
              </c:pt>
              <c:pt idx="282">
                <c:v>1978</c:v>
              </c:pt>
              <c:pt idx="283">
                <c:v>1985</c:v>
              </c:pt>
              <c:pt idx="284">
                <c:v>1914</c:v>
              </c:pt>
              <c:pt idx="285">
                <c:v>1937</c:v>
              </c:pt>
              <c:pt idx="286">
                <c:v>1987</c:v>
              </c:pt>
              <c:pt idx="287">
                <c:v>1985</c:v>
              </c:pt>
              <c:pt idx="288">
                <c:v>1968</c:v>
              </c:pt>
              <c:pt idx="289">
                <c:v>1944</c:v>
              </c:pt>
              <c:pt idx="290">
                <c:v>1956</c:v>
              </c:pt>
              <c:pt idx="291">
                <c:v>1948</c:v>
              </c:pt>
              <c:pt idx="292">
                <c:v>1968</c:v>
              </c:pt>
              <c:pt idx="293">
                <c:v>2000</c:v>
              </c:pt>
              <c:pt idx="294">
                <c:v>1947</c:v>
              </c:pt>
              <c:pt idx="295">
                <c:v>1910</c:v>
              </c:pt>
              <c:pt idx="296">
                <c:v>1985</c:v>
              </c:pt>
              <c:pt idx="297">
                <c:v>1905</c:v>
              </c:pt>
              <c:pt idx="298">
                <c:v>1912</c:v>
              </c:pt>
              <c:pt idx="299">
                <c:v>1960</c:v>
              </c:pt>
              <c:pt idx="300">
                <c:v>1988</c:v>
              </c:pt>
              <c:pt idx="301">
                <c:v>1958</c:v>
              </c:pt>
              <c:pt idx="302">
                <c:v>1968</c:v>
              </c:pt>
              <c:pt idx="303">
                <c:v>1942</c:v>
              </c:pt>
              <c:pt idx="304">
                <c:v>1961</c:v>
              </c:pt>
              <c:pt idx="305">
                <c:v>1990</c:v>
              </c:pt>
              <c:pt idx="306">
                <c:v>1954</c:v>
              </c:pt>
              <c:pt idx="307">
                <c:v>1969</c:v>
              </c:pt>
              <c:pt idx="308">
                <c:v>2005</c:v>
              </c:pt>
              <c:pt idx="309">
                <c:v>2007</c:v>
              </c:pt>
              <c:pt idx="310">
                <c:v>2006</c:v>
              </c:pt>
              <c:pt idx="311">
                <c:v>2008</c:v>
              </c:pt>
              <c:pt idx="312">
                <c:v>2014</c:v>
              </c:pt>
              <c:pt idx="313">
                <c:v>2008</c:v>
              </c:pt>
              <c:pt idx="314">
                <c:v>2009</c:v>
              </c:pt>
              <c:pt idx="315">
                <c:v>2006</c:v>
              </c:pt>
              <c:pt idx="316">
                <c:v>1946</c:v>
              </c:pt>
              <c:pt idx="317">
                <c:v>2012</c:v>
              </c:pt>
              <c:pt idx="318">
                <c:v>1971</c:v>
              </c:pt>
              <c:pt idx="319">
                <c:v>1977</c:v>
              </c:pt>
              <c:pt idx="320">
                <c:v>1967</c:v>
              </c:pt>
              <c:pt idx="321">
                <c:v>2005</c:v>
              </c:pt>
              <c:pt idx="322">
                <c:v>1968</c:v>
              </c:pt>
              <c:pt idx="323">
                <c:v>1900</c:v>
              </c:pt>
              <c:pt idx="324">
                <c:v>2002</c:v>
              </c:pt>
              <c:pt idx="325">
                <c:v>2003</c:v>
              </c:pt>
              <c:pt idx="326">
                <c:v>1922</c:v>
              </c:pt>
              <c:pt idx="327">
                <c:v>1977</c:v>
              </c:pt>
              <c:pt idx="328">
                <c:v>1955</c:v>
              </c:pt>
              <c:pt idx="329">
                <c:v>1997</c:v>
              </c:pt>
              <c:pt idx="330">
                <c:v>2006</c:v>
              </c:pt>
              <c:pt idx="331">
                <c:v>1962</c:v>
              </c:pt>
              <c:pt idx="332">
                <c:v>1994</c:v>
              </c:pt>
              <c:pt idx="333">
                <c:v>1973</c:v>
              </c:pt>
              <c:pt idx="334">
                <c:v>1928</c:v>
              </c:pt>
              <c:pt idx="335">
                <c:v>1989</c:v>
              </c:pt>
              <c:pt idx="336">
                <c:v>2004</c:v>
              </c:pt>
              <c:pt idx="337">
                <c:v>1947</c:v>
              </c:pt>
              <c:pt idx="338">
                <c:v>1910</c:v>
              </c:pt>
              <c:pt idx="339">
                <c:v>1980</c:v>
              </c:pt>
              <c:pt idx="340">
                <c:v>1975</c:v>
              </c:pt>
              <c:pt idx="341">
                <c:v>1926</c:v>
              </c:pt>
              <c:pt idx="342">
                <c:v>1954</c:v>
              </c:pt>
              <c:pt idx="343">
                <c:v>1950</c:v>
              </c:pt>
              <c:pt idx="344">
                <c:v>1975</c:v>
              </c:pt>
              <c:pt idx="345">
                <c:v>1980</c:v>
              </c:pt>
              <c:pt idx="346">
                <c:v>1993</c:v>
              </c:pt>
              <c:pt idx="347">
                <c:v>1944</c:v>
              </c:pt>
              <c:pt idx="348">
                <c:v>1940</c:v>
              </c:pt>
              <c:pt idx="349">
                <c:v>1923</c:v>
              </c:pt>
              <c:pt idx="350">
                <c:v>1993</c:v>
              </c:pt>
              <c:pt idx="351">
                <c:v>2002</c:v>
              </c:pt>
              <c:pt idx="352">
                <c:v>1965</c:v>
              </c:pt>
              <c:pt idx="353">
                <c:v>1948</c:v>
              </c:pt>
              <c:pt idx="354">
                <c:v>1967</c:v>
              </c:pt>
              <c:pt idx="355">
                <c:v>1973</c:v>
              </c:pt>
              <c:pt idx="356">
                <c:v>1906</c:v>
              </c:pt>
              <c:pt idx="357">
                <c:v>1925</c:v>
              </c:pt>
              <c:pt idx="358">
                <c:v>2004</c:v>
              </c:pt>
              <c:pt idx="359">
                <c:v>1952</c:v>
              </c:pt>
              <c:pt idx="360">
                <c:v>2008</c:v>
              </c:pt>
              <c:pt idx="361">
                <c:v>1930</c:v>
              </c:pt>
              <c:pt idx="362">
                <c:v>1954</c:v>
              </c:pt>
              <c:pt idx="363">
                <c:v>1939</c:v>
              </c:pt>
              <c:pt idx="364">
                <c:v>2002</c:v>
              </c:pt>
              <c:pt idx="365">
                <c:v>1976</c:v>
              </c:pt>
              <c:pt idx="366">
                <c:v>1932</c:v>
              </c:pt>
              <c:pt idx="367">
                <c:v>1991</c:v>
              </c:pt>
              <c:pt idx="368">
                <c:v>1918</c:v>
              </c:pt>
              <c:pt idx="369">
                <c:v>1989</c:v>
              </c:pt>
              <c:pt idx="370">
                <c:v>1967</c:v>
              </c:pt>
              <c:pt idx="371">
                <c:v>1955</c:v>
              </c:pt>
              <c:pt idx="372">
                <c:v>1940</c:v>
              </c:pt>
              <c:pt idx="373">
                <c:v>1990</c:v>
              </c:pt>
              <c:pt idx="374">
                <c:v>2008</c:v>
              </c:pt>
              <c:pt idx="375">
                <c:v>1972</c:v>
              </c:pt>
              <c:pt idx="376">
                <c:v>1979</c:v>
              </c:pt>
              <c:pt idx="377">
                <c:v>1960</c:v>
              </c:pt>
              <c:pt idx="378">
                <c:v>1912</c:v>
              </c:pt>
              <c:pt idx="379">
                <c:v>1988</c:v>
              </c:pt>
              <c:pt idx="380">
                <c:v>1941</c:v>
              </c:pt>
              <c:pt idx="381">
                <c:v>2007</c:v>
              </c:pt>
              <c:pt idx="382">
                <c:v>2012</c:v>
              </c:pt>
              <c:pt idx="383">
                <c:v>2005</c:v>
              </c:pt>
              <c:pt idx="384">
                <c:v>2007</c:v>
              </c:pt>
              <c:pt idx="385">
                <c:v>2011</c:v>
              </c:pt>
              <c:pt idx="386">
                <c:v>2008</c:v>
              </c:pt>
              <c:pt idx="387">
                <c:v>2010</c:v>
              </c:pt>
              <c:pt idx="388">
                <c:v>1989</c:v>
              </c:pt>
              <c:pt idx="389">
                <c:v>1972</c:v>
              </c:pt>
              <c:pt idx="390">
                <c:v>2013</c:v>
              </c:pt>
              <c:pt idx="391">
                <c:v>1996</c:v>
              </c:pt>
              <c:pt idx="392">
                <c:v>1926</c:v>
              </c:pt>
              <c:pt idx="393">
                <c:v>1983</c:v>
              </c:pt>
              <c:pt idx="394">
                <c:v>2003</c:v>
              </c:pt>
              <c:pt idx="395">
                <c:v>1984</c:v>
              </c:pt>
              <c:pt idx="396">
                <c:v>1976</c:v>
              </c:pt>
              <c:pt idx="397">
                <c:v>1976</c:v>
              </c:pt>
              <c:pt idx="398">
                <c:v>1988</c:v>
              </c:pt>
              <c:pt idx="399">
                <c:v>1912</c:v>
              </c:pt>
              <c:pt idx="400">
                <c:v>1989</c:v>
              </c:pt>
              <c:pt idx="401">
                <c:v>1984</c:v>
              </c:pt>
              <c:pt idx="402">
                <c:v>1928</c:v>
              </c:pt>
              <c:pt idx="403">
                <c:v>1959</c:v>
              </c:pt>
              <c:pt idx="404">
                <c:v>2001</c:v>
              </c:pt>
              <c:pt idx="405">
                <c:v>1950</c:v>
              </c:pt>
              <c:pt idx="406">
                <c:v>1922</c:v>
              </c:pt>
              <c:pt idx="407">
                <c:v>2003</c:v>
              </c:pt>
              <c:pt idx="408">
                <c:v>1910</c:v>
              </c:pt>
              <c:pt idx="409">
                <c:v>1999</c:v>
              </c:pt>
              <c:pt idx="410">
                <c:v>1973</c:v>
              </c:pt>
              <c:pt idx="411">
                <c:v>1953</c:v>
              </c:pt>
              <c:pt idx="412">
                <c:v>1977</c:v>
              </c:pt>
              <c:pt idx="413">
                <c:v>2005</c:v>
              </c:pt>
              <c:pt idx="414">
                <c:v>1962</c:v>
              </c:pt>
              <c:pt idx="415">
                <c:v>1977</c:v>
              </c:pt>
              <c:pt idx="416">
                <c:v>1969</c:v>
              </c:pt>
              <c:pt idx="417">
                <c:v>1959</c:v>
              </c:pt>
              <c:pt idx="418">
                <c:v>1996</c:v>
              </c:pt>
              <c:pt idx="419">
                <c:v>1926</c:v>
              </c:pt>
              <c:pt idx="420">
                <c:v>2006</c:v>
              </c:pt>
              <c:pt idx="421">
                <c:v>1976</c:v>
              </c:pt>
              <c:pt idx="422">
                <c:v>1998</c:v>
              </c:pt>
              <c:pt idx="423">
                <c:v>1905</c:v>
              </c:pt>
              <c:pt idx="424">
                <c:v>1919</c:v>
              </c:pt>
              <c:pt idx="425">
                <c:v>1963</c:v>
              </c:pt>
              <c:pt idx="426">
                <c:v>1993</c:v>
              </c:pt>
              <c:pt idx="427">
                <c:v>1984</c:v>
              </c:pt>
              <c:pt idx="428">
                <c:v>1980</c:v>
              </c:pt>
              <c:pt idx="429">
                <c:v>1963</c:v>
              </c:pt>
              <c:pt idx="430">
                <c:v>2001</c:v>
              </c:pt>
              <c:pt idx="431">
                <c:v>1968</c:v>
              </c:pt>
              <c:pt idx="432">
                <c:v>1977</c:v>
              </c:pt>
              <c:pt idx="433">
                <c:v>2007</c:v>
              </c:pt>
              <c:pt idx="434">
                <c:v>1987</c:v>
              </c:pt>
              <c:pt idx="435">
                <c:v>1956</c:v>
              </c:pt>
              <c:pt idx="436">
                <c:v>1956</c:v>
              </c:pt>
              <c:pt idx="437">
                <c:v>2003</c:v>
              </c:pt>
              <c:pt idx="438">
                <c:v>1940</c:v>
              </c:pt>
              <c:pt idx="439">
                <c:v>1977</c:v>
              </c:pt>
              <c:pt idx="440">
                <c:v>1962</c:v>
              </c:pt>
              <c:pt idx="441">
                <c:v>1979</c:v>
              </c:pt>
              <c:pt idx="442">
                <c:v>1999</c:v>
              </c:pt>
              <c:pt idx="443">
                <c:v>1978</c:v>
              </c:pt>
              <c:pt idx="444">
                <c:v>1987</c:v>
              </c:pt>
              <c:pt idx="445">
                <c:v>1976</c:v>
              </c:pt>
              <c:pt idx="446">
                <c:v>1992</c:v>
              </c:pt>
              <c:pt idx="447">
                <c:v>1947</c:v>
              </c:pt>
              <c:pt idx="448">
                <c:v>1968</c:v>
              </c:pt>
              <c:pt idx="449">
                <c:v>1979</c:v>
              </c:pt>
              <c:pt idx="450">
                <c:v>1992</c:v>
              </c:pt>
              <c:pt idx="451">
                <c:v>1969</c:v>
              </c:pt>
              <c:pt idx="452">
                <c:v>1987</c:v>
              </c:pt>
              <c:pt idx="453">
                <c:v>1925</c:v>
              </c:pt>
              <c:pt idx="454">
                <c:v>1982</c:v>
              </c:pt>
              <c:pt idx="455">
                <c:v>1940</c:v>
              </c:pt>
              <c:pt idx="456">
                <c:v>1980</c:v>
              </c:pt>
              <c:pt idx="457">
                <c:v>2006</c:v>
              </c:pt>
              <c:pt idx="458">
                <c:v>2012</c:v>
              </c:pt>
              <c:pt idx="459">
                <c:v>2004</c:v>
              </c:pt>
              <c:pt idx="460">
                <c:v>2008</c:v>
              </c:pt>
              <c:pt idx="461">
                <c:v>2007</c:v>
              </c:pt>
              <c:pt idx="462">
                <c:v>2010</c:v>
              </c:pt>
              <c:pt idx="463">
                <c:v>2007</c:v>
              </c:pt>
              <c:pt idx="464">
                <c:v>1979</c:v>
              </c:pt>
              <c:pt idx="465">
                <c:v>2003</c:v>
              </c:pt>
              <c:pt idx="466">
                <c:v>1921</c:v>
              </c:pt>
              <c:pt idx="467">
                <c:v>1962</c:v>
              </c:pt>
              <c:pt idx="468">
                <c:v>2006</c:v>
              </c:pt>
              <c:pt idx="469">
                <c:v>1902</c:v>
              </c:pt>
              <c:pt idx="470">
                <c:v>2007</c:v>
              </c:pt>
              <c:pt idx="471">
                <c:v>2001</c:v>
              </c:pt>
              <c:pt idx="472">
                <c:v>1995</c:v>
              </c:pt>
              <c:pt idx="473">
                <c:v>2014</c:v>
              </c:pt>
              <c:pt idx="474">
                <c:v>1953</c:v>
              </c:pt>
              <c:pt idx="475">
                <c:v>2004</c:v>
              </c:pt>
              <c:pt idx="476">
                <c:v>1952</c:v>
              </c:pt>
              <c:pt idx="477">
                <c:v>1941</c:v>
              </c:pt>
              <c:pt idx="478">
                <c:v>1928</c:v>
              </c:pt>
              <c:pt idx="479">
                <c:v>1986</c:v>
              </c:pt>
              <c:pt idx="480">
                <c:v>1978</c:v>
              </c:pt>
              <c:pt idx="481">
                <c:v>1910</c:v>
              </c:pt>
              <c:pt idx="482">
                <c:v>1975</c:v>
              </c:pt>
              <c:pt idx="483">
                <c:v>1928</c:v>
              </c:pt>
              <c:pt idx="484">
                <c:v>1990</c:v>
              </c:pt>
              <c:pt idx="485">
                <c:v>1906</c:v>
              </c:pt>
              <c:pt idx="486">
                <c:v>2000</c:v>
              </c:pt>
              <c:pt idx="487">
                <c:v>1951</c:v>
              </c:pt>
              <c:pt idx="488">
                <c:v>2004</c:v>
              </c:pt>
              <c:pt idx="489">
                <c:v>2004</c:v>
              </c:pt>
              <c:pt idx="490">
                <c:v>1987</c:v>
              </c:pt>
              <c:pt idx="491">
                <c:v>1943</c:v>
              </c:pt>
              <c:pt idx="492">
                <c:v>1954</c:v>
              </c:pt>
              <c:pt idx="493">
                <c:v>1966</c:v>
              </c:pt>
              <c:pt idx="494">
                <c:v>1999</c:v>
              </c:pt>
              <c:pt idx="495">
                <c:v>2003</c:v>
              </c:pt>
              <c:pt idx="496">
                <c:v>1961</c:v>
              </c:pt>
              <c:pt idx="497">
                <c:v>2004</c:v>
              </c:pt>
              <c:pt idx="498">
                <c:v>2004</c:v>
              </c:pt>
              <c:pt idx="499">
                <c:v>1980</c:v>
              </c:pt>
              <c:pt idx="500">
                <c:v>1954</c:v>
              </c:pt>
              <c:pt idx="501">
                <c:v>1941</c:v>
              </c:pt>
              <c:pt idx="502">
                <c:v>2004</c:v>
              </c:pt>
              <c:pt idx="503">
                <c:v>2013</c:v>
              </c:pt>
              <c:pt idx="504">
                <c:v>1956</c:v>
              </c:pt>
              <c:pt idx="505">
                <c:v>1961</c:v>
              </c:pt>
              <c:pt idx="506">
                <c:v>1968</c:v>
              </c:pt>
              <c:pt idx="507">
                <c:v>1986</c:v>
              </c:pt>
              <c:pt idx="508">
                <c:v>2007</c:v>
              </c:pt>
              <c:pt idx="509">
                <c:v>1969</c:v>
              </c:pt>
              <c:pt idx="510">
                <c:v>2008</c:v>
              </c:pt>
              <c:pt idx="511">
                <c:v>1910</c:v>
              </c:pt>
              <c:pt idx="512">
                <c:v>1955</c:v>
              </c:pt>
              <c:pt idx="513">
                <c:v>1989</c:v>
              </c:pt>
              <c:pt idx="514">
                <c:v>2003</c:v>
              </c:pt>
              <c:pt idx="515">
                <c:v>1951</c:v>
              </c:pt>
              <c:pt idx="516">
                <c:v>1922</c:v>
              </c:pt>
              <c:pt idx="517">
                <c:v>1968</c:v>
              </c:pt>
              <c:pt idx="518">
                <c:v>1917</c:v>
              </c:pt>
              <c:pt idx="519">
                <c:v>1959</c:v>
              </c:pt>
              <c:pt idx="520">
                <c:v>1930</c:v>
              </c:pt>
              <c:pt idx="521">
                <c:v>2009</c:v>
              </c:pt>
              <c:pt idx="522">
                <c:v>1953</c:v>
              </c:pt>
              <c:pt idx="523">
                <c:v>1962</c:v>
              </c:pt>
              <c:pt idx="524">
                <c:v>1918</c:v>
              </c:pt>
              <c:pt idx="525">
                <c:v>1963</c:v>
              </c:pt>
              <c:pt idx="526">
                <c:v>1936</c:v>
              </c:pt>
              <c:pt idx="527">
                <c:v>1975</c:v>
              </c:pt>
              <c:pt idx="528">
                <c:v>1978</c:v>
              </c:pt>
              <c:pt idx="529">
                <c:v>1945</c:v>
              </c:pt>
              <c:pt idx="530">
                <c:v>1992</c:v>
              </c:pt>
              <c:pt idx="531">
                <c:v>1941</c:v>
              </c:pt>
              <c:pt idx="532">
                <c:v>1964</c:v>
              </c:pt>
              <c:pt idx="533">
                <c:v>1928</c:v>
              </c:pt>
              <c:pt idx="534">
                <c:v>1976</c:v>
              </c:pt>
              <c:pt idx="535">
                <c:v>1919</c:v>
              </c:pt>
              <c:pt idx="536">
                <c:v>1911</c:v>
              </c:pt>
              <c:pt idx="537">
                <c:v>2012</c:v>
              </c:pt>
              <c:pt idx="538">
                <c:v>2005</c:v>
              </c:pt>
              <c:pt idx="539">
                <c:v>2009</c:v>
              </c:pt>
              <c:pt idx="540">
                <c:v>2010</c:v>
              </c:pt>
              <c:pt idx="541">
                <c:v>2014</c:v>
              </c:pt>
              <c:pt idx="542">
                <c:v>2010</c:v>
              </c:pt>
              <c:pt idx="543">
                <c:v>2008</c:v>
              </c:pt>
              <c:pt idx="544">
                <c:v>2001</c:v>
              </c:pt>
              <c:pt idx="545">
                <c:v>2013</c:v>
              </c:pt>
              <c:pt idx="546">
                <c:v>2009</c:v>
              </c:pt>
              <c:pt idx="547">
                <c:v>1993</c:v>
              </c:pt>
              <c:pt idx="548">
                <c:v>1976</c:v>
              </c:pt>
              <c:pt idx="549">
                <c:v>2007</c:v>
              </c:pt>
              <c:pt idx="550">
                <c:v>1977</c:v>
              </c:pt>
              <c:pt idx="551">
                <c:v>1972</c:v>
              </c:pt>
              <c:pt idx="552">
                <c:v>2006</c:v>
              </c:pt>
              <c:pt idx="553">
                <c:v>1954</c:v>
              </c:pt>
              <c:pt idx="554">
                <c:v>1981</c:v>
              </c:pt>
              <c:pt idx="555">
                <c:v>2006</c:v>
              </c:pt>
              <c:pt idx="556">
                <c:v>1994</c:v>
              </c:pt>
              <c:pt idx="557">
                <c:v>2003</c:v>
              </c:pt>
              <c:pt idx="558">
                <c:v>1956</c:v>
              </c:pt>
              <c:pt idx="559">
                <c:v>1957</c:v>
              </c:pt>
              <c:pt idx="560">
                <c:v>1958</c:v>
              </c:pt>
              <c:pt idx="561">
                <c:v>1963</c:v>
              </c:pt>
              <c:pt idx="562">
                <c:v>1962</c:v>
              </c:pt>
              <c:pt idx="563">
                <c:v>1911</c:v>
              </c:pt>
              <c:pt idx="564">
                <c:v>1969</c:v>
              </c:pt>
              <c:pt idx="565">
                <c:v>1967</c:v>
              </c:pt>
              <c:pt idx="566">
                <c:v>1987</c:v>
              </c:pt>
              <c:pt idx="567">
                <c:v>1906</c:v>
              </c:pt>
              <c:pt idx="568">
                <c:v>1942</c:v>
              </c:pt>
              <c:pt idx="569">
                <c:v>1922</c:v>
              </c:pt>
              <c:pt idx="570">
                <c:v>1975</c:v>
              </c:pt>
              <c:pt idx="571">
                <c:v>2004</c:v>
              </c:pt>
              <c:pt idx="572">
                <c:v>1951</c:v>
              </c:pt>
              <c:pt idx="573">
                <c:v>1927</c:v>
              </c:pt>
              <c:pt idx="574">
                <c:v>1943</c:v>
              </c:pt>
              <c:pt idx="575">
                <c:v>1970</c:v>
              </c:pt>
              <c:pt idx="576">
                <c:v>1975</c:v>
              </c:pt>
              <c:pt idx="577">
                <c:v>1959</c:v>
              </c:pt>
              <c:pt idx="578">
                <c:v>2003</c:v>
              </c:pt>
              <c:pt idx="579">
                <c:v>1977</c:v>
              </c:pt>
              <c:pt idx="580">
                <c:v>1977</c:v>
              </c:pt>
              <c:pt idx="581">
                <c:v>1923</c:v>
              </c:pt>
              <c:pt idx="582">
                <c:v>1956</c:v>
              </c:pt>
              <c:pt idx="583">
                <c:v>1939</c:v>
              </c:pt>
              <c:pt idx="584">
                <c:v>1947</c:v>
              </c:pt>
              <c:pt idx="585">
                <c:v>1968</c:v>
              </c:pt>
              <c:pt idx="586">
                <c:v>1931</c:v>
              </c:pt>
              <c:pt idx="587">
                <c:v>1943</c:v>
              </c:pt>
              <c:pt idx="588">
                <c:v>1973</c:v>
              </c:pt>
              <c:pt idx="589">
                <c:v>1986</c:v>
              </c:pt>
              <c:pt idx="590">
                <c:v>2006</c:v>
              </c:pt>
              <c:pt idx="591">
                <c:v>2000</c:v>
              </c:pt>
              <c:pt idx="592">
                <c:v>1967</c:v>
              </c:pt>
              <c:pt idx="593">
                <c:v>1951</c:v>
              </c:pt>
              <c:pt idx="594">
                <c:v>1944</c:v>
              </c:pt>
              <c:pt idx="595">
                <c:v>1968</c:v>
              </c:pt>
              <c:pt idx="596">
                <c:v>1909</c:v>
              </c:pt>
              <c:pt idx="597">
                <c:v>1905</c:v>
              </c:pt>
              <c:pt idx="598">
                <c:v>2010</c:v>
              </c:pt>
              <c:pt idx="599">
                <c:v>1978</c:v>
              </c:pt>
              <c:pt idx="600">
                <c:v>1958</c:v>
              </c:pt>
              <c:pt idx="601">
                <c:v>1969</c:v>
              </c:pt>
              <c:pt idx="602">
                <c:v>1964</c:v>
              </c:pt>
              <c:pt idx="603">
                <c:v>1982</c:v>
              </c:pt>
              <c:pt idx="604">
                <c:v>1973</c:v>
              </c:pt>
              <c:pt idx="605">
                <c:v>1953</c:v>
              </c:pt>
              <c:pt idx="606">
                <c:v>2001</c:v>
              </c:pt>
              <c:pt idx="607">
                <c:v>1910</c:v>
              </c:pt>
              <c:pt idx="608">
                <c:v>1956</c:v>
              </c:pt>
              <c:pt idx="609">
                <c:v>1925</c:v>
              </c:pt>
              <c:pt idx="610">
                <c:v>1990</c:v>
              </c:pt>
              <c:pt idx="611">
                <c:v>1989</c:v>
              </c:pt>
              <c:pt idx="612">
                <c:v>1963</c:v>
              </c:pt>
              <c:pt idx="613">
                <c:v>1968</c:v>
              </c:pt>
              <c:pt idx="614">
                <c:v>1989</c:v>
              </c:pt>
              <c:pt idx="615">
                <c:v>1937</c:v>
              </c:pt>
              <c:pt idx="616">
                <c:v>1950</c:v>
              </c:pt>
              <c:pt idx="617">
                <c:v>2002</c:v>
              </c:pt>
              <c:pt idx="618">
                <c:v>2012</c:v>
              </c:pt>
              <c:pt idx="619">
                <c:v>2007</c:v>
              </c:pt>
              <c:pt idx="620">
                <c:v>2008</c:v>
              </c:pt>
              <c:pt idx="621">
                <c:v>2012</c:v>
              </c:pt>
              <c:pt idx="622">
                <c:v>2006</c:v>
              </c:pt>
              <c:pt idx="623">
                <c:v>2013</c:v>
              </c:pt>
              <c:pt idx="624">
                <c:v>2009</c:v>
              </c:pt>
              <c:pt idx="625">
                <c:v>2007</c:v>
              </c:pt>
              <c:pt idx="626">
                <c:v>1947</c:v>
              </c:pt>
              <c:pt idx="627">
                <c:v>2007</c:v>
              </c:pt>
              <c:pt idx="628">
                <c:v>1921</c:v>
              </c:pt>
              <c:pt idx="629">
                <c:v>1958</c:v>
              </c:pt>
              <c:pt idx="630">
                <c:v>1955</c:v>
              </c:pt>
              <c:pt idx="631">
                <c:v>1906</c:v>
              </c:pt>
              <c:pt idx="632">
                <c:v>1929</c:v>
              </c:pt>
              <c:pt idx="633">
                <c:v>1911</c:v>
              </c:pt>
              <c:pt idx="634">
                <c:v>1984</c:v>
              </c:pt>
              <c:pt idx="635">
                <c:v>1984</c:v>
              </c:pt>
              <c:pt idx="636">
                <c:v>1986</c:v>
              </c:pt>
              <c:pt idx="637">
                <c:v>1974</c:v>
              </c:pt>
              <c:pt idx="638">
                <c:v>1952</c:v>
              </c:pt>
              <c:pt idx="639">
                <c:v>1986</c:v>
              </c:pt>
              <c:pt idx="640">
                <c:v>1952</c:v>
              </c:pt>
              <c:pt idx="641">
                <c:v>1998</c:v>
              </c:pt>
              <c:pt idx="642">
                <c:v>1951</c:v>
              </c:pt>
              <c:pt idx="643">
                <c:v>1956</c:v>
              </c:pt>
              <c:pt idx="644">
                <c:v>1948</c:v>
              </c:pt>
              <c:pt idx="645">
                <c:v>1965</c:v>
              </c:pt>
              <c:pt idx="646">
                <c:v>1947</c:v>
              </c:pt>
              <c:pt idx="647">
                <c:v>2014</c:v>
              </c:pt>
              <c:pt idx="648">
                <c:v>1953</c:v>
              </c:pt>
              <c:pt idx="649">
                <c:v>1904</c:v>
              </c:pt>
              <c:pt idx="650">
                <c:v>1981</c:v>
              </c:pt>
              <c:pt idx="651">
                <c:v>2012</c:v>
              </c:pt>
              <c:pt idx="652">
                <c:v>1926</c:v>
              </c:pt>
              <c:pt idx="653">
                <c:v>1989</c:v>
              </c:pt>
              <c:pt idx="654">
                <c:v>2004</c:v>
              </c:pt>
              <c:pt idx="655">
                <c:v>1992</c:v>
              </c:pt>
              <c:pt idx="656">
                <c:v>1903</c:v>
              </c:pt>
              <c:pt idx="657">
                <c:v>1990</c:v>
              </c:pt>
              <c:pt idx="658">
                <c:v>1962</c:v>
              </c:pt>
              <c:pt idx="659">
                <c:v>1924</c:v>
              </c:pt>
              <c:pt idx="660">
                <c:v>1957</c:v>
              </c:pt>
              <c:pt idx="661">
                <c:v>1955</c:v>
              </c:pt>
              <c:pt idx="662">
                <c:v>1995</c:v>
              </c:pt>
              <c:pt idx="663">
                <c:v>1906</c:v>
              </c:pt>
              <c:pt idx="664">
                <c:v>1978</c:v>
              </c:pt>
              <c:pt idx="665">
                <c:v>1963</c:v>
              </c:pt>
              <c:pt idx="666">
                <c:v>1954</c:v>
              </c:pt>
              <c:pt idx="667">
                <c:v>1978</c:v>
              </c:pt>
              <c:pt idx="668">
                <c:v>1957</c:v>
              </c:pt>
              <c:pt idx="669">
                <c:v>1950</c:v>
              </c:pt>
              <c:pt idx="670">
                <c:v>2005</c:v>
              </c:pt>
              <c:pt idx="671">
                <c:v>1959</c:v>
              </c:pt>
              <c:pt idx="672">
                <c:v>1980</c:v>
              </c:pt>
              <c:pt idx="673">
                <c:v>1991</c:v>
              </c:pt>
              <c:pt idx="674">
                <c:v>1941</c:v>
              </c:pt>
              <c:pt idx="675">
                <c:v>1988</c:v>
              </c:pt>
              <c:pt idx="676">
                <c:v>1940</c:v>
              </c:pt>
              <c:pt idx="677">
                <c:v>2008</c:v>
              </c:pt>
              <c:pt idx="678">
                <c:v>1966</c:v>
              </c:pt>
              <c:pt idx="679">
                <c:v>1992</c:v>
              </c:pt>
              <c:pt idx="680">
                <c:v>1997</c:v>
              </c:pt>
              <c:pt idx="681">
                <c:v>1993</c:v>
              </c:pt>
              <c:pt idx="682">
                <c:v>1952</c:v>
              </c:pt>
              <c:pt idx="683">
                <c:v>2005</c:v>
              </c:pt>
              <c:pt idx="684">
                <c:v>1949</c:v>
              </c:pt>
              <c:pt idx="685">
                <c:v>1975</c:v>
              </c:pt>
              <c:pt idx="686">
                <c:v>2000</c:v>
              </c:pt>
              <c:pt idx="687">
                <c:v>1923</c:v>
              </c:pt>
              <c:pt idx="688">
                <c:v>1973</c:v>
              </c:pt>
              <c:pt idx="689">
                <c:v>1918</c:v>
              </c:pt>
              <c:pt idx="690">
                <c:v>1986</c:v>
              </c:pt>
              <c:pt idx="691">
                <c:v>2006</c:v>
              </c:pt>
              <c:pt idx="692">
                <c:v>1955</c:v>
              </c:pt>
              <c:pt idx="693">
                <c:v>1946</c:v>
              </c:pt>
              <c:pt idx="694">
                <c:v>1966</c:v>
              </c:pt>
              <c:pt idx="695">
                <c:v>2004</c:v>
              </c:pt>
              <c:pt idx="696">
                <c:v>1995</c:v>
              </c:pt>
              <c:pt idx="697">
                <c:v>1999</c:v>
              </c:pt>
              <c:pt idx="698">
                <c:v>1973</c:v>
              </c:pt>
              <c:pt idx="699">
                <c:v>1989</c:v>
              </c:pt>
              <c:pt idx="700">
                <c:v>1972</c:v>
              </c:pt>
              <c:pt idx="701">
                <c:v>1967</c:v>
              </c:pt>
              <c:pt idx="702">
                <c:v>2008</c:v>
              </c:pt>
              <c:pt idx="703">
                <c:v>2007</c:v>
              </c:pt>
              <c:pt idx="704">
                <c:v>2007</c:v>
              </c:pt>
              <c:pt idx="705">
                <c:v>2003</c:v>
              </c:pt>
              <c:pt idx="706">
                <c:v>1983</c:v>
              </c:pt>
              <c:pt idx="707">
                <c:v>1979</c:v>
              </c:pt>
              <c:pt idx="708">
                <c:v>1998</c:v>
              </c:pt>
              <c:pt idx="709">
                <c:v>1959</c:v>
              </c:pt>
              <c:pt idx="710">
                <c:v>1932</c:v>
              </c:pt>
              <c:pt idx="711">
                <c:v>1986</c:v>
              </c:pt>
              <c:pt idx="712">
                <c:v>1990</c:v>
              </c:pt>
              <c:pt idx="713">
                <c:v>1963</c:v>
              </c:pt>
              <c:pt idx="714">
                <c:v>1912</c:v>
              </c:pt>
              <c:pt idx="715">
                <c:v>1957</c:v>
              </c:pt>
              <c:pt idx="716">
                <c:v>1989</c:v>
              </c:pt>
              <c:pt idx="717">
                <c:v>1947</c:v>
              </c:pt>
              <c:pt idx="718">
                <c:v>1967</c:v>
              </c:pt>
              <c:pt idx="719">
                <c:v>1957</c:v>
              </c:pt>
              <c:pt idx="720">
                <c:v>1909</c:v>
              </c:pt>
              <c:pt idx="721">
                <c:v>1955</c:v>
              </c:pt>
              <c:pt idx="722">
                <c:v>1980</c:v>
              </c:pt>
              <c:pt idx="723">
                <c:v>1991</c:v>
              </c:pt>
              <c:pt idx="724">
                <c:v>1903</c:v>
              </c:pt>
              <c:pt idx="725">
                <c:v>1963</c:v>
              </c:pt>
              <c:pt idx="726">
                <c:v>1955</c:v>
              </c:pt>
              <c:pt idx="727">
                <c:v>1986</c:v>
              </c:pt>
              <c:pt idx="728">
                <c:v>1985</c:v>
              </c:pt>
              <c:pt idx="729">
                <c:v>1991</c:v>
              </c:pt>
              <c:pt idx="730">
                <c:v>1996</c:v>
              </c:pt>
              <c:pt idx="731">
                <c:v>1979</c:v>
              </c:pt>
              <c:pt idx="732">
                <c:v>1980</c:v>
              </c:pt>
              <c:pt idx="733">
                <c:v>1959</c:v>
              </c:pt>
              <c:pt idx="734">
                <c:v>2006</c:v>
              </c:pt>
              <c:pt idx="735">
                <c:v>1946</c:v>
              </c:pt>
              <c:pt idx="736">
                <c:v>1990</c:v>
              </c:pt>
              <c:pt idx="737">
                <c:v>1921</c:v>
              </c:pt>
              <c:pt idx="738">
                <c:v>1989</c:v>
              </c:pt>
              <c:pt idx="739">
                <c:v>1967</c:v>
              </c:pt>
              <c:pt idx="740">
                <c:v>2001</c:v>
              </c:pt>
              <c:pt idx="741">
                <c:v>2003</c:v>
              </c:pt>
              <c:pt idx="742">
                <c:v>1960</c:v>
              </c:pt>
              <c:pt idx="743">
                <c:v>1961</c:v>
              </c:pt>
              <c:pt idx="744">
                <c:v>1969</c:v>
              </c:pt>
              <c:pt idx="745">
                <c:v>1962</c:v>
              </c:pt>
              <c:pt idx="746">
                <c:v>1940</c:v>
              </c:pt>
              <c:pt idx="747">
                <c:v>1940</c:v>
              </c:pt>
              <c:pt idx="748">
                <c:v>1986</c:v>
              </c:pt>
              <c:pt idx="749">
                <c:v>1991</c:v>
              </c:pt>
              <c:pt idx="750">
                <c:v>1953</c:v>
              </c:pt>
              <c:pt idx="751">
                <c:v>1991</c:v>
              </c:pt>
              <c:pt idx="752">
                <c:v>1994</c:v>
              </c:pt>
              <c:pt idx="753">
                <c:v>1988</c:v>
              </c:pt>
              <c:pt idx="754">
                <c:v>1941</c:v>
              </c:pt>
              <c:pt idx="755">
                <c:v>1919</c:v>
              </c:pt>
              <c:pt idx="756">
                <c:v>1948</c:v>
              </c:pt>
              <c:pt idx="757">
                <c:v>1941</c:v>
              </c:pt>
              <c:pt idx="758">
                <c:v>1996</c:v>
              </c:pt>
              <c:pt idx="759">
                <c:v>1947</c:v>
              </c:pt>
              <c:pt idx="760">
                <c:v>1956</c:v>
              </c:pt>
              <c:pt idx="761">
                <c:v>1970</c:v>
              </c:pt>
              <c:pt idx="762">
                <c:v>1986</c:v>
              </c:pt>
              <c:pt idx="763">
                <c:v>1976</c:v>
              </c:pt>
              <c:pt idx="764">
                <c:v>1955</c:v>
              </c:pt>
              <c:pt idx="765">
                <c:v>1960</c:v>
              </c:pt>
              <c:pt idx="766">
                <c:v>1946</c:v>
              </c:pt>
              <c:pt idx="767">
                <c:v>1997</c:v>
              </c:pt>
              <c:pt idx="768">
                <c:v>1979</c:v>
              </c:pt>
              <c:pt idx="769">
                <c:v>1924</c:v>
              </c:pt>
              <c:pt idx="770">
                <c:v>1969</c:v>
              </c:pt>
              <c:pt idx="771">
                <c:v>1948</c:v>
              </c:pt>
              <c:pt idx="772">
                <c:v>1999</c:v>
              </c:pt>
              <c:pt idx="773">
                <c:v>1995</c:v>
              </c:pt>
              <c:pt idx="774">
                <c:v>2004</c:v>
              </c:pt>
              <c:pt idx="775">
                <c:v>2007</c:v>
              </c:pt>
              <c:pt idx="776">
                <c:v>2013</c:v>
              </c:pt>
              <c:pt idx="777">
                <c:v>2010</c:v>
              </c:pt>
              <c:pt idx="778">
                <c:v>2009</c:v>
              </c:pt>
              <c:pt idx="779">
                <c:v>2007</c:v>
              </c:pt>
              <c:pt idx="780">
                <c:v>2013</c:v>
              </c:pt>
              <c:pt idx="781">
                <c:v>2013</c:v>
              </c:pt>
              <c:pt idx="782">
                <c:v>1985</c:v>
              </c:pt>
              <c:pt idx="783">
                <c:v>1992</c:v>
              </c:pt>
              <c:pt idx="784">
                <c:v>1942</c:v>
              </c:pt>
              <c:pt idx="785">
                <c:v>2005</c:v>
              </c:pt>
              <c:pt idx="786">
                <c:v>1990</c:v>
              </c:pt>
              <c:pt idx="787">
                <c:v>1926</c:v>
              </c:pt>
              <c:pt idx="788">
                <c:v>1977</c:v>
              </c:pt>
              <c:pt idx="789">
                <c:v>2005</c:v>
              </c:pt>
              <c:pt idx="790">
                <c:v>1947</c:v>
              </c:pt>
              <c:pt idx="791">
                <c:v>1900</c:v>
              </c:pt>
              <c:pt idx="792">
                <c:v>1979</c:v>
              </c:pt>
              <c:pt idx="793">
                <c:v>1977</c:v>
              </c:pt>
              <c:pt idx="794">
                <c:v>1987</c:v>
              </c:pt>
              <c:pt idx="795">
                <c:v>1941</c:v>
              </c:pt>
              <c:pt idx="796">
                <c:v>1986</c:v>
              </c:pt>
              <c:pt idx="797">
                <c:v>2003</c:v>
              </c:pt>
              <c:pt idx="798">
                <c:v>1982</c:v>
              </c:pt>
              <c:pt idx="799">
                <c:v>1981</c:v>
              </c:pt>
              <c:pt idx="800">
                <c:v>1972</c:v>
              </c:pt>
              <c:pt idx="801">
                <c:v>1988</c:v>
              </c:pt>
              <c:pt idx="802">
                <c:v>1944</c:v>
              </c:pt>
              <c:pt idx="803">
                <c:v>1962</c:v>
              </c:pt>
              <c:pt idx="804">
                <c:v>1926</c:v>
              </c:pt>
              <c:pt idx="805">
                <c:v>2006</c:v>
              </c:pt>
              <c:pt idx="806">
                <c:v>1909</c:v>
              </c:pt>
              <c:pt idx="807">
                <c:v>2009</c:v>
              </c:pt>
              <c:pt idx="808">
                <c:v>1904</c:v>
              </c:pt>
              <c:pt idx="809">
                <c:v>1966</c:v>
              </c:pt>
              <c:pt idx="810">
                <c:v>2013</c:v>
              </c:pt>
              <c:pt idx="811">
                <c:v>1947</c:v>
              </c:pt>
              <c:pt idx="812">
                <c:v>1996</c:v>
              </c:pt>
              <c:pt idx="813">
                <c:v>1973</c:v>
              </c:pt>
              <c:pt idx="814">
                <c:v>1954</c:v>
              </c:pt>
              <c:pt idx="815">
                <c:v>1955</c:v>
              </c:pt>
              <c:pt idx="816">
                <c:v>1978</c:v>
              </c:pt>
              <c:pt idx="817">
                <c:v>1984</c:v>
              </c:pt>
              <c:pt idx="818">
                <c:v>2001</c:v>
              </c:pt>
              <c:pt idx="819">
                <c:v>2005</c:v>
              </c:pt>
              <c:pt idx="820">
                <c:v>1921</c:v>
              </c:pt>
              <c:pt idx="821">
                <c:v>1941</c:v>
              </c:pt>
              <c:pt idx="822">
                <c:v>2004</c:v>
              </c:pt>
              <c:pt idx="823">
                <c:v>1931</c:v>
              </c:pt>
              <c:pt idx="824">
                <c:v>2003</c:v>
              </c:pt>
              <c:pt idx="825">
                <c:v>1940</c:v>
              </c:pt>
              <c:pt idx="826">
                <c:v>2007</c:v>
              </c:pt>
              <c:pt idx="827">
                <c:v>1982</c:v>
              </c:pt>
              <c:pt idx="828">
                <c:v>2003</c:v>
              </c:pt>
              <c:pt idx="829">
                <c:v>1990</c:v>
              </c:pt>
              <c:pt idx="830">
                <c:v>2005</c:v>
              </c:pt>
              <c:pt idx="831">
                <c:v>1920</c:v>
              </c:pt>
              <c:pt idx="832">
                <c:v>1987</c:v>
              </c:pt>
              <c:pt idx="833">
                <c:v>1978</c:v>
              </c:pt>
              <c:pt idx="834">
                <c:v>1983</c:v>
              </c:pt>
              <c:pt idx="835">
                <c:v>2003</c:v>
              </c:pt>
              <c:pt idx="836">
                <c:v>1960</c:v>
              </c:pt>
              <c:pt idx="837">
                <c:v>1937</c:v>
              </c:pt>
              <c:pt idx="838">
                <c:v>2010</c:v>
              </c:pt>
              <c:pt idx="839">
                <c:v>1991</c:v>
              </c:pt>
              <c:pt idx="840">
                <c:v>2005</c:v>
              </c:pt>
              <c:pt idx="841">
                <c:v>2009</c:v>
              </c:pt>
              <c:pt idx="842">
                <c:v>2014</c:v>
              </c:pt>
              <c:pt idx="843">
                <c:v>2012</c:v>
              </c:pt>
              <c:pt idx="844">
                <c:v>2009</c:v>
              </c:pt>
              <c:pt idx="845">
                <c:v>2008</c:v>
              </c:pt>
              <c:pt idx="846">
                <c:v>2007</c:v>
              </c:pt>
              <c:pt idx="847">
                <c:v>2008</c:v>
              </c:pt>
              <c:pt idx="848">
                <c:v>2006</c:v>
              </c:pt>
              <c:pt idx="849">
                <c:v>1944</c:v>
              </c:pt>
              <c:pt idx="850">
                <c:v>1986</c:v>
              </c:pt>
              <c:pt idx="851">
                <c:v>1994</c:v>
              </c:pt>
              <c:pt idx="852">
                <c:v>1985</c:v>
              </c:pt>
              <c:pt idx="853">
                <c:v>1994</c:v>
              </c:pt>
              <c:pt idx="854">
                <c:v>1987</c:v>
              </c:pt>
              <c:pt idx="855">
                <c:v>1944</c:v>
              </c:pt>
              <c:pt idx="856">
                <c:v>1954</c:v>
              </c:pt>
              <c:pt idx="857">
                <c:v>1979</c:v>
              </c:pt>
              <c:pt idx="858">
                <c:v>1928</c:v>
              </c:pt>
              <c:pt idx="859">
                <c:v>1988</c:v>
              </c:pt>
              <c:pt idx="860">
                <c:v>1929</c:v>
              </c:pt>
              <c:pt idx="861">
                <c:v>1990</c:v>
              </c:pt>
              <c:pt idx="862">
                <c:v>1967</c:v>
              </c:pt>
              <c:pt idx="863">
                <c:v>1962</c:v>
              </c:pt>
              <c:pt idx="864">
                <c:v>1901</c:v>
              </c:pt>
              <c:pt idx="865">
                <c:v>2003</c:v>
              </c:pt>
              <c:pt idx="866">
                <c:v>1906</c:v>
              </c:pt>
              <c:pt idx="867">
                <c:v>1945</c:v>
              </c:pt>
              <c:pt idx="868">
                <c:v>1928</c:v>
              </c:pt>
              <c:pt idx="869">
                <c:v>1945</c:v>
              </c:pt>
              <c:pt idx="870">
                <c:v>1955</c:v>
              </c:pt>
              <c:pt idx="871">
                <c:v>1993</c:v>
              </c:pt>
              <c:pt idx="872">
                <c:v>1942</c:v>
              </c:pt>
              <c:pt idx="873">
                <c:v>1940</c:v>
              </c:pt>
              <c:pt idx="874">
                <c:v>1980</c:v>
              </c:pt>
              <c:pt idx="875">
                <c:v>1966</c:v>
              </c:pt>
              <c:pt idx="876">
                <c:v>1970</c:v>
              </c:pt>
              <c:pt idx="877">
                <c:v>1907</c:v>
              </c:pt>
              <c:pt idx="878">
                <c:v>1960</c:v>
              </c:pt>
              <c:pt idx="879">
                <c:v>2005</c:v>
              </c:pt>
              <c:pt idx="880">
                <c:v>2008</c:v>
              </c:pt>
              <c:pt idx="881">
                <c:v>1999</c:v>
              </c:pt>
              <c:pt idx="882">
                <c:v>1924</c:v>
              </c:pt>
              <c:pt idx="883">
                <c:v>1982</c:v>
              </c:pt>
              <c:pt idx="884">
                <c:v>1968</c:v>
              </c:pt>
              <c:pt idx="885">
                <c:v>2014</c:v>
              </c:pt>
              <c:pt idx="886">
                <c:v>1974</c:v>
              </c:pt>
              <c:pt idx="887">
                <c:v>2005</c:v>
              </c:pt>
              <c:pt idx="888">
                <c:v>1926</c:v>
              </c:pt>
              <c:pt idx="889">
                <c:v>1988</c:v>
              </c:pt>
              <c:pt idx="890">
                <c:v>1921</c:v>
              </c:pt>
              <c:pt idx="891">
                <c:v>1986</c:v>
              </c:pt>
              <c:pt idx="892">
                <c:v>1978</c:v>
              </c:pt>
              <c:pt idx="893">
                <c:v>1942</c:v>
              </c:pt>
              <c:pt idx="894">
                <c:v>1906</c:v>
              </c:pt>
              <c:pt idx="895">
                <c:v>1973</c:v>
              </c:pt>
              <c:pt idx="896">
                <c:v>1979</c:v>
              </c:pt>
              <c:pt idx="897">
                <c:v>1999</c:v>
              </c:pt>
              <c:pt idx="898">
                <c:v>1977</c:v>
              </c:pt>
              <c:pt idx="899">
                <c:v>1926</c:v>
              </c:pt>
              <c:pt idx="900">
                <c:v>2005</c:v>
              </c:pt>
              <c:pt idx="901">
                <c:v>1953</c:v>
              </c:pt>
              <c:pt idx="902">
                <c:v>1979</c:v>
              </c:pt>
              <c:pt idx="903">
                <c:v>1967</c:v>
              </c:pt>
              <c:pt idx="904">
                <c:v>1993</c:v>
              </c:pt>
              <c:pt idx="905">
                <c:v>2005</c:v>
              </c:pt>
              <c:pt idx="906">
                <c:v>2004</c:v>
              </c:pt>
              <c:pt idx="907">
                <c:v>1981</c:v>
              </c:pt>
              <c:pt idx="908">
                <c:v>1941</c:v>
              </c:pt>
              <c:pt idx="909">
                <c:v>1937</c:v>
              </c:pt>
              <c:pt idx="910">
                <c:v>1985</c:v>
              </c:pt>
              <c:pt idx="911">
                <c:v>1976</c:v>
              </c:pt>
              <c:pt idx="912">
                <c:v>1912</c:v>
              </c:pt>
              <c:pt idx="913">
                <c:v>1908</c:v>
              </c:pt>
              <c:pt idx="914">
                <c:v>2009</c:v>
              </c:pt>
              <c:pt idx="915">
                <c:v>1998</c:v>
              </c:pt>
              <c:pt idx="916">
                <c:v>1951</c:v>
              </c:pt>
              <c:pt idx="917">
                <c:v>1960</c:v>
              </c:pt>
              <c:pt idx="918">
                <c:v>1967</c:v>
              </c:pt>
              <c:pt idx="919">
                <c:v>1908</c:v>
              </c:pt>
              <c:pt idx="920">
                <c:v>1945</c:v>
              </c:pt>
              <c:pt idx="921">
                <c:v>1995</c:v>
              </c:pt>
              <c:pt idx="922">
                <c:v>1978</c:v>
              </c:pt>
              <c:pt idx="923">
                <c:v>1984</c:v>
              </c:pt>
              <c:pt idx="924">
                <c:v>2005</c:v>
              </c:pt>
              <c:pt idx="925">
                <c:v>2008</c:v>
              </c:pt>
              <c:pt idx="926">
                <c:v>1966</c:v>
              </c:pt>
              <c:pt idx="927">
                <c:v>1914</c:v>
              </c:pt>
              <c:pt idx="928">
                <c:v>1954</c:v>
              </c:pt>
              <c:pt idx="929">
                <c:v>1997</c:v>
              </c:pt>
              <c:pt idx="930">
                <c:v>2011</c:v>
              </c:pt>
              <c:pt idx="931">
                <c:v>2007</c:v>
              </c:pt>
              <c:pt idx="932">
                <c:v>2007</c:v>
              </c:pt>
              <c:pt idx="933">
                <c:v>2013</c:v>
              </c:pt>
              <c:pt idx="934">
                <c:v>2004</c:v>
              </c:pt>
              <c:pt idx="935">
                <c:v>2001</c:v>
              </c:pt>
              <c:pt idx="936">
                <c:v>1906</c:v>
              </c:pt>
              <c:pt idx="937">
                <c:v>1954</c:v>
              </c:pt>
              <c:pt idx="938">
                <c:v>2008</c:v>
              </c:pt>
              <c:pt idx="939">
                <c:v>1942</c:v>
              </c:pt>
              <c:pt idx="940">
                <c:v>2014</c:v>
              </c:pt>
              <c:pt idx="941">
                <c:v>1951</c:v>
              </c:pt>
              <c:pt idx="942">
                <c:v>1965</c:v>
              </c:pt>
              <c:pt idx="943">
                <c:v>1926</c:v>
              </c:pt>
              <c:pt idx="944">
                <c:v>1948</c:v>
              </c:pt>
              <c:pt idx="945">
                <c:v>1978</c:v>
              </c:pt>
              <c:pt idx="946">
                <c:v>1943</c:v>
              </c:pt>
              <c:pt idx="947">
                <c:v>1926</c:v>
              </c:pt>
              <c:pt idx="948">
                <c:v>1982</c:v>
              </c:pt>
              <c:pt idx="949">
                <c:v>1923</c:v>
              </c:pt>
              <c:pt idx="950">
                <c:v>1987</c:v>
              </c:pt>
              <c:pt idx="951">
                <c:v>2001</c:v>
              </c:pt>
              <c:pt idx="952">
                <c:v>1965</c:v>
              </c:pt>
              <c:pt idx="953">
                <c:v>1946</c:v>
              </c:pt>
              <c:pt idx="954">
                <c:v>2005</c:v>
              </c:pt>
              <c:pt idx="955">
                <c:v>1986</c:v>
              </c:pt>
              <c:pt idx="956">
                <c:v>1952</c:v>
              </c:pt>
              <c:pt idx="957">
                <c:v>1987</c:v>
              </c:pt>
              <c:pt idx="958">
                <c:v>2012</c:v>
              </c:pt>
              <c:pt idx="959">
                <c:v>1967</c:v>
              </c:pt>
              <c:pt idx="960">
                <c:v>1943</c:v>
              </c:pt>
              <c:pt idx="961">
                <c:v>1982</c:v>
              </c:pt>
              <c:pt idx="962">
                <c:v>1967</c:v>
              </c:pt>
              <c:pt idx="963">
                <c:v>1908</c:v>
              </c:pt>
              <c:pt idx="964">
                <c:v>1953</c:v>
              </c:pt>
              <c:pt idx="965">
                <c:v>2001</c:v>
              </c:pt>
              <c:pt idx="966">
                <c:v>1955</c:v>
              </c:pt>
              <c:pt idx="967">
                <c:v>1965</c:v>
              </c:pt>
              <c:pt idx="968">
                <c:v>1929</c:v>
              </c:pt>
              <c:pt idx="969">
                <c:v>1976</c:v>
              </c:pt>
              <c:pt idx="970">
                <c:v>1995</c:v>
              </c:pt>
              <c:pt idx="971">
                <c:v>2002</c:v>
              </c:pt>
              <c:pt idx="972">
                <c:v>1967</c:v>
              </c:pt>
              <c:pt idx="973">
                <c:v>1959</c:v>
              </c:pt>
              <c:pt idx="974">
                <c:v>1945</c:v>
              </c:pt>
              <c:pt idx="975">
                <c:v>1900</c:v>
              </c:pt>
              <c:pt idx="976">
                <c:v>2004</c:v>
              </c:pt>
              <c:pt idx="977">
                <c:v>1915</c:v>
              </c:pt>
              <c:pt idx="978">
                <c:v>1987</c:v>
              </c:pt>
              <c:pt idx="979">
                <c:v>1970</c:v>
              </c:pt>
              <c:pt idx="980">
                <c:v>1966</c:v>
              </c:pt>
              <c:pt idx="981">
                <c:v>1953</c:v>
              </c:pt>
              <c:pt idx="982">
                <c:v>1948</c:v>
              </c:pt>
              <c:pt idx="983">
                <c:v>1967</c:v>
              </c:pt>
              <c:pt idx="984">
                <c:v>1941</c:v>
              </c:pt>
              <c:pt idx="985">
                <c:v>1926</c:v>
              </c:pt>
              <c:pt idx="986">
                <c:v>1919</c:v>
              </c:pt>
              <c:pt idx="987">
                <c:v>1921</c:v>
              </c:pt>
              <c:pt idx="988">
                <c:v>1955</c:v>
              </c:pt>
              <c:pt idx="989">
                <c:v>1918</c:v>
              </c:pt>
              <c:pt idx="990">
                <c:v>1967</c:v>
              </c:pt>
              <c:pt idx="991">
                <c:v>2002</c:v>
              </c:pt>
              <c:pt idx="992">
                <c:v>1950</c:v>
              </c:pt>
              <c:pt idx="993">
                <c:v>1989</c:v>
              </c:pt>
              <c:pt idx="994">
                <c:v>2006</c:v>
              </c:pt>
              <c:pt idx="995">
                <c:v>1962</c:v>
              </c:pt>
              <c:pt idx="996">
                <c:v>1950</c:v>
              </c:pt>
              <c:pt idx="997">
                <c:v>1992</c:v>
              </c:pt>
              <c:pt idx="998">
                <c:v>1939</c:v>
              </c:pt>
              <c:pt idx="999">
                <c:v>1987</c:v>
              </c:pt>
              <c:pt idx="1000">
                <c:v>2003</c:v>
              </c:pt>
              <c:pt idx="1001">
                <c:v>1989</c:v>
              </c:pt>
              <c:pt idx="1002">
                <c:v>1906</c:v>
              </c:pt>
              <c:pt idx="1003">
                <c:v>1999</c:v>
              </c:pt>
              <c:pt idx="1004">
                <c:v>2004</c:v>
              </c:pt>
              <c:pt idx="1005">
                <c:v>1976</c:v>
              </c:pt>
              <c:pt idx="1006">
                <c:v>1961</c:v>
              </c:pt>
              <c:pt idx="1007">
                <c:v>1947</c:v>
              </c:pt>
              <c:pt idx="1008">
                <c:v>1950</c:v>
              </c:pt>
              <c:pt idx="1009">
                <c:v>1969</c:v>
              </c:pt>
              <c:pt idx="1010">
                <c:v>1957</c:v>
              </c:pt>
              <c:pt idx="1011">
                <c:v>1959</c:v>
              </c:pt>
              <c:pt idx="1012">
                <c:v>1992</c:v>
              </c:pt>
              <c:pt idx="1013">
                <c:v>1954</c:v>
              </c:pt>
              <c:pt idx="1014">
                <c:v>1977</c:v>
              </c:pt>
              <c:pt idx="1015">
                <c:v>1967</c:v>
              </c:pt>
              <c:pt idx="1016">
                <c:v>1922</c:v>
              </c:pt>
              <c:pt idx="1017">
                <c:v>1978</c:v>
              </c:pt>
              <c:pt idx="1018">
                <c:v>2007</c:v>
              </c:pt>
              <c:pt idx="1019">
                <c:v>1963</c:v>
              </c:pt>
              <c:pt idx="1020">
                <c:v>1959</c:v>
              </c:pt>
              <c:pt idx="1021">
                <c:v>2004</c:v>
              </c:pt>
              <c:pt idx="1022">
                <c:v>1947</c:v>
              </c:pt>
              <c:pt idx="1023">
                <c:v>1925</c:v>
              </c:pt>
              <c:pt idx="1024">
                <c:v>1978</c:v>
              </c:pt>
              <c:pt idx="1025">
                <c:v>1941</c:v>
              </c:pt>
              <c:pt idx="1026">
                <c:v>1957</c:v>
              </c:pt>
              <c:pt idx="1027">
                <c:v>1938</c:v>
              </c:pt>
              <c:pt idx="1028">
                <c:v>1903</c:v>
              </c:pt>
              <c:pt idx="1029">
                <c:v>1920</c:v>
              </c:pt>
              <c:pt idx="1030">
                <c:v>2007</c:v>
              </c:pt>
              <c:pt idx="1031">
                <c:v>2003</c:v>
              </c:pt>
              <c:pt idx="1032">
                <c:v>2008</c:v>
              </c:pt>
              <c:pt idx="1033">
                <c:v>2007</c:v>
              </c:pt>
              <c:pt idx="1034">
                <c:v>2008</c:v>
              </c:pt>
              <c:pt idx="1035">
                <c:v>2014</c:v>
              </c:pt>
              <c:pt idx="1036">
                <c:v>2008</c:v>
              </c:pt>
              <c:pt idx="1037">
                <c:v>2008</c:v>
              </c:pt>
              <c:pt idx="1038">
                <c:v>2006</c:v>
              </c:pt>
              <c:pt idx="1039">
                <c:v>2014</c:v>
              </c:pt>
              <c:pt idx="1040">
                <c:v>2013</c:v>
              </c:pt>
              <c:pt idx="1041">
                <c:v>2014</c:v>
              </c:pt>
              <c:pt idx="1042">
                <c:v>2013</c:v>
              </c:pt>
              <c:pt idx="1043">
                <c:v>2009</c:v>
              </c:pt>
              <c:pt idx="1044">
                <c:v>2009</c:v>
              </c:pt>
              <c:pt idx="1045">
                <c:v>1993</c:v>
              </c:pt>
              <c:pt idx="1046">
                <c:v>1947</c:v>
              </c:pt>
              <c:pt idx="1047">
                <c:v>1994</c:v>
              </c:pt>
              <c:pt idx="1048">
                <c:v>2000</c:v>
              </c:pt>
              <c:pt idx="1049">
                <c:v>1961</c:v>
              </c:pt>
              <c:pt idx="1050">
                <c:v>1980</c:v>
              </c:pt>
              <c:pt idx="1051">
                <c:v>1945</c:v>
              </c:pt>
              <c:pt idx="1052">
                <c:v>1998</c:v>
              </c:pt>
              <c:pt idx="1053">
                <c:v>1987</c:v>
              </c:pt>
              <c:pt idx="1054">
                <c:v>1950</c:v>
              </c:pt>
              <c:pt idx="1055">
                <c:v>1981</c:v>
              </c:pt>
              <c:pt idx="1056">
                <c:v>1909</c:v>
              </c:pt>
              <c:pt idx="1057">
                <c:v>1997</c:v>
              </c:pt>
              <c:pt idx="1058">
                <c:v>1979</c:v>
              </c:pt>
              <c:pt idx="1059">
                <c:v>1988</c:v>
              </c:pt>
              <c:pt idx="1060">
                <c:v>1948</c:v>
              </c:pt>
              <c:pt idx="1061">
                <c:v>1916</c:v>
              </c:pt>
              <c:pt idx="1062">
                <c:v>1990</c:v>
              </c:pt>
              <c:pt idx="1063">
                <c:v>1999</c:v>
              </c:pt>
              <c:pt idx="1064">
                <c:v>1998</c:v>
              </c:pt>
              <c:pt idx="1065">
                <c:v>1909</c:v>
              </c:pt>
              <c:pt idx="1066">
                <c:v>1984</c:v>
              </c:pt>
              <c:pt idx="1067">
                <c:v>1956</c:v>
              </c:pt>
              <c:pt idx="1068">
                <c:v>1941</c:v>
              </c:pt>
              <c:pt idx="1069">
                <c:v>1961</c:v>
              </c:pt>
              <c:pt idx="1070">
                <c:v>1973</c:v>
              </c:pt>
              <c:pt idx="1071">
                <c:v>1988</c:v>
              </c:pt>
              <c:pt idx="1072">
                <c:v>1947</c:v>
              </c:pt>
              <c:pt idx="1073">
                <c:v>1969</c:v>
              </c:pt>
              <c:pt idx="1074">
                <c:v>1962</c:v>
              </c:pt>
              <c:pt idx="1075">
                <c:v>1957</c:v>
              </c:pt>
              <c:pt idx="1076">
                <c:v>1997</c:v>
              </c:pt>
              <c:pt idx="1077">
                <c:v>2007</c:v>
              </c:pt>
              <c:pt idx="1078">
                <c:v>1931</c:v>
              </c:pt>
              <c:pt idx="1079">
                <c:v>1969</c:v>
              </c:pt>
              <c:pt idx="1080">
                <c:v>1926</c:v>
              </c:pt>
              <c:pt idx="1081">
                <c:v>1925</c:v>
              </c:pt>
              <c:pt idx="1082">
                <c:v>2002</c:v>
              </c:pt>
              <c:pt idx="1083">
                <c:v>1972</c:v>
              </c:pt>
              <c:pt idx="1084">
                <c:v>1972</c:v>
              </c:pt>
              <c:pt idx="1085">
                <c:v>1962</c:v>
              </c:pt>
              <c:pt idx="1086">
                <c:v>1909</c:v>
              </c:pt>
              <c:pt idx="1087">
                <c:v>1969</c:v>
              </c:pt>
              <c:pt idx="1088">
                <c:v>1995</c:v>
              </c:pt>
              <c:pt idx="1089">
                <c:v>1977</c:v>
              </c:pt>
              <c:pt idx="1090">
                <c:v>1956</c:v>
              </c:pt>
              <c:pt idx="1091">
                <c:v>1985</c:v>
              </c:pt>
              <c:pt idx="1092">
                <c:v>1998</c:v>
              </c:pt>
              <c:pt idx="1093">
                <c:v>1973</c:v>
              </c:pt>
              <c:pt idx="1094">
                <c:v>1964</c:v>
              </c:pt>
              <c:pt idx="1095">
                <c:v>2002</c:v>
              </c:pt>
              <c:pt idx="1096">
                <c:v>1945</c:v>
              </c:pt>
              <c:pt idx="1097">
                <c:v>1983</c:v>
              </c:pt>
              <c:pt idx="1098">
                <c:v>1953</c:v>
              </c:pt>
              <c:pt idx="1099">
                <c:v>1939</c:v>
              </c:pt>
              <c:pt idx="1100">
                <c:v>1963</c:v>
              </c:pt>
              <c:pt idx="1101">
                <c:v>1906</c:v>
              </c:pt>
              <c:pt idx="1102">
                <c:v>1992</c:v>
              </c:pt>
              <c:pt idx="1103">
                <c:v>2001</c:v>
              </c:pt>
              <c:pt idx="1104">
                <c:v>1940</c:v>
              </c:pt>
              <c:pt idx="1105">
                <c:v>1993</c:v>
              </c:pt>
              <c:pt idx="1106">
                <c:v>1948</c:v>
              </c:pt>
              <c:pt idx="1107">
                <c:v>2008</c:v>
              </c:pt>
              <c:pt idx="1108">
                <c:v>2007</c:v>
              </c:pt>
              <c:pt idx="1109">
                <c:v>2001</c:v>
              </c:pt>
              <c:pt idx="1110">
                <c:v>1987</c:v>
              </c:pt>
              <c:pt idx="1111">
                <c:v>1986</c:v>
              </c:pt>
              <c:pt idx="1112">
                <c:v>1966</c:v>
              </c:pt>
              <c:pt idx="1113">
                <c:v>2003</c:v>
              </c:pt>
              <c:pt idx="1114">
                <c:v>1935</c:v>
              </c:pt>
              <c:pt idx="1115">
                <c:v>1998</c:v>
              </c:pt>
              <c:pt idx="1116">
                <c:v>1996</c:v>
              </c:pt>
              <c:pt idx="1117">
                <c:v>1978</c:v>
              </c:pt>
              <c:pt idx="1118">
                <c:v>1998</c:v>
              </c:pt>
              <c:pt idx="1119">
                <c:v>1993</c:v>
              </c:pt>
              <c:pt idx="1120">
                <c:v>1994</c:v>
              </c:pt>
              <c:pt idx="1121">
                <c:v>1949</c:v>
              </c:pt>
              <c:pt idx="1122">
                <c:v>1967</c:v>
              </c:pt>
              <c:pt idx="1123">
                <c:v>1940</c:v>
              </c:pt>
              <c:pt idx="1124">
                <c:v>2006</c:v>
              </c:pt>
              <c:pt idx="1125">
                <c:v>1977</c:v>
              </c:pt>
              <c:pt idx="1126">
                <c:v>1994</c:v>
              </c:pt>
              <c:pt idx="1127">
                <c:v>1978</c:v>
              </c:pt>
              <c:pt idx="1128">
                <c:v>1992</c:v>
              </c:pt>
              <c:pt idx="1129">
                <c:v>2007</c:v>
              </c:pt>
              <c:pt idx="1130">
                <c:v>2006</c:v>
              </c:pt>
              <c:pt idx="1131">
                <c:v>2014</c:v>
              </c:pt>
              <c:pt idx="1132">
                <c:v>2005</c:v>
              </c:pt>
              <c:pt idx="1133">
                <c:v>2009</c:v>
              </c:pt>
              <c:pt idx="1134">
                <c:v>2007</c:v>
              </c:pt>
              <c:pt idx="1135">
                <c:v>2007</c:v>
              </c:pt>
              <c:pt idx="1136">
                <c:v>2009</c:v>
              </c:pt>
              <c:pt idx="1137">
                <c:v>1983</c:v>
              </c:pt>
              <c:pt idx="1138">
                <c:v>1994</c:v>
              </c:pt>
              <c:pt idx="1139">
                <c:v>1983</c:v>
              </c:pt>
              <c:pt idx="1140">
                <c:v>1962</c:v>
              </c:pt>
              <c:pt idx="1141">
                <c:v>1969</c:v>
              </c:pt>
              <c:pt idx="1142">
                <c:v>1998</c:v>
              </c:pt>
              <c:pt idx="1143">
                <c:v>1966</c:v>
              </c:pt>
              <c:pt idx="1144">
                <c:v>1918</c:v>
              </c:pt>
              <c:pt idx="1145">
                <c:v>1987</c:v>
              </c:pt>
              <c:pt idx="1146">
                <c:v>1977</c:v>
              </c:pt>
              <c:pt idx="1147">
                <c:v>1984</c:v>
              </c:pt>
              <c:pt idx="1148">
                <c:v>1904</c:v>
              </c:pt>
              <c:pt idx="1149">
                <c:v>1950</c:v>
              </c:pt>
              <c:pt idx="1150">
                <c:v>1907</c:v>
              </c:pt>
              <c:pt idx="1151">
                <c:v>1908</c:v>
              </c:pt>
              <c:pt idx="1152">
                <c:v>1990</c:v>
              </c:pt>
              <c:pt idx="1153">
                <c:v>1976</c:v>
              </c:pt>
              <c:pt idx="1154">
                <c:v>1981</c:v>
              </c:pt>
              <c:pt idx="1155">
                <c:v>1956</c:v>
              </c:pt>
              <c:pt idx="1156">
                <c:v>2005</c:v>
              </c:pt>
              <c:pt idx="1157">
                <c:v>2007</c:v>
              </c:pt>
              <c:pt idx="1158">
                <c:v>1943</c:v>
              </c:pt>
              <c:pt idx="1159">
                <c:v>1922</c:v>
              </c:pt>
              <c:pt idx="1160">
                <c:v>1959</c:v>
              </c:pt>
              <c:pt idx="1161">
                <c:v>1978</c:v>
              </c:pt>
              <c:pt idx="1162">
                <c:v>1942</c:v>
              </c:pt>
              <c:pt idx="1163">
                <c:v>1948</c:v>
              </c:pt>
              <c:pt idx="1164">
                <c:v>1938</c:v>
              </c:pt>
              <c:pt idx="1165">
                <c:v>1954</c:v>
              </c:pt>
              <c:pt idx="1166">
                <c:v>1956</c:v>
              </c:pt>
              <c:pt idx="1167">
                <c:v>1991</c:v>
              </c:pt>
              <c:pt idx="1168">
                <c:v>1954</c:v>
              </c:pt>
              <c:pt idx="1169">
                <c:v>1998</c:v>
              </c:pt>
              <c:pt idx="1170">
                <c:v>1977</c:v>
              </c:pt>
              <c:pt idx="1171">
                <c:v>1976</c:v>
              </c:pt>
              <c:pt idx="1172">
                <c:v>1967</c:v>
              </c:pt>
              <c:pt idx="1173">
                <c:v>1949</c:v>
              </c:pt>
              <c:pt idx="1174">
                <c:v>1951</c:v>
              </c:pt>
              <c:pt idx="1175">
                <c:v>1907</c:v>
              </c:pt>
              <c:pt idx="1176">
                <c:v>1987</c:v>
              </c:pt>
              <c:pt idx="1177">
                <c:v>1966</c:v>
              </c:pt>
              <c:pt idx="1178">
                <c:v>1922</c:v>
              </c:pt>
              <c:pt idx="1179">
                <c:v>1942</c:v>
              </c:pt>
              <c:pt idx="1180">
                <c:v>1978</c:v>
              </c:pt>
              <c:pt idx="1181">
                <c:v>1963</c:v>
              </c:pt>
              <c:pt idx="1182">
                <c:v>1996</c:v>
              </c:pt>
              <c:pt idx="1183">
                <c:v>2008</c:v>
              </c:pt>
              <c:pt idx="1184">
                <c:v>1962</c:v>
              </c:pt>
              <c:pt idx="1185">
                <c:v>1916</c:v>
              </c:pt>
              <c:pt idx="1186">
                <c:v>1973</c:v>
              </c:pt>
              <c:pt idx="1187">
                <c:v>1977</c:v>
              </c:pt>
              <c:pt idx="1188">
                <c:v>1978</c:v>
              </c:pt>
              <c:pt idx="1189">
                <c:v>1998</c:v>
              </c:pt>
              <c:pt idx="1190">
                <c:v>1950</c:v>
              </c:pt>
              <c:pt idx="1191">
                <c:v>1983</c:v>
              </c:pt>
              <c:pt idx="1192">
                <c:v>1996</c:v>
              </c:pt>
              <c:pt idx="1193">
                <c:v>1968</c:v>
              </c:pt>
              <c:pt idx="1194">
                <c:v>1912</c:v>
              </c:pt>
              <c:pt idx="1195">
                <c:v>1999</c:v>
              </c:pt>
              <c:pt idx="1196">
                <c:v>2000</c:v>
              </c:pt>
              <c:pt idx="1197">
                <c:v>2011</c:v>
              </c:pt>
              <c:pt idx="1198">
                <c:v>1947</c:v>
              </c:pt>
              <c:pt idx="1199">
                <c:v>1982</c:v>
              </c:pt>
              <c:pt idx="1200">
                <c:v>1988</c:v>
              </c:pt>
              <c:pt idx="1201">
                <c:v>1979</c:v>
              </c:pt>
              <c:pt idx="1202">
                <c:v>1996</c:v>
              </c:pt>
              <c:pt idx="1203">
                <c:v>2007</c:v>
              </c:pt>
              <c:pt idx="1204">
                <c:v>2014</c:v>
              </c:pt>
              <c:pt idx="1205">
                <c:v>2005</c:v>
              </c:pt>
              <c:pt idx="1206">
                <c:v>2006</c:v>
              </c:pt>
              <c:pt idx="1207">
                <c:v>2010</c:v>
              </c:pt>
              <c:pt idx="1208">
                <c:v>2007</c:v>
              </c:pt>
              <c:pt idx="1209">
                <c:v>2008</c:v>
              </c:pt>
              <c:pt idx="1210">
                <c:v>2008</c:v>
              </c:pt>
              <c:pt idx="1211">
                <c:v>2006</c:v>
              </c:pt>
              <c:pt idx="1212">
                <c:v>2013</c:v>
              </c:pt>
              <c:pt idx="1213">
                <c:v>2010</c:v>
              </c:pt>
              <c:pt idx="1214">
                <c:v>2005</c:v>
              </c:pt>
              <c:pt idx="1215">
                <c:v>2011</c:v>
              </c:pt>
              <c:pt idx="1216">
                <c:v>2008</c:v>
              </c:pt>
              <c:pt idx="1217">
                <c:v>2007</c:v>
              </c:pt>
              <c:pt idx="1218">
                <c:v>1939</c:v>
              </c:pt>
              <c:pt idx="1219">
                <c:v>1912</c:v>
              </c:pt>
              <c:pt idx="1220">
                <c:v>1991</c:v>
              </c:pt>
              <c:pt idx="1221">
                <c:v>1982</c:v>
              </c:pt>
              <c:pt idx="1222">
                <c:v>1952</c:v>
              </c:pt>
              <c:pt idx="1223">
                <c:v>1967</c:v>
              </c:pt>
              <c:pt idx="1224">
                <c:v>1976</c:v>
              </c:pt>
              <c:pt idx="1225">
                <c:v>1991</c:v>
              </c:pt>
              <c:pt idx="1226">
                <c:v>1926</c:v>
              </c:pt>
              <c:pt idx="1227">
                <c:v>1975</c:v>
              </c:pt>
              <c:pt idx="1228">
                <c:v>2002</c:v>
              </c:pt>
              <c:pt idx="1229">
                <c:v>1958</c:v>
              </c:pt>
              <c:pt idx="1230">
                <c:v>1946</c:v>
              </c:pt>
              <c:pt idx="1231">
                <c:v>1970</c:v>
              </c:pt>
              <c:pt idx="1232">
                <c:v>1911</c:v>
              </c:pt>
              <c:pt idx="1233">
                <c:v>1910</c:v>
              </c:pt>
              <c:pt idx="1234">
                <c:v>1941</c:v>
              </c:pt>
              <c:pt idx="1235">
                <c:v>1992</c:v>
              </c:pt>
              <c:pt idx="1236">
                <c:v>1955</c:v>
              </c:pt>
              <c:pt idx="1237">
                <c:v>1992</c:v>
              </c:pt>
              <c:pt idx="1238">
                <c:v>1999</c:v>
              </c:pt>
              <c:pt idx="1239">
                <c:v>1983</c:v>
              </c:pt>
              <c:pt idx="1240">
                <c:v>1984</c:v>
              </c:pt>
              <c:pt idx="1241">
                <c:v>1999</c:v>
              </c:pt>
              <c:pt idx="1242">
                <c:v>1942</c:v>
              </c:pt>
              <c:pt idx="1243">
                <c:v>1951</c:v>
              </c:pt>
              <c:pt idx="1244">
                <c:v>1942</c:v>
              </c:pt>
              <c:pt idx="1245">
                <c:v>1994</c:v>
              </c:pt>
              <c:pt idx="1246">
                <c:v>1923</c:v>
              </c:pt>
              <c:pt idx="1247">
                <c:v>1967</c:v>
              </c:pt>
              <c:pt idx="1248">
                <c:v>1987</c:v>
              </c:pt>
              <c:pt idx="1249">
                <c:v>1926</c:v>
              </c:pt>
              <c:pt idx="1250">
                <c:v>1963</c:v>
              </c:pt>
              <c:pt idx="1251">
                <c:v>1924</c:v>
              </c:pt>
              <c:pt idx="1252">
                <c:v>1966</c:v>
              </c:pt>
              <c:pt idx="1253">
                <c:v>2005</c:v>
              </c:pt>
              <c:pt idx="1254">
                <c:v>1966</c:v>
              </c:pt>
              <c:pt idx="1255">
                <c:v>1979</c:v>
              </c:pt>
              <c:pt idx="1256">
                <c:v>1983</c:v>
              </c:pt>
              <c:pt idx="1257">
                <c:v>1965</c:v>
              </c:pt>
              <c:pt idx="1258">
                <c:v>1988</c:v>
              </c:pt>
              <c:pt idx="1259">
                <c:v>1984</c:v>
              </c:pt>
              <c:pt idx="1260">
                <c:v>1951</c:v>
              </c:pt>
              <c:pt idx="1261">
                <c:v>1987</c:v>
              </c:pt>
              <c:pt idx="1262">
                <c:v>1988</c:v>
              </c:pt>
              <c:pt idx="1263">
                <c:v>1940</c:v>
              </c:pt>
              <c:pt idx="1264">
                <c:v>1952</c:v>
              </c:pt>
              <c:pt idx="1265">
                <c:v>1993</c:v>
              </c:pt>
              <c:pt idx="1266">
                <c:v>1967</c:v>
              </c:pt>
              <c:pt idx="1267">
                <c:v>1973</c:v>
              </c:pt>
              <c:pt idx="1268">
                <c:v>1990</c:v>
              </c:pt>
              <c:pt idx="1269">
                <c:v>1926</c:v>
              </c:pt>
              <c:pt idx="1270">
                <c:v>1947</c:v>
              </c:pt>
              <c:pt idx="1271">
                <c:v>1983</c:v>
              </c:pt>
              <c:pt idx="1272">
                <c:v>2000</c:v>
              </c:pt>
              <c:pt idx="1273">
                <c:v>1965</c:v>
              </c:pt>
              <c:pt idx="1274">
                <c:v>1925</c:v>
              </c:pt>
              <c:pt idx="1275">
                <c:v>2003</c:v>
              </c:pt>
              <c:pt idx="1276">
                <c:v>1947</c:v>
              </c:pt>
              <c:pt idx="1277">
                <c:v>1951</c:v>
              </c:pt>
              <c:pt idx="1278">
                <c:v>1919</c:v>
              </c:pt>
              <c:pt idx="1279">
                <c:v>1943</c:v>
              </c:pt>
              <c:pt idx="1280">
                <c:v>2005</c:v>
              </c:pt>
              <c:pt idx="1281">
                <c:v>1987</c:v>
              </c:pt>
              <c:pt idx="1282">
                <c:v>1951</c:v>
              </c:pt>
              <c:pt idx="1283">
                <c:v>1943</c:v>
              </c:pt>
              <c:pt idx="1284">
                <c:v>1931</c:v>
              </c:pt>
              <c:pt idx="1285">
                <c:v>1924</c:v>
              </c:pt>
              <c:pt idx="1286">
                <c:v>1940</c:v>
              </c:pt>
              <c:pt idx="1287">
                <c:v>1919</c:v>
              </c:pt>
              <c:pt idx="1288">
                <c:v>1993</c:v>
              </c:pt>
              <c:pt idx="1289">
                <c:v>1984</c:v>
              </c:pt>
              <c:pt idx="1290">
                <c:v>1966</c:v>
              </c:pt>
              <c:pt idx="1291">
                <c:v>1959</c:v>
              </c:pt>
              <c:pt idx="1292">
                <c:v>1947</c:v>
              </c:pt>
              <c:pt idx="1293">
                <c:v>1965</c:v>
              </c:pt>
              <c:pt idx="1294">
                <c:v>2006</c:v>
              </c:pt>
              <c:pt idx="1295">
                <c:v>2007</c:v>
              </c:pt>
              <c:pt idx="1296">
                <c:v>2008</c:v>
              </c:pt>
              <c:pt idx="1297">
                <c:v>2007</c:v>
              </c:pt>
              <c:pt idx="1298">
                <c:v>2006</c:v>
              </c:pt>
              <c:pt idx="1299">
                <c:v>1979</c:v>
              </c:pt>
              <c:pt idx="1300">
                <c:v>1924</c:v>
              </c:pt>
              <c:pt idx="1301">
                <c:v>2004</c:v>
              </c:pt>
              <c:pt idx="1302">
                <c:v>1998</c:v>
              </c:pt>
              <c:pt idx="1303">
                <c:v>1924</c:v>
              </c:pt>
              <c:pt idx="1304">
                <c:v>1994</c:v>
              </c:pt>
              <c:pt idx="1305">
                <c:v>1989</c:v>
              </c:pt>
              <c:pt idx="1306">
                <c:v>1996</c:v>
              </c:pt>
              <c:pt idx="1307">
                <c:v>1943</c:v>
              </c:pt>
              <c:pt idx="1308">
                <c:v>2007</c:v>
              </c:pt>
              <c:pt idx="1309">
                <c:v>2005</c:v>
              </c:pt>
              <c:pt idx="1310">
                <c:v>1984</c:v>
              </c:pt>
              <c:pt idx="1311">
                <c:v>1991</c:v>
              </c:pt>
              <c:pt idx="1312">
                <c:v>1981</c:v>
              </c:pt>
              <c:pt idx="1313">
                <c:v>2003</c:v>
              </c:pt>
              <c:pt idx="1314">
                <c:v>1955</c:v>
              </c:pt>
              <c:pt idx="1315">
                <c:v>1960</c:v>
              </c:pt>
              <c:pt idx="1316">
                <c:v>1976</c:v>
              </c:pt>
              <c:pt idx="1317">
                <c:v>1989</c:v>
              </c:pt>
              <c:pt idx="1318">
                <c:v>2001</c:v>
              </c:pt>
              <c:pt idx="1319">
                <c:v>2009</c:v>
              </c:pt>
              <c:pt idx="1320">
                <c:v>1972</c:v>
              </c:pt>
              <c:pt idx="1321">
                <c:v>1956</c:v>
              </c:pt>
              <c:pt idx="1322">
                <c:v>1942</c:v>
              </c:pt>
              <c:pt idx="1323">
                <c:v>1978</c:v>
              </c:pt>
              <c:pt idx="1324">
                <c:v>1924</c:v>
              </c:pt>
              <c:pt idx="1325">
                <c:v>2004</c:v>
              </c:pt>
              <c:pt idx="1326">
                <c:v>1942</c:v>
              </c:pt>
              <c:pt idx="1327">
                <c:v>1954</c:v>
              </c:pt>
              <c:pt idx="1328">
                <c:v>1961</c:v>
              </c:pt>
              <c:pt idx="1329">
                <c:v>1954</c:v>
              </c:pt>
              <c:pt idx="1330">
                <c:v>1921</c:v>
              </c:pt>
              <c:pt idx="1331">
                <c:v>1913</c:v>
              </c:pt>
              <c:pt idx="1332">
                <c:v>1983</c:v>
              </c:pt>
              <c:pt idx="1333">
                <c:v>1983</c:v>
              </c:pt>
              <c:pt idx="1334">
                <c:v>1973</c:v>
              </c:pt>
              <c:pt idx="1335">
                <c:v>1970</c:v>
              </c:pt>
              <c:pt idx="1336">
                <c:v>1918</c:v>
              </c:pt>
              <c:pt idx="1337">
                <c:v>1927</c:v>
              </c:pt>
              <c:pt idx="1338">
                <c:v>2004</c:v>
              </c:pt>
              <c:pt idx="1339">
                <c:v>1940</c:v>
              </c:pt>
              <c:pt idx="1340">
                <c:v>1952</c:v>
              </c:pt>
              <c:pt idx="1341">
                <c:v>1978</c:v>
              </c:pt>
              <c:pt idx="1342">
                <c:v>1949</c:v>
              </c:pt>
              <c:pt idx="1343">
                <c:v>1979</c:v>
              </c:pt>
              <c:pt idx="1344">
                <c:v>1951</c:v>
              </c:pt>
              <c:pt idx="1345">
                <c:v>2000</c:v>
              </c:pt>
              <c:pt idx="1346">
                <c:v>2003</c:v>
              </c:pt>
              <c:pt idx="1347">
                <c:v>1902</c:v>
              </c:pt>
              <c:pt idx="1348">
                <c:v>1983</c:v>
              </c:pt>
              <c:pt idx="1349">
                <c:v>1941</c:v>
              </c:pt>
              <c:pt idx="1350">
                <c:v>1925</c:v>
              </c:pt>
              <c:pt idx="1351">
                <c:v>1962</c:v>
              </c:pt>
              <c:pt idx="1352">
                <c:v>2005</c:v>
              </c:pt>
              <c:pt idx="1353">
                <c:v>2004</c:v>
              </c:pt>
              <c:pt idx="1354">
                <c:v>1964</c:v>
              </c:pt>
              <c:pt idx="1355">
                <c:v>1937</c:v>
              </c:pt>
              <c:pt idx="1356">
                <c:v>1951</c:v>
              </c:pt>
              <c:pt idx="1357">
                <c:v>1940</c:v>
              </c:pt>
              <c:pt idx="1358">
                <c:v>1926</c:v>
              </c:pt>
              <c:pt idx="1359">
                <c:v>1977</c:v>
              </c:pt>
              <c:pt idx="1360">
                <c:v>2001</c:v>
              </c:pt>
              <c:pt idx="1361">
                <c:v>2004</c:v>
              </c:pt>
              <c:pt idx="1362">
                <c:v>1926</c:v>
              </c:pt>
              <c:pt idx="1363">
                <c:v>1978</c:v>
              </c:pt>
              <c:pt idx="1364">
                <c:v>1956</c:v>
              </c:pt>
              <c:pt idx="1365">
                <c:v>2003</c:v>
              </c:pt>
              <c:pt idx="1366">
                <c:v>1961</c:v>
              </c:pt>
              <c:pt idx="1367">
                <c:v>1955</c:v>
              </c:pt>
              <c:pt idx="1368">
                <c:v>1999</c:v>
              </c:pt>
              <c:pt idx="1369">
                <c:v>1997</c:v>
              </c:pt>
              <c:pt idx="1370">
                <c:v>1991</c:v>
              </c:pt>
              <c:pt idx="1371">
                <c:v>2014</c:v>
              </c:pt>
              <c:pt idx="1372">
                <c:v>1967</c:v>
              </c:pt>
              <c:pt idx="1373">
                <c:v>1964</c:v>
              </c:pt>
              <c:pt idx="1374">
                <c:v>1984</c:v>
              </c:pt>
              <c:pt idx="1375">
                <c:v>1955</c:v>
              </c:pt>
              <c:pt idx="1376">
                <c:v>1928</c:v>
              </c:pt>
              <c:pt idx="1377">
                <c:v>2001</c:v>
              </c:pt>
              <c:pt idx="1378">
                <c:v>2002</c:v>
              </c:pt>
              <c:pt idx="1379">
                <c:v>1925</c:v>
              </c:pt>
              <c:pt idx="1380">
                <c:v>2005</c:v>
              </c:pt>
              <c:pt idx="1381">
                <c:v>2003</c:v>
              </c:pt>
              <c:pt idx="1382">
                <c:v>1994</c:v>
              </c:pt>
              <c:pt idx="1383">
                <c:v>1971</c:v>
              </c:pt>
              <c:pt idx="1384">
                <c:v>1951</c:v>
              </c:pt>
              <c:pt idx="1385">
                <c:v>1965</c:v>
              </c:pt>
              <c:pt idx="1386">
                <c:v>1985</c:v>
              </c:pt>
              <c:pt idx="1387">
                <c:v>1977</c:v>
              </c:pt>
              <c:pt idx="1388">
                <c:v>1932</c:v>
              </c:pt>
              <c:pt idx="1389">
                <c:v>1948</c:v>
              </c:pt>
              <c:pt idx="1390">
                <c:v>1979</c:v>
              </c:pt>
              <c:pt idx="1391">
                <c:v>1972</c:v>
              </c:pt>
              <c:pt idx="1392">
                <c:v>1940</c:v>
              </c:pt>
              <c:pt idx="1393">
                <c:v>1968</c:v>
              </c:pt>
              <c:pt idx="1394">
                <c:v>1943</c:v>
              </c:pt>
              <c:pt idx="1395">
                <c:v>2005</c:v>
              </c:pt>
              <c:pt idx="1396">
                <c:v>1988</c:v>
              </c:pt>
              <c:pt idx="1397">
                <c:v>1987</c:v>
              </c:pt>
              <c:pt idx="1398">
                <c:v>1998</c:v>
              </c:pt>
              <c:pt idx="1399">
                <c:v>1964</c:v>
              </c:pt>
              <c:pt idx="1400">
                <c:v>2003</c:v>
              </c:pt>
              <c:pt idx="1401">
                <c:v>1921</c:v>
              </c:pt>
              <c:pt idx="1402">
                <c:v>1910</c:v>
              </c:pt>
              <c:pt idx="1403">
                <c:v>1942</c:v>
              </c:pt>
              <c:pt idx="1404">
                <c:v>1943</c:v>
              </c:pt>
              <c:pt idx="1405">
                <c:v>1940</c:v>
              </c:pt>
              <c:pt idx="1406">
                <c:v>1973</c:v>
              </c:pt>
              <c:pt idx="1407">
                <c:v>1967</c:v>
              </c:pt>
              <c:pt idx="1408">
                <c:v>1991</c:v>
              </c:pt>
              <c:pt idx="1409">
                <c:v>1985</c:v>
              </c:pt>
              <c:pt idx="1410">
                <c:v>2009</c:v>
              </c:pt>
              <c:pt idx="1411">
                <c:v>2009</c:v>
              </c:pt>
              <c:pt idx="1412">
                <c:v>2014</c:v>
              </c:pt>
              <c:pt idx="1413">
                <c:v>2014</c:v>
              </c:pt>
              <c:pt idx="1414">
                <c:v>2006</c:v>
              </c:pt>
              <c:pt idx="1415">
                <c:v>2009</c:v>
              </c:pt>
              <c:pt idx="1416">
                <c:v>2009</c:v>
              </c:pt>
              <c:pt idx="1417">
                <c:v>2004</c:v>
              </c:pt>
              <c:pt idx="1418">
                <c:v>2009</c:v>
              </c:pt>
              <c:pt idx="1419">
                <c:v>2005</c:v>
              </c:pt>
              <c:pt idx="1420">
                <c:v>2013</c:v>
              </c:pt>
              <c:pt idx="1421">
                <c:v>1927</c:v>
              </c:pt>
              <c:pt idx="1422">
                <c:v>1933</c:v>
              </c:pt>
              <c:pt idx="1423">
                <c:v>1943</c:v>
              </c:pt>
              <c:pt idx="1424">
                <c:v>1984</c:v>
              </c:pt>
              <c:pt idx="1425">
                <c:v>1993</c:v>
              </c:pt>
              <c:pt idx="1426">
                <c:v>2007</c:v>
              </c:pt>
              <c:pt idx="1427">
                <c:v>1950</c:v>
              </c:pt>
              <c:pt idx="1428">
                <c:v>1963</c:v>
              </c:pt>
              <c:pt idx="1429">
                <c:v>1974</c:v>
              </c:pt>
              <c:pt idx="1430">
                <c:v>1917</c:v>
              </c:pt>
              <c:pt idx="1431">
                <c:v>2001</c:v>
              </c:pt>
              <c:pt idx="1432">
                <c:v>1952</c:v>
              </c:pt>
              <c:pt idx="1433">
                <c:v>1923</c:v>
              </c:pt>
              <c:pt idx="1434">
                <c:v>1979</c:v>
              </c:pt>
              <c:pt idx="1435">
                <c:v>1943</c:v>
              </c:pt>
              <c:pt idx="1436">
                <c:v>1946</c:v>
              </c:pt>
              <c:pt idx="1437">
                <c:v>1999</c:v>
              </c:pt>
              <c:pt idx="1438">
                <c:v>1910</c:v>
              </c:pt>
              <c:pt idx="1439">
                <c:v>1906</c:v>
              </c:pt>
              <c:pt idx="1440">
                <c:v>1964</c:v>
              </c:pt>
              <c:pt idx="1441">
                <c:v>2006</c:v>
              </c:pt>
              <c:pt idx="1442">
                <c:v>1917</c:v>
              </c:pt>
              <c:pt idx="1443">
                <c:v>1907</c:v>
              </c:pt>
              <c:pt idx="1444">
                <c:v>1963</c:v>
              </c:pt>
              <c:pt idx="1445">
                <c:v>1908</c:v>
              </c:pt>
              <c:pt idx="1446">
                <c:v>2005</c:v>
              </c:pt>
              <c:pt idx="1447">
                <c:v>1910</c:v>
              </c:pt>
              <c:pt idx="1448">
                <c:v>2006</c:v>
              </c:pt>
              <c:pt idx="1449">
                <c:v>1958</c:v>
              </c:pt>
              <c:pt idx="1450">
                <c:v>1994</c:v>
              </c:pt>
              <c:pt idx="1451">
                <c:v>1996</c:v>
              </c:pt>
              <c:pt idx="1452">
                <c:v>1987</c:v>
              </c:pt>
              <c:pt idx="1453">
                <c:v>1994</c:v>
              </c:pt>
              <c:pt idx="1454">
                <c:v>1968</c:v>
              </c:pt>
              <c:pt idx="1455">
                <c:v>1957</c:v>
              </c:pt>
              <c:pt idx="1456">
                <c:v>1983</c:v>
              </c:pt>
              <c:pt idx="1457">
                <c:v>1965</c:v>
              </c:pt>
              <c:pt idx="1458">
                <c:v>2003</c:v>
              </c:pt>
              <c:pt idx="1459">
                <c:v>1966</c:v>
              </c:pt>
              <c:pt idx="1460">
                <c:v>1999</c:v>
              </c:pt>
              <c:pt idx="1461">
                <c:v>1991</c:v>
              </c:pt>
              <c:pt idx="1462">
                <c:v>1995</c:v>
              </c:pt>
              <c:pt idx="1463">
                <c:v>1967</c:v>
              </c:pt>
              <c:pt idx="1464">
                <c:v>1937</c:v>
              </c:pt>
              <c:pt idx="1465">
                <c:v>1927</c:v>
              </c:pt>
              <c:pt idx="1466">
                <c:v>1995</c:v>
              </c:pt>
              <c:pt idx="1467">
                <c:v>1959</c:v>
              </c:pt>
              <c:pt idx="1468">
                <c:v>1900</c:v>
              </c:pt>
              <c:pt idx="1469">
                <c:v>1947</c:v>
              </c:pt>
              <c:pt idx="1470">
                <c:v>1951</c:v>
              </c:pt>
              <c:pt idx="1471">
                <c:v>1960</c:v>
              </c:pt>
              <c:pt idx="1472">
                <c:v>1932</c:v>
              </c:pt>
              <c:pt idx="1473">
                <c:v>1926</c:v>
              </c:pt>
              <c:pt idx="1474">
                <c:v>1994</c:v>
              </c:pt>
              <c:pt idx="1475">
                <c:v>2007</c:v>
              </c:pt>
              <c:pt idx="1476">
                <c:v>1947</c:v>
              </c:pt>
              <c:pt idx="1477">
                <c:v>1906</c:v>
              </c:pt>
              <c:pt idx="1478">
                <c:v>1977</c:v>
              </c:pt>
              <c:pt idx="1479">
                <c:v>1978</c:v>
              </c:pt>
              <c:pt idx="1480">
                <c:v>2000</c:v>
              </c:pt>
              <c:pt idx="1481">
                <c:v>2006</c:v>
              </c:pt>
              <c:pt idx="1482">
                <c:v>1967</c:v>
              </c:pt>
              <c:pt idx="1483">
                <c:v>1949</c:v>
              </c:pt>
              <c:pt idx="1484">
                <c:v>1969</c:v>
              </c:pt>
              <c:pt idx="1485">
                <c:v>1920</c:v>
              </c:pt>
              <c:pt idx="1486">
                <c:v>1964</c:v>
              </c:pt>
              <c:pt idx="1487">
                <c:v>1989</c:v>
              </c:pt>
              <c:pt idx="1488">
                <c:v>1918</c:v>
              </c:pt>
              <c:pt idx="1489">
                <c:v>1925</c:v>
              </c:pt>
              <c:pt idx="1490">
                <c:v>1979</c:v>
              </c:pt>
              <c:pt idx="1491">
                <c:v>1921</c:v>
              </c:pt>
              <c:pt idx="1492">
                <c:v>1951</c:v>
              </c:pt>
              <c:pt idx="1493">
                <c:v>1929</c:v>
              </c:pt>
              <c:pt idx="1494">
                <c:v>1992</c:v>
              </c:pt>
              <c:pt idx="1495">
                <c:v>1954</c:v>
              </c:pt>
              <c:pt idx="1496">
                <c:v>1996</c:v>
              </c:pt>
              <c:pt idx="1497">
                <c:v>1949</c:v>
              </c:pt>
              <c:pt idx="1498">
                <c:v>1945</c:v>
              </c:pt>
              <c:pt idx="1499">
                <c:v>1978</c:v>
              </c:pt>
              <c:pt idx="1500">
                <c:v>1959</c:v>
              </c:pt>
              <c:pt idx="1501">
                <c:v>1954</c:v>
              </c:pt>
              <c:pt idx="1502">
                <c:v>1979</c:v>
              </c:pt>
              <c:pt idx="1503">
                <c:v>1924</c:v>
              </c:pt>
              <c:pt idx="1504">
                <c:v>2000</c:v>
              </c:pt>
              <c:pt idx="1505">
                <c:v>2003</c:v>
              </c:pt>
              <c:pt idx="1506">
                <c:v>2003</c:v>
              </c:pt>
              <c:pt idx="1507">
                <c:v>2004</c:v>
              </c:pt>
              <c:pt idx="1508">
                <c:v>1943</c:v>
              </c:pt>
              <c:pt idx="1509">
                <c:v>1968</c:v>
              </c:pt>
              <c:pt idx="1510">
                <c:v>1990</c:v>
              </c:pt>
              <c:pt idx="1511">
                <c:v>1998</c:v>
              </c:pt>
              <c:pt idx="1512">
                <c:v>1986</c:v>
              </c:pt>
              <c:pt idx="1513">
                <c:v>1984</c:v>
              </c:pt>
              <c:pt idx="1514">
                <c:v>1961</c:v>
              </c:pt>
              <c:pt idx="1515">
                <c:v>1940</c:v>
              </c:pt>
              <c:pt idx="1516">
                <c:v>1917</c:v>
              </c:pt>
              <c:pt idx="1517">
                <c:v>2006</c:v>
              </c:pt>
              <c:pt idx="1518">
                <c:v>2005</c:v>
              </c:pt>
              <c:pt idx="1519">
                <c:v>2012</c:v>
              </c:pt>
              <c:pt idx="1520">
                <c:v>2005</c:v>
              </c:pt>
              <c:pt idx="1521">
                <c:v>2008</c:v>
              </c:pt>
              <c:pt idx="1522">
                <c:v>2007</c:v>
              </c:pt>
              <c:pt idx="1523">
                <c:v>2005</c:v>
              </c:pt>
              <c:pt idx="1524">
                <c:v>1916</c:v>
              </c:pt>
              <c:pt idx="1525">
                <c:v>1968</c:v>
              </c:pt>
              <c:pt idx="1526">
                <c:v>1978</c:v>
              </c:pt>
              <c:pt idx="1527">
                <c:v>1965</c:v>
              </c:pt>
              <c:pt idx="1528">
                <c:v>1957</c:v>
              </c:pt>
              <c:pt idx="1529">
                <c:v>1996</c:v>
              </c:pt>
              <c:pt idx="1530">
                <c:v>2003</c:v>
              </c:pt>
              <c:pt idx="1531">
                <c:v>1952</c:v>
              </c:pt>
              <c:pt idx="1532">
                <c:v>1965</c:v>
              </c:pt>
              <c:pt idx="1533">
                <c:v>1958</c:v>
              </c:pt>
              <c:pt idx="1534">
                <c:v>1990</c:v>
              </c:pt>
              <c:pt idx="1535">
                <c:v>1985</c:v>
              </c:pt>
              <c:pt idx="1536">
                <c:v>2006</c:v>
              </c:pt>
              <c:pt idx="1537">
                <c:v>1964</c:v>
              </c:pt>
              <c:pt idx="1538">
                <c:v>1958</c:v>
              </c:pt>
              <c:pt idx="1539">
                <c:v>1925</c:v>
              </c:pt>
              <c:pt idx="1540">
                <c:v>1940</c:v>
              </c:pt>
              <c:pt idx="1541">
                <c:v>1954</c:v>
              </c:pt>
              <c:pt idx="1542">
                <c:v>1951</c:v>
              </c:pt>
              <c:pt idx="1543">
                <c:v>1935</c:v>
              </c:pt>
              <c:pt idx="1544">
                <c:v>1992</c:v>
              </c:pt>
              <c:pt idx="1545">
                <c:v>1927</c:v>
              </c:pt>
              <c:pt idx="1546">
                <c:v>1911</c:v>
              </c:pt>
              <c:pt idx="1547">
                <c:v>1900</c:v>
              </c:pt>
              <c:pt idx="1548">
                <c:v>1978</c:v>
              </c:pt>
              <c:pt idx="1549">
                <c:v>1915</c:v>
              </c:pt>
              <c:pt idx="1550">
                <c:v>1988</c:v>
              </c:pt>
              <c:pt idx="1551">
                <c:v>1916</c:v>
              </c:pt>
              <c:pt idx="1552">
                <c:v>1942</c:v>
              </c:pt>
              <c:pt idx="1553">
                <c:v>1967</c:v>
              </c:pt>
              <c:pt idx="1554">
                <c:v>1987</c:v>
              </c:pt>
              <c:pt idx="1555">
                <c:v>2000</c:v>
              </c:pt>
              <c:pt idx="1556">
                <c:v>1956</c:v>
              </c:pt>
              <c:pt idx="1557">
                <c:v>1928</c:v>
              </c:pt>
              <c:pt idx="1558">
                <c:v>1977</c:v>
              </c:pt>
              <c:pt idx="1559">
                <c:v>1949</c:v>
              </c:pt>
              <c:pt idx="1560">
                <c:v>1962</c:v>
              </c:pt>
              <c:pt idx="1561">
                <c:v>1981</c:v>
              </c:pt>
              <c:pt idx="1562">
                <c:v>1944</c:v>
              </c:pt>
              <c:pt idx="1563">
                <c:v>1963</c:v>
              </c:pt>
              <c:pt idx="1564">
                <c:v>1921</c:v>
              </c:pt>
              <c:pt idx="1565">
                <c:v>1940</c:v>
              </c:pt>
              <c:pt idx="1566">
                <c:v>1943</c:v>
              </c:pt>
              <c:pt idx="1567">
                <c:v>1999</c:v>
              </c:pt>
              <c:pt idx="1568">
                <c:v>1971</c:v>
              </c:pt>
              <c:pt idx="1569">
                <c:v>1989</c:v>
              </c:pt>
              <c:pt idx="1570">
                <c:v>2003</c:v>
              </c:pt>
              <c:pt idx="1571">
                <c:v>1952</c:v>
              </c:pt>
              <c:pt idx="1572">
                <c:v>1999</c:v>
              </c:pt>
              <c:pt idx="1573">
                <c:v>1955</c:v>
              </c:pt>
              <c:pt idx="1574">
                <c:v>1944</c:v>
              </c:pt>
              <c:pt idx="1575">
                <c:v>1989</c:v>
              </c:pt>
              <c:pt idx="1576">
                <c:v>1909</c:v>
              </c:pt>
              <c:pt idx="1577">
                <c:v>1929</c:v>
              </c:pt>
              <c:pt idx="1578">
                <c:v>1959</c:v>
              </c:pt>
              <c:pt idx="1579">
                <c:v>1988</c:v>
              </c:pt>
              <c:pt idx="1580">
                <c:v>2000</c:v>
              </c:pt>
              <c:pt idx="1581">
                <c:v>1991</c:v>
              </c:pt>
              <c:pt idx="1582">
                <c:v>1924</c:v>
              </c:pt>
              <c:pt idx="1583">
                <c:v>2001</c:v>
              </c:pt>
              <c:pt idx="1584">
                <c:v>1909</c:v>
              </c:pt>
              <c:pt idx="1585">
                <c:v>1951</c:v>
              </c:pt>
              <c:pt idx="1586">
                <c:v>2008</c:v>
              </c:pt>
              <c:pt idx="1587">
                <c:v>1918</c:v>
              </c:pt>
              <c:pt idx="1588">
                <c:v>1960</c:v>
              </c:pt>
              <c:pt idx="1589">
                <c:v>1986</c:v>
              </c:pt>
              <c:pt idx="1590">
                <c:v>2008</c:v>
              </c:pt>
              <c:pt idx="1591">
                <c:v>2011</c:v>
              </c:pt>
              <c:pt idx="1592">
                <c:v>2006</c:v>
              </c:pt>
              <c:pt idx="1593">
                <c:v>2008</c:v>
              </c:pt>
              <c:pt idx="1594">
                <c:v>1901</c:v>
              </c:pt>
              <c:pt idx="1595">
                <c:v>1983</c:v>
              </c:pt>
              <c:pt idx="1596">
                <c:v>2002</c:v>
              </c:pt>
              <c:pt idx="1597">
                <c:v>1980</c:v>
              </c:pt>
              <c:pt idx="1598">
                <c:v>1992</c:v>
              </c:pt>
              <c:pt idx="1599">
                <c:v>1900</c:v>
              </c:pt>
              <c:pt idx="1600">
                <c:v>1977</c:v>
              </c:pt>
              <c:pt idx="1601">
                <c:v>1959</c:v>
              </c:pt>
              <c:pt idx="1602">
                <c:v>1977</c:v>
              </c:pt>
              <c:pt idx="1603">
                <c:v>1990</c:v>
              </c:pt>
              <c:pt idx="1604">
                <c:v>1994</c:v>
              </c:pt>
              <c:pt idx="1605">
                <c:v>1955</c:v>
              </c:pt>
              <c:pt idx="1606">
                <c:v>1989</c:v>
              </c:pt>
              <c:pt idx="1607">
                <c:v>1978</c:v>
              </c:pt>
              <c:pt idx="1608">
                <c:v>1947</c:v>
              </c:pt>
              <c:pt idx="1609">
                <c:v>1946</c:v>
              </c:pt>
              <c:pt idx="1610">
                <c:v>1947</c:v>
              </c:pt>
              <c:pt idx="1611">
                <c:v>2004</c:v>
              </c:pt>
              <c:pt idx="1612">
                <c:v>1947</c:v>
              </c:pt>
              <c:pt idx="1613">
                <c:v>1927</c:v>
              </c:pt>
              <c:pt idx="1614">
                <c:v>1989</c:v>
              </c:pt>
              <c:pt idx="1615">
                <c:v>1987</c:v>
              </c:pt>
              <c:pt idx="1616">
                <c:v>1983</c:v>
              </c:pt>
              <c:pt idx="1617">
                <c:v>1928</c:v>
              </c:pt>
              <c:pt idx="1618">
                <c:v>1957</c:v>
              </c:pt>
              <c:pt idx="1619">
                <c:v>2007</c:v>
              </c:pt>
              <c:pt idx="1620">
                <c:v>2000</c:v>
              </c:pt>
              <c:pt idx="1621">
                <c:v>1953</c:v>
              </c:pt>
              <c:pt idx="1622">
                <c:v>1970</c:v>
              </c:pt>
              <c:pt idx="1623">
                <c:v>1977</c:v>
              </c:pt>
              <c:pt idx="1624">
                <c:v>1974</c:v>
              </c:pt>
              <c:pt idx="1625">
                <c:v>1981</c:v>
              </c:pt>
              <c:pt idx="1626">
                <c:v>1988</c:v>
              </c:pt>
              <c:pt idx="1627">
                <c:v>1911</c:v>
              </c:pt>
              <c:pt idx="1628">
                <c:v>1976</c:v>
              </c:pt>
              <c:pt idx="1629">
                <c:v>2004</c:v>
              </c:pt>
              <c:pt idx="1630">
                <c:v>1971</c:v>
              </c:pt>
              <c:pt idx="1631">
                <c:v>1937</c:v>
              </c:pt>
              <c:pt idx="1632">
                <c:v>1919</c:v>
              </c:pt>
              <c:pt idx="1633">
                <c:v>1994</c:v>
              </c:pt>
              <c:pt idx="1634">
                <c:v>1951</c:v>
              </c:pt>
              <c:pt idx="1635">
                <c:v>1976</c:v>
              </c:pt>
              <c:pt idx="1636">
                <c:v>1966</c:v>
              </c:pt>
              <c:pt idx="1637">
                <c:v>2000</c:v>
              </c:pt>
              <c:pt idx="1638">
                <c:v>1973</c:v>
              </c:pt>
              <c:pt idx="1639">
                <c:v>1947</c:v>
              </c:pt>
              <c:pt idx="1640">
                <c:v>1931</c:v>
              </c:pt>
              <c:pt idx="1641">
                <c:v>1992</c:v>
              </c:pt>
              <c:pt idx="1642">
                <c:v>1900</c:v>
              </c:pt>
              <c:pt idx="1643">
                <c:v>1909</c:v>
              </c:pt>
              <c:pt idx="1644">
                <c:v>1982</c:v>
              </c:pt>
              <c:pt idx="1645">
                <c:v>1983</c:v>
              </c:pt>
              <c:pt idx="1646">
                <c:v>1966</c:v>
              </c:pt>
              <c:pt idx="1647">
                <c:v>1961</c:v>
              </c:pt>
              <c:pt idx="1648">
                <c:v>2009</c:v>
              </c:pt>
              <c:pt idx="1649">
                <c:v>2013</c:v>
              </c:pt>
              <c:pt idx="1650">
                <c:v>2014</c:v>
              </c:pt>
              <c:pt idx="1651">
                <c:v>2012</c:v>
              </c:pt>
              <c:pt idx="1652">
                <c:v>1984</c:v>
              </c:pt>
              <c:pt idx="1653">
                <c:v>1987</c:v>
              </c:pt>
              <c:pt idx="1654">
                <c:v>1996</c:v>
              </c:pt>
              <c:pt idx="1655">
                <c:v>2004</c:v>
              </c:pt>
              <c:pt idx="1656">
                <c:v>1992</c:v>
              </c:pt>
              <c:pt idx="1657">
                <c:v>2014</c:v>
              </c:pt>
              <c:pt idx="1658">
                <c:v>1974</c:v>
              </c:pt>
              <c:pt idx="1659">
                <c:v>1960</c:v>
              </c:pt>
              <c:pt idx="1660">
                <c:v>1926</c:v>
              </c:pt>
              <c:pt idx="1661">
                <c:v>1978</c:v>
              </c:pt>
              <c:pt idx="1662">
                <c:v>1982</c:v>
              </c:pt>
              <c:pt idx="1663">
                <c:v>1918</c:v>
              </c:pt>
              <c:pt idx="1664">
                <c:v>1952</c:v>
              </c:pt>
              <c:pt idx="1665">
                <c:v>1963</c:v>
              </c:pt>
              <c:pt idx="1666">
                <c:v>2004</c:v>
              </c:pt>
              <c:pt idx="1667">
                <c:v>2011</c:v>
              </c:pt>
              <c:pt idx="1668">
                <c:v>1941</c:v>
              </c:pt>
              <c:pt idx="1669">
                <c:v>1950</c:v>
              </c:pt>
              <c:pt idx="1670">
                <c:v>1948</c:v>
              </c:pt>
              <c:pt idx="1671">
                <c:v>1920</c:v>
              </c:pt>
              <c:pt idx="1672">
                <c:v>1909</c:v>
              </c:pt>
              <c:pt idx="1673">
                <c:v>2006</c:v>
              </c:pt>
              <c:pt idx="1674">
                <c:v>1988</c:v>
              </c:pt>
              <c:pt idx="1675">
                <c:v>1972</c:v>
              </c:pt>
              <c:pt idx="1676">
                <c:v>2008</c:v>
              </c:pt>
              <c:pt idx="1677">
                <c:v>1920</c:v>
              </c:pt>
              <c:pt idx="1678">
                <c:v>1911</c:v>
              </c:pt>
              <c:pt idx="1679">
                <c:v>1938</c:v>
              </c:pt>
              <c:pt idx="1680">
                <c:v>1960</c:v>
              </c:pt>
              <c:pt idx="1681">
                <c:v>1932</c:v>
              </c:pt>
              <c:pt idx="1682">
                <c:v>1991</c:v>
              </c:pt>
              <c:pt idx="1683">
                <c:v>1999</c:v>
              </c:pt>
              <c:pt idx="1684">
                <c:v>1990</c:v>
              </c:pt>
              <c:pt idx="1685">
                <c:v>1978</c:v>
              </c:pt>
              <c:pt idx="1686">
                <c:v>2001</c:v>
              </c:pt>
              <c:pt idx="1687">
                <c:v>1998</c:v>
              </c:pt>
              <c:pt idx="1688">
                <c:v>1961</c:v>
              </c:pt>
              <c:pt idx="1689">
                <c:v>1987</c:v>
              </c:pt>
              <c:pt idx="1690">
                <c:v>2003</c:v>
              </c:pt>
              <c:pt idx="1691">
                <c:v>2006</c:v>
              </c:pt>
              <c:pt idx="1692">
                <c:v>1947</c:v>
              </c:pt>
              <c:pt idx="1693">
                <c:v>1988</c:v>
              </c:pt>
              <c:pt idx="1694">
                <c:v>1917</c:v>
              </c:pt>
              <c:pt idx="1695">
                <c:v>1947</c:v>
              </c:pt>
              <c:pt idx="1696">
                <c:v>1985</c:v>
              </c:pt>
              <c:pt idx="1697">
                <c:v>2003</c:v>
              </c:pt>
              <c:pt idx="1698">
                <c:v>1941</c:v>
              </c:pt>
              <c:pt idx="1699">
                <c:v>1940</c:v>
              </c:pt>
              <c:pt idx="1700">
                <c:v>1988</c:v>
              </c:pt>
              <c:pt idx="1701">
                <c:v>1987</c:v>
              </c:pt>
              <c:pt idx="1702">
                <c:v>1969</c:v>
              </c:pt>
              <c:pt idx="1703">
                <c:v>1912</c:v>
              </c:pt>
              <c:pt idx="1704">
                <c:v>1965</c:v>
              </c:pt>
              <c:pt idx="1705">
                <c:v>1950</c:v>
              </c:pt>
              <c:pt idx="1706">
                <c:v>1963</c:v>
              </c:pt>
              <c:pt idx="1707">
                <c:v>1939</c:v>
              </c:pt>
              <c:pt idx="1708">
                <c:v>1967</c:v>
              </c:pt>
              <c:pt idx="1709">
                <c:v>2002</c:v>
              </c:pt>
              <c:pt idx="1710">
                <c:v>1982</c:v>
              </c:pt>
              <c:pt idx="1711">
                <c:v>1925</c:v>
              </c:pt>
              <c:pt idx="1712">
                <c:v>1969</c:v>
              </c:pt>
              <c:pt idx="1713">
                <c:v>1967</c:v>
              </c:pt>
              <c:pt idx="1714">
                <c:v>1984</c:v>
              </c:pt>
              <c:pt idx="1715">
                <c:v>2003</c:v>
              </c:pt>
              <c:pt idx="1716">
                <c:v>2002</c:v>
              </c:pt>
              <c:pt idx="1717">
                <c:v>1980</c:v>
              </c:pt>
              <c:pt idx="1718">
                <c:v>1978</c:v>
              </c:pt>
              <c:pt idx="1719">
                <c:v>1969</c:v>
              </c:pt>
              <c:pt idx="1720">
                <c:v>1956</c:v>
              </c:pt>
              <c:pt idx="1721">
                <c:v>1978</c:v>
              </c:pt>
              <c:pt idx="1722">
                <c:v>1993</c:v>
              </c:pt>
              <c:pt idx="1723">
                <c:v>1963</c:v>
              </c:pt>
              <c:pt idx="1724">
                <c:v>1958</c:v>
              </c:pt>
              <c:pt idx="1725">
                <c:v>1998</c:v>
              </c:pt>
              <c:pt idx="1726">
                <c:v>2005</c:v>
              </c:pt>
              <c:pt idx="1727">
                <c:v>1970</c:v>
              </c:pt>
              <c:pt idx="1728">
                <c:v>1962</c:v>
              </c:pt>
              <c:pt idx="1729">
                <c:v>1947</c:v>
              </c:pt>
              <c:pt idx="1730">
                <c:v>1925</c:v>
              </c:pt>
              <c:pt idx="1731">
                <c:v>1976</c:v>
              </c:pt>
              <c:pt idx="1732">
                <c:v>1910</c:v>
              </c:pt>
              <c:pt idx="1733">
                <c:v>2003</c:v>
              </c:pt>
              <c:pt idx="1734">
                <c:v>1981</c:v>
              </c:pt>
              <c:pt idx="1735">
                <c:v>2004</c:v>
              </c:pt>
              <c:pt idx="1736">
                <c:v>2010</c:v>
              </c:pt>
              <c:pt idx="1737">
                <c:v>2006</c:v>
              </c:pt>
              <c:pt idx="1738">
                <c:v>1979</c:v>
              </c:pt>
              <c:pt idx="1739">
                <c:v>1990</c:v>
              </c:pt>
              <c:pt idx="1740">
                <c:v>1902</c:v>
              </c:pt>
              <c:pt idx="1741">
                <c:v>1911</c:v>
              </c:pt>
              <c:pt idx="1742">
                <c:v>1908</c:v>
              </c:pt>
              <c:pt idx="1743">
                <c:v>1942</c:v>
              </c:pt>
              <c:pt idx="1744">
                <c:v>1961</c:v>
              </c:pt>
              <c:pt idx="1745">
                <c:v>1945</c:v>
              </c:pt>
              <c:pt idx="1746">
                <c:v>1980</c:v>
              </c:pt>
              <c:pt idx="1747">
                <c:v>1990</c:v>
              </c:pt>
              <c:pt idx="1748">
                <c:v>1998</c:v>
              </c:pt>
              <c:pt idx="1749">
                <c:v>1961</c:v>
              </c:pt>
              <c:pt idx="1750">
                <c:v>1999</c:v>
              </c:pt>
              <c:pt idx="1751">
                <c:v>1942</c:v>
              </c:pt>
              <c:pt idx="1752">
                <c:v>1980</c:v>
              </c:pt>
              <c:pt idx="1753">
                <c:v>1925</c:v>
              </c:pt>
              <c:pt idx="1754">
                <c:v>1960</c:v>
              </c:pt>
              <c:pt idx="1755">
                <c:v>1939</c:v>
              </c:pt>
              <c:pt idx="1756">
                <c:v>1956</c:v>
              </c:pt>
              <c:pt idx="1757">
                <c:v>1942</c:v>
              </c:pt>
              <c:pt idx="1758">
                <c:v>1924</c:v>
              </c:pt>
              <c:pt idx="1759">
                <c:v>1910</c:v>
              </c:pt>
              <c:pt idx="1760">
                <c:v>1976</c:v>
              </c:pt>
              <c:pt idx="1761">
                <c:v>2001</c:v>
              </c:pt>
              <c:pt idx="1762">
                <c:v>1988</c:v>
              </c:pt>
              <c:pt idx="1763">
                <c:v>1980</c:v>
              </c:pt>
              <c:pt idx="1764">
                <c:v>2003</c:v>
              </c:pt>
              <c:pt idx="1765">
                <c:v>1930</c:v>
              </c:pt>
              <c:pt idx="1766">
                <c:v>1951</c:v>
              </c:pt>
              <c:pt idx="1767">
                <c:v>1906</c:v>
              </c:pt>
              <c:pt idx="1768">
                <c:v>2014</c:v>
              </c:pt>
              <c:pt idx="1769">
                <c:v>1976</c:v>
              </c:pt>
              <c:pt idx="1770">
                <c:v>1991</c:v>
              </c:pt>
              <c:pt idx="1771">
                <c:v>1970</c:v>
              </c:pt>
              <c:pt idx="1772">
                <c:v>1953</c:v>
              </c:pt>
              <c:pt idx="1773">
                <c:v>1940</c:v>
              </c:pt>
              <c:pt idx="1774">
                <c:v>1966</c:v>
              </c:pt>
              <c:pt idx="1775">
                <c:v>1947</c:v>
              </c:pt>
              <c:pt idx="1776">
                <c:v>1947</c:v>
              </c:pt>
              <c:pt idx="1777">
                <c:v>1987</c:v>
              </c:pt>
              <c:pt idx="1778">
                <c:v>1969</c:v>
              </c:pt>
              <c:pt idx="1779">
                <c:v>1959</c:v>
              </c:pt>
              <c:pt idx="1780">
                <c:v>1989</c:v>
              </c:pt>
              <c:pt idx="1781">
                <c:v>1928</c:v>
              </c:pt>
              <c:pt idx="1782">
                <c:v>1981</c:v>
              </c:pt>
              <c:pt idx="1783">
                <c:v>1954</c:v>
              </c:pt>
              <c:pt idx="1784">
                <c:v>1952</c:v>
              </c:pt>
              <c:pt idx="1785">
                <c:v>1959</c:v>
              </c:pt>
              <c:pt idx="1786">
                <c:v>1913</c:v>
              </c:pt>
              <c:pt idx="1787">
                <c:v>1903</c:v>
              </c:pt>
              <c:pt idx="1788">
                <c:v>1993</c:v>
              </c:pt>
              <c:pt idx="1789">
                <c:v>2003</c:v>
              </c:pt>
              <c:pt idx="1790">
                <c:v>2001</c:v>
              </c:pt>
              <c:pt idx="1791">
                <c:v>2004</c:v>
              </c:pt>
              <c:pt idx="1792">
                <c:v>1970</c:v>
              </c:pt>
              <c:pt idx="1793">
                <c:v>1944</c:v>
              </c:pt>
              <c:pt idx="1794">
                <c:v>1998</c:v>
              </c:pt>
              <c:pt idx="1795">
                <c:v>1983</c:v>
              </c:pt>
              <c:pt idx="1796">
                <c:v>1989</c:v>
              </c:pt>
              <c:pt idx="1797">
                <c:v>1978</c:v>
              </c:pt>
              <c:pt idx="1798">
                <c:v>1987</c:v>
              </c:pt>
              <c:pt idx="1799">
                <c:v>1987</c:v>
              </c:pt>
              <c:pt idx="1800">
                <c:v>1968</c:v>
              </c:pt>
              <c:pt idx="1801">
                <c:v>1963</c:v>
              </c:pt>
              <c:pt idx="1802">
                <c:v>1963</c:v>
              </c:pt>
              <c:pt idx="1803">
                <c:v>1967</c:v>
              </c:pt>
              <c:pt idx="1804">
                <c:v>1981</c:v>
              </c:pt>
              <c:pt idx="1805">
                <c:v>1905</c:v>
              </c:pt>
              <c:pt idx="1806">
                <c:v>1962</c:v>
              </c:pt>
              <c:pt idx="1807">
                <c:v>1921</c:v>
              </c:pt>
              <c:pt idx="1808">
                <c:v>1973</c:v>
              </c:pt>
              <c:pt idx="1809">
                <c:v>1947</c:v>
              </c:pt>
              <c:pt idx="1810">
                <c:v>2007</c:v>
              </c:pt>
              <c:pt idx="1811">
                <c:v>1986</c:v>
              </c:pt>
              <c:pt idx="1812">
                <c:v>1958</c:v>
              </c:pt>
              <c:pt idx="1813">
                <c:v>1985</c:v>
              </c:pt>
              <c:pt idx="1814">
                <c:v>1962</c:v>
              </c:pt>
              <c:pt idx="1815">
                <c:v>1952</c:v>
              </c:pt>
              <c:pt idx="1816">
                <c:v>1958</c:v>
              </c:pt>
              <c:pt idx="1817">
                <c:v>1962</c:v>
              </c:pt>
              <c:pt idx="1818">
                <c:v>1952</c:v>
              </c:pt>
              <c:pt idx="1819">
                <c:v>1986</c:v>
              </c:pt>
              <c:pt idx="1820">
                <c:v>1995</c:v>
              </c:pt>
              <c:pt idx="1821">
                <c:v>2009</c:v>
              </c:pt>
              <c:pt idx="1822">
                <c:v>1996</c:v>
              </c:pt>
              <c:pt idx="1823">
                <c:v>1958</c:v>
              </c:pt>
              <c:pt idx="1824">
                <c:v>2006</c:v>
              </c:pt>
              <c:pt idx="1825">
                <c:v>1983</c:v>
              </c:pt>
              <c:pt idx="1826">
                <c:v>2014</c:v>
              </c:pt>
              <c:pt idx="1827">
                <c:v>2010</c:v>
              </c:pt>
              <c:pt idx="1828">
                <c:v>2009</c:v>
              </c:pt>
              <c:pt idx="1829">
                <c:v>2013</c:v>
              </c:pt>
              <c:pt idx="1830">
                <c:v>2014</c:v>
              </c:pt>
              <c:pt idx="1831">
                <c:v>2013</c:v>
              </c:pt>
              <c:pt idx="1832">
                <c:v>1942</c:v>
              </c:pt>
              <c:pt idx="1833">
                <c:v>1967</c:v>
              </c:pt>
              <c:pt idx="1834">
                <c:v>1955</c:v>
              </c:pt>
              <c:pt idx="1835">
                <c:v>1997</c:v>
              </c:pt>
              <c:pt idx="1836">
                <c:v>1978</c:v>
              </c:pt>
              <c:pt idx="1837">
                <c:v>1952</c:v>
              </c:pt>
              <c:pt idx="1838">
                <c:v>1986</c:v>
              </c:pt>
              <c:pt idx="1839">
                <c:v>2003</c:v>
              </c:pt>
              <c:pt idx="1840">
                <c:v>1989</c:v>
              </c:pt>
              <c:pt idx="1841">
                <c:v>1978</c:v>
              </c:pt>
              <c:pt idx="1842">
                <c:v>1903</c:v>
              </c:pt>
              <c:pt idx="1843">
                <c:v>1960</c:v>
              </c:pt>
              <c:pt idx="1844">
                <c:v>1983</c:v>
              </c:pt>
              <c:pt idx="1845">
                <c:v>1979</c:v>
              </c:pt>
              <c:pt idx="1846">
                <c:v>1942</c:v>
              </c:pt>
              <c:pt idx="1847">
                <c:v>1985</c:v>
              </c:pt>
              <c:pt idx="1848">
                <c:v>1992</c:v>
              </c:pt>
              <c:pt idx="1849">
                <c:v>1947</c:v>
              </c:pt>
              <c:pt idx="1850">
                <c:v>1993</c:v>
              </c:pt>
              <c:pt idx="1851">
                <c:v>1978</c:v>
              </c:pt>
              <c:pt idx="1852">
                <c:v>1977</c:v>
              </c:pt>
              <c:pt idx="1853">
                <c:v>1942</c:v>
              </c:pt>
              <c:pt idx="1854">
                <c:v>1942</c:v>
              </c:pt>
              <c:pt idx="1855">
                <c:v>1952</c:v>
              </c:pt>
              <c:pt idx="1856">
                <c:v>1986</c:v>
              </c:pt>
              <c:pt idx="1857">
                <c:v>1980</c:v>
              </c:pt>
              <c:pt idx="1858">
                <c:v>1912</c:v>
              </c:pt>
              <c:pt idx="1859">
                <c:v>1994</c:v>
              </c:pt>
              <c:pt idx="1860">
                <c:v>1968</c:v>
              </c:pt>
              <c:pt idx="1861">
                <c:v>1919</c:v>
              </c:pt>
              <c:pt idx="1862">
                <c:v>1992</c:v>
              </c:pt>
              <c:pt idx="1863">
                <c:v>1986</c:v>
              </c:pt>
              <c:pt idx="1864">
                <c:v>1984</c:v>
              </c:pt>
              <c:pt idx="1865">
                <c:v>1974</c:v>
              </c:pt>
              <c:pt idx="1866">
                <c:v>2003</c:v>
              </c:pt>
              <c:pt idx="1867">
                <c:v>1948</c:v>
              </c:pt>
              <c:pt idx="1868">
                <c:v>1925</c:v>
              </c:pt>
              <c:pt idx="1869">
                <c:v>2004</c:v>
              </c:pt>
              <c:pt idx="1870">
                <c:v>1949</c:v>
              </c:pt>
              <c:pt idx="1871">
                <c:v>1961</c:v>
              </c:pt>
              <c:pt idx="1872">
                <c:v>1912</c:v>
              </c:pt>
              <c:pt idx="1873">
                <c:v>1969</c:v>
              </c:pt>
              <c:pt idx="1874">
                <c:v>1977</c:v>
              </c:pt>
              <c:pt idx="1875">
                <c:v>1967</c:v>
              </c:pt>
              <c:pt idx="1876">
                <c:v>1974</c:v>
              </c:pt>
              <c:pt idx="1877">
                <c:v>1948</c:v>
              </c:pt>
              <c:pt idx="1878">
                <c:v>1999</c:v>
              </c:pt>
              <c:pt idx="1879">
                <c:v>1979</c:v>
              </c:pt>
              <c:pt idx="1880">
                <c:v>1978</c:v>
              </c:pt>
              <c:pt idx="1881">
                <c:v>2005</c:v>
              </c:pt>
              <c:pt idx="1882">
                <c:v>1961</c:v>
              </c:pt>
              <c:pt idx="1883">
                <c:v>1956</c:v>
              </c:pt>
              <c:pt idx="1884">
                <c:v>1996</c:v>
              </c:pt>
              <c:pt idx="1885">
                <c:v>1920</c:v>
              </c:pt>
              <c:pt idx="1886">
                <c:v>1973</c:v>
              </c:pt>
              <c:pt idx="1887">
                <c:v>1959</c:v>
              </c:pt>
              <c:pt idx="1888">
                <c:v>1959</c:v>
              </c:pt>
              <c:pt idx="1889">
                <c:v>1960</c:v>
              </c:pt>
              <c:pt idx="1890">
                <c:v>1979</c:v>
              </c:pt>
              <c:pt idx="1891">
                <c:v>2007</c:v>
              </c:pt>
              <c:pt idx="1892">
                <c:v>1922</c:v>
              </c:pt>
              <c:pt idx="1893">
                <c:v>2007</c:v>
              </c:pt>
              <c:pt idx="1894">
                <c:v>1986</c:v>
              </c:pt>
              <c:pt idx="1895">
                <c:v>1986</c:v>
              </c:pt>
              <c:pt idx="1896">
                <c:v>1995</c:v>
              </c:pt>
              <c:pt idx="1897">
                <c:v>2003</c:v>
              </c:pt>
              <c:pt idx="1898">
                <c:v>1989</c:v>
              </c:pt>
              <c:pt idx="1899">
                <c:v>1987</c:v>
              </c:pt>
              <c:pt idx="1900">
                <c:v>2003</c:v>
              </c:pt>
              <c:pt idx="1901">
                <c:v>1998</c:v>
              </c:pt>
              <c:pt idx="1902">
                <c:v>1947</c:v>
              </c:pt>
              <c:pt idx="1903">
                <c:v>1988</c:v>
              </c:pt>
              <c:pt idx="1904">
                <c:v>1952</c:v>
              </c:pt>
              <c:pt idx="1905">
                <c:v>1999</c:v>
              </c:pt>
              <c:pt idx="1906">
                <c:v>1967</c:v>
              </c:pt>
              <c:pt idx="1907">
                <c:v>1930</c:v>
              </c:pt>
              <c:pt idx="1908">
                <c:v>1950</c:v>
              </c:pt>
              <c:pt idx="1909">
                <c:v>2007</c:v>
              </c:pt>
              <c:pt idx="1910">
                <c:v>1983</c:v>
              </c:pt>
              <c:pt idx="1911">
                <c:v>1969</c:v>
              </c:pt>
              <c:pt idx="1912">
                <c:v>1947</c:v>
              </c:pt>
              <c:pt idx="1913">
                <c:v>2011</c:v>
              </c:pt>
              <c:pt idx="1914">
                <c:v>1959</c:v>
              </c:pt>
              <c:pt idx="1915">
                <c:v>1989</c:v>
              </c:pt>
              <c:pt idx="1916">
                <c:v>1943</c:v>
              </c:pt>
              <c:pt idx="1917">
                <c:v>1968</c:v>
              </c:pt>
              <c:pt idx="1918">
                <c:v>2005</c:v>
              </c:pt>
              <c:pt idx="1919">
                <c:v>1991</c:v>
              </c:pt>
              <c:pt idx="1920">
                <c:v>1958</c:v>
              </c:pt>
              <c:pt idx="1921">
                <c:v>2011</c:v>
              </c:pt>
              <c:pt idx="1922">
                <c:v>2008</c:v>
              </c:pt>
              <c:pt idx="1923">
                <c:v>2012</c:v>
              </c:pt>
              <c:pt idx="1924">
                <c:v>2006</c:v>
              </c:pt>
              <c:pt idx="1925">
                <c:v>2006</c:v>
              </c:pt>
              <c:pt idx="1926">
                <c:v>2006</c:v>
              </c:pt>
              <c:pt idx="1927">
                <c:v>2011</c:v>
              </c:pt>
              <c:pt idx="1928">
                <c:v>2006</c:v>
              </c:pt>
              <c:pt idx="1929">
                <c:v>1979</c:v>
              </c:pt>
              <c:pt idx="1930">
                <c:v>1961</c:v>
              </c:pt>
              <c:pt idx="1931">
                <c:v>2003</c:v>
              </c:pt>
              <c:pt idx="1932">
                <c:v>1977</c:v>
              </c:pt>
              <c:pt idx="1933">
                <c:v>1929</c:v>
              </c:pt>
              <c:pt idx="1934">
                <c:v>1967</c:v>
              </c:pt>
              <c:pt idx="1935">
                <c:v>2001</c:v>
              </c:pt>
              <c:pt idx="1936">
                <c:v>1980</c:v>
              </c:pt>
              <c:pt idx="1937">
                <c:v>1957</c:v>
              </c:pt>
              <c:pt idx="1938">
                <c:v>1916</c:v>
              </c:pt>
              <c:pt idx="1939">
                <c:v>1916</c:v>
              </c:pt>
              <c:pt idx="1940">
                <c:v>1900</c:v>
              </c:pt>
              <c:pt idx="1941">
                <c:v>2008</c:v>
              </c:pt>
              <c:pt idx="1942">
                <c:v>1968</c:v>
              </c:pt>
              <c:pt idx="1943">
                <c:v>1906</c:v>
              </c:pt>
              <c:pt idx="1944">
                <c:v>1990</c:v>
              </c:pt>
              <c:pt idx="1945">
                <c:v>1999</c:v>
              </c:pt>
              <c:pt idx="1946">
                <c:v>2005</c:v>
              </c:pt>
              <c:pt idx="1947">
                <c:v>1983</c:v>
              </c:pt>
              <c:pt idx="1948">
                <c:v>2006</c:v>
              </c:pt>
              <c:pt idx="1949">
                <c:v>1962</c:v>
              </c:pt>
              <c:pt idx="1950">
                <c:v>1961</c:v>
              </c:pt>
              <c:pt idx="1951">
                <c:v>1977</c:v>
              </c:pt>
              <c:pt idx="1952">
                <c:v>2001</c:v>
              </c:pt>
              <c:pt idx="1953">
                <c:v>2004</c:v>
              </c:pt>
              <c:pt idx="1954">
                <c:v>1959</c:v>
              </c:pt>
              <c:pt idx="1955">
                <c:v>1988</c:v>
              </c:pt>
              <c:pt idx="1956">
                <c:v>1924</c:v>
              </c:pt>
              <c:pt idx="1957">
                <c:v>1989</c:v>
              </c:pt>
              <c:pt idx="1958">
                <c:v>1993</c:v>
              </c:pt>
              <c:pt idx="1959">
                <c:v>1957</c:v>
              </c:pt>
              <c:pt idx="1960">
                <c:v>1983</c:v>
              </c:pt>
              <c:pt idx="1961">
                <c:v>1967</c:v>
              </c:pt>
              <c:pt idx="1962">
                <c:v>2001</c:v>
              </c:pt>
              <c:pt idx="1963">
                <c:v>1977</c:v>
              </c:pt>
              <c:pt idx="1964">
                <c:v>2009</c:v>
              </c:pt>
              <c:pt idx="1965">
                <c:v>1994</c:v>
              </c:pt>
              <c:pt idx="1966">
                <c:v>1976</c:v>
              </c:pt>
              <c:pt idx="1967">
                <c:v>1959</c:v>
              </c:pt>
              <c:pt idx="1968">
                <c:v>1931</c:v>
              </c:pt>
              <c:pt idx="1969">
                <c:v>1976</c:v>
              </c:pt>
              <c:pt idx="1970">
                <c:v>1917</c:v>
              </c:pt>
              <c:pt idx="1971">
                <c:v>2003</c:v>
              </c:pt>
              <c:pt idx="1972">
                <c:v>1945</c:v>
              </c:pt>
              <c:pt idx="1973">
                <c:v>1981</c:v>
              </c:pt>
              <c:pt idx="1974">
                <c:v>2003</c:v>
              </c:pt>
              <c:pt idx="1975">
                <c:v>1994</c:v>
              </c:pt>
              <c:pt idx="1976">
                <c:v>1996</c:v>
              </c:pt>
              <c:pt idx="1977">
                <c:v>1987</c:v>
              </c:pt>
              <c:pt idx="1978">
                <c:v>1990</c:v>
              </c:pt>
              <c:pt idx="1979">
                <c:v>1914</c:v>
              </c:pt>
              <c:pt idx="1980">
                <c:v>1908</c:v>
              </c:pt>
              <c:pt idx="1981">
                <c:v>1941</c:v>
              </c:pt>
              <c:pt idx="1982">
                <c:v>1973</c:v>
              </c:pt>
              <c:pt idx="1983">
                <c:v>2001</c:v>
              </c:pt>
              <c:pt idx="1984">
                <c:v>1926</c:v>
              </c:pt>
              <c:pt idx="1985">
                <c:v>1968</c:v>
              </c:pt>
              <c:pt idx="1986">
                <c:v>1999</c:v>
              </c:pt>
              <c:pt idx="1987">
                <c:v>2008</c:v>
              </c:pt>
              <c:pt idx="1988">
                <c:v>1958</c:v>
              </c:pt>
              <c:pt idx="1989">
                <c:v>1994</c:v>
              </c:pt>
              <c:pt idx="1990">
                <c:v>1990</c:v>
              </c:pt>
              <c:pt idx="1991">
                <c:v>1957</c:v>
              </c:pt>
              <c:pt idx="1992">
                <c:v>1959</c:v>
              </c:pt>
              <c:pt idx="1993">
                <c:v>1954</c:v>
              </c:pt>
              <c:pt idx="1994">
                <c:v>1947</c:v>
              </c:pt>
              <c:pt idx="1995">
                <c:v>2004</c:v>
              </c:pt>
              <c:pt idx="1996">
                <c:v>1965</c:v>
              </c:pt>
              <c:pt idx="1997">
                <c:v>1919</c:v>
              </c:pt>
              <c:pt idx="1998">
                <c:v>2006</c:v>
              </c:pt>
              <c:pt idx="1999">
                <c:v>1978</c:v>
              </c:pt>
              <c:pt idx="2000">
                <c:v>2005</c:v>
              </c:pt>
              <c:pt idx="2001">
                <c:v>1951</c:v>
              </c:pt>
              <c:pt idx="2002">
                <c:v>1923</c:v>
              </c:pt>
              <c:pt idx="2003">
                <c:v>2003</c:v>
              </c:pt>
              <c:pt idx="2004">
                <c:v>2004</c:v>
              </c:pt>
              <c:pt idx="2005">
                <c:v>1989</c:v>
              </c:pt>
              <c:pt idx="2006">
                <c:v>1968</c:v>
              </c:pt>
              <c:pt idx="2007">
                <c:v>2014</c:v>
              </c:pt>
              <c:pt idx="2008">
                <c:v>2007</c:v>
              </c:pt>
              <c:pt idx="2009">
                <c:v>2014</c:v>
              </c:pt>
              <c:pt idx="2010">
                <c:v>2007</c:v>
              </c:pt>
              <c:pt idx="2011">
                <c:v>2006</c:v>
              </c:pt>
              <c:pt idx="2012">
                <c:v>2009</c:v>
              </c:pt>
              <c:pt idx="2013">
                <c:v>2011</c:v>
              </c:pt>
              <c:pt idx="2014">
                <c:v>1954</c:v>
              </c:pt>
              <c:pt idx="2015">
                <c:v>1975</c:v>
              </c:pt>
              <c:pt idx="2016">
                <c:v>2013</c:v>
              </c:pt>
              <c:pt idx="2017">
                <c:v>1956</c:v>
              </c:pt>
              <c:pt idx="2018">
                <c:v>1954</c:v>
              </c:pt>
              <c:pt idx="2019">
                <c:v>1990</c:v>
              </c:pt>
              <c:pt idx="2020">
                <c:v>1926</c:v>
              </c:pt>
              <c:pt idx="2021">
                <c:v>1977</c:v>
              </c:pt>
              <c:pt idx="2022">
                <c:v>1953</c:v>
              </c:pt>
              <c:pt idx="2023">
                <c:v>1939</c:v>
              </c:pt>
              <c:pt idx="2024">
                <c:v>1959</c:v>
              </c:pt>
              <c:pt idx="2025">
                <c:v>1960</c:v>
              </c:pt>
              <c:pt idx="2026">
                <c:v>1967</c:v>
              </c:pt>
              <c:pt idx="2027">
                <c:v>1986</c:v>
              </c:pt>
              <c:pt idx="2028">
                <c:v>1990</c:v>
              </c:pt>
              <c:pt idx="2029">
                <c:v>1904</c:v>
              </c:pt>
              <c:pt idx="2030">
                <c:v>2004</c:v>
              </c:pt>
              <c:pt idx="2031">
                <c:v>1979</c:v>
              </c:pt>
              <c:pt idx="2032">
                <c:v>1990</c:v>
              </c:pt>
              <c:pt idx="2033">
                <c:v>1983</c:v>
              </c:pt>
              <c:pt idx="2034">
                <c:v>1974</c:v>
              </c:pt>
              <c:pt idx="2035">
                <c:v>1972</c:v>
              </c:pt>
              <c:pt idx="2036">
                <c:v>1928</c:v>
              </c:pt>
              <c:pt idx="2037">
                <c:v>1962</c:v>
              </c:pt>
              <c:pt idx="2038">
                <c:v>1926</c:v>
              </c:pt>
              <c:pt idx="2039">
                <c:v>1959</c:v>
              </c:pt>
              <c:pt idx="2040">
                <c:v>1936</c:v>
              </c:pt>
              <c:pt idx="2041">
                <c:v>1959</c:v>
              </c:pt>
              <c:pt idx="2042">
                <c:v>2001</c:v>
              </c:pt>
              <c:pt idx="2043">
                <c:v>1948</c:v>
              </c:pt>
              <c:pt idx="2044">
                <c:v>1953</c:v>
              </c:pt>
              <c:pt idx="2045">
                <c:v>1983</c:v>
              </c:pt>
              <c:pt idx="2046">
                <c:v>2002</c:v>
              </c:pt>
              <c:pt idx="2047">
                <c:v>2008</c:v>
              </c:pt>
              <c:pt idx="2048">
                <c:v>1975</c:v>
              </c:pt>
              <c:pt idx="2049">
                <c:v>1953</c:v>
              </c:pt>
              <c:pt idx="2050">
                <c:v>2005</c:v>
              </c:pt>
              <c:pt idx="2051">
                <c:v>1999</c:v>
              </c:pt>
              <c:pt idx="2052">
                <c:v>1926</c:v>
              </c:pt>
              <c:pt idx="2053">
                <c:v>1993</c:v>
              </c:pt>
              <c:pt idx="2054">
                <c:v>1943</c:v>
              </c:pt>
              <c:pt idx="2055">
                <c:v>1940</c:v>
              </c:pt>
              <c:pt idx="2056">
                <c:v>1918</c:v>
              </c:pt>
              <c:pt idx="2057">
                <c:v>1956</c:v>
              </c:pt>
              <c:pt idx="2058">
                <c:v>2005</c:v>
              </c:pt>
              <c:pt idx="2059">
                <c:v>1954</c:v>
              </c:pt>
              <c:pt idx="2060">
                <c:v>1963</c:v>
              </c:pt>
              <c:pt idx="2061">
                <c:v>1999</c:v>
              </c:pt>
              <c:pt idx="2062">
                <c:v>1985</c:v>
              </c:pt>
              <c:pt idx="2063">
                <c:v>1978</c:v>
              </c:pt>
              <c:pt idx="2064">
                <c:v>1983</c:v>
              </c:pt>
              <c:pt idx="2065">
                <c:v>1919</c:v>
              </c:pt>
              <c:pt idx="2066">
                <c:v>1946</c:v>
              </c:pt>
              <c:pt idx="2067">
                <c:v>2001</c:v>
              </c:pt>
              <c:pt idx="2068">
                <c:v>2012</c:v>
              </c:pt>
              <c:pt idx="2069">
                <c:v>2013</c:v>
              </c:pt>
              <c:pt idx="2070">
                <c:v>2008</c:v>
              </c:pt>
              <c:pt idx="2071">
                <c:v>2007</c:v>
              </c:pt>
              <c:pt idx="2072">
                <c:v>2014</c:v>
              </c:pt>
              <c:pt idx="2073">
                <c:v>2014</c:v>
              </c:pt>
              <c:pt idx="2074">
                <c:v>1985</c:v>
              </c:pt>
              <c:pt idx="2075">
                <c:v>1974</c:v>
              </c:pt>
              <c:pt idx="2076">
                <c:v>2006</c:v>
              </c:pt>
              <c:pt idx="2077">
                <c:v>1994</c:v>
              </c:pt>
              <c:pt idx="2078">
                <c:v>2007</c:v>
              </c:pt>
              <c:pt idx="2079">
                <c:v>1976</c:v>
              </c:pt>
              <c:pt idx="2080">
                <c:v>2001</c:v>
              </c:pt>
              <c:pt idx="2081">
                <c:v>1915</c:v>
              </c:pt>
              <c:pt idx="2082">
                <c:v>1979</c:v>
              </c:pt>
              <c:pt idx="2083">
                <c:v>2001</c:v>
              </c:pt>
              <c:pt idx="2084">
                <c:v>1927</c:v>
              </c:pt>
              <c:pt idx="2085">
                <c:v>2007</c:v>
              </c:pt>
              <c:pt idx="2086">
                <c:v>2009</c:v>
              </c:pt>
              <c:pt idx="2087">
                <c:v>1956</c:v>
              </c:pt>
              <c:pt idx="2088">
                <c:v>1940</c:v>
              </c:pt>
              <c:pt idx="2089">
                <c:v>2006</c:v>
              </c:pt>
              <c:pt idx="2090">
                <c:v>1992</c:v>
              </c:pt>
              <c:pt idx="2091">
                <c:v>2005</c:v>
              </c:pt>
              <c:pt idx="2092">
                <c:v>1978</c:v>
              </c:pt>
              <c:pt idx="2093">
                <c:v>1958</c:v>
              </c:pt>
              <c:pt idx="2094">
                <c:v>1972</c:v>
              </c:pt>
              <c:pt idx="2095">
                <c:v>1963</c:v>
              </c:pt>
              <c:pt idx="2096">
                <c:v>1954</c:v>
              </c:pt>
              <c:pt idx="2097">
                <c:v>1980</c:v>
              </c:pt>
              <c:pt idx="2098">
                <c:v>1969</c:v>
              </c:pt>
              <c:pt idx="2099">
                <c:v>1975</c:v>
              </c:pt>
              <c:pt idx="2100">
                <c:v>2000</c:v>
              </c:pt>
              <c:pt idx="2101">
                <c:v>1968</c:v>
              </c:pt>
              <c:pt idx="2102">
                <c:v>1963</c:v>
              </c:pt>
              <c:pt idx="2103">
                <c:v>2006</c:v>
              </c:pt>
              <c:pt idx="2104">
                <c:v>1928</c:v>
              </c:pt>
              <c:pt idx="2105">
                <c:v>1963</c:v>
              </c:pt>
              <c:pt idx="2106">
                <c:v>1964</c:v>
              </c:pt>
              <c:pt idx="2107">
                <c:v>1946</c:v>
              </c:pt>
              <c:pt idx="2108">
                <c:v>1985</c:v>
              </c:pt>
              <c:pt idx="2109">
                <c:v>1978</c:v>
              </c:pt>
              <c:pt idx="2110">
                <c:v>1981</c:v>
              </c:pt>
              <c:pt idx="2111">
                <c:v>2003</c:v>
              </c:pt>
              <c:pt idx="2112">
                <c:v>1949</c:v>
              </c:pt>
              <c:pt idx="2113">
                <c:v>1977</c:v>
              </c:pt>
              <c:pt idx="2114">
                <c:v>1987</c:v>
              </c:pt>
              <c:pt idx="2115">
                <c:v>2008</c:v>
              </c:pt>
              <c:pt idx="2116">
                <c:v>1973</c:v>
              </c:pt>
              <c:pt idx="2117">
                <c:v>2003</c:v>
              </c:pt>
              <c:pt idx="2118">
                <c:v>1998</c:v>
              </c:pt>
              <c:pt idx="2119">
                <c:v>1974</c:v>
              </c:pt>
              <c:pt idx="2120">
                <c:v>1958</c:v>
              </c:pt>
              <c:pt idx="2121">
                <c:v>1917</c:v>
              </c:pt>
              <c:pt idx="2122">
                <c:v>1942</c:v>
              </c:pt>
              <c:pt idx="2123">
                <c:v>1948</c:v>
              </c:pt>
              <c:pt idx="2124">
                <c:v>1919</c:v>
              </c:pt>
              <c:pt idx="2125">
                <c:v>1906</c:v>
              </c:pt>
              <c:pt idx="2126">
                <c:v>1952</c:v>
              </c:pt>
              <c:pt idx="2127">
                <c:v>2001</c:v>
              </c:pt>
              <c:pt idx="2128">
                <c:v>1987</c:v>
              </c:pt>
              <c:pt idx="2129">
                <c:v>1998</c:v>
              </c:pt>
              <c:pt idx="2130">
                <c:v>1965</c:v>
              </c:pt>
              <c:pt idx="2131">
                <c:v>1991</c:v>
              </c:pt>
              <c:pt idx="2132">
                <c:v>1992</c:v>
              </c:pt>
              <c:pt idx="2133">
                <c:v>1963</c:v>
              </c:pt>
              <c:pt idx="2134">
                <c:v>1926</c:v>
              </c:pt>
              <c:pt idx="2135">
                <c:v>1986</c:v>
              </c:pt>
              <c:pt idx="2136">
                <c:v>1905</c:v>
              </c:pt>
              <c:pt idx="2137">
                <c:v>1968</c:v>
              </c:pt>
              <c:pt idx="2138">
                <c:v>1991</c:v>
              </c:pt>
              <c:pt idx="2139">
                <c:v>1984</c:v>
              </c:pt>
              <c:pt idx="2140">
                <c:v>1987</c:v>
              </c:pt>
              <c:pt idx="2141">
                <c:v>1974</c:v>
              </c:pt>
              <c:pt idx="2142">
                <c:v>1999</c:v>
              </c:pt>
              <c:pt idx="2143">
                <c:v>1969</c:v>
              </c:pt>
              <c:pt idx="2144">
                <c:v>1948</c:v>
              </c:pt>
              <c:pt idx="2145">
                <c:v>1960</c:v>
              </c:pt>
              <c:pt idx="2146">
                <c:v>1993</c:v>
              </c:pt>
              <c:pt idx="2147">
                <c:v>1900</c:v>
              </c:pt>
              <c:pt idx="2148">
                <c:v>1988</c:v>
              </c:pt>
              <c:pt idx="2149">
                <c:v>2008</c:v>
              </c:pt>
              <c:pt idx="2150">
                <c:v>1943</c:v>
              </c:pt>
              <c:pt idx="2151">
                <c:v>1909</c:v>
              </c:pt>
              <c:pt idx="2152">
                <c:v>1937</c:v>
              </c:pt>
              <c:pt idx="2153">
                <c:v>1977</c:v>
              </c:pt>
              <c:pt idx="2154">
                <c:v>1998</c:v>
              </c:pt>
              <c:pt idx="2155">
                <c:v>1948</c:v>
              </c:pt>
              <c:pt idx="2156">
                <c:v>1938</c:v>
              </c:pt>
              <c:pt idx="2157">
                <c:v>1999</c:v>
              </c:pt>
              <c:pt idx="2158">
                <c:v>1986</c:v>
              </c:pt>
              <c:pt idx="2159">
                <c:v>1981</c:v>
              </c:pt>
              <c:pt idx="2160">
                <c:v>1997</c:v>
              </c:pt>
              <c:pt idx="2161">
                <c:v>1948</c:v>
              </c:pt>
              <c:pt idx="2162">
                <c:v>1978</c:v>
              </c:pt>
              <c:pt idx="2163">
                <c:v>2004</c:v>
              </c:pt>
              <c:pt idx="2164">
                <c:v>1934</c:v>
              </c:pt>
              <c:pt idx="2165">
                <c:v>1967</c:v>
              </c:pt>
              <c:pt idx="2166">
                <c:v>2004</c:v>
              </c:pt>
              <c:pt idx="2167">
                <c:v>2006</c:v>
              </c:pt>
              <c:pt idx="2168">
                <c:v>1977</c:v>
              </c:pt>
              <c:pt idx="2169">
                <c:v>1958</c:v>
              </c:pt>
              <c:pt idx="2170">
                <c:v>1994</c:v>
              </c:pt>
              <c:pt idx="2171">
                <c:v>1944</c:v>
              </c:pt>
              <c:pt idx="2172">
                <c:v>2004</c:v>
              </c:pt>
              <c:pt idx="2173">
                <c:v>2005</c:v>
              </c:pt>
              <c:pt idx="2174">
                <c:v>2013</c:v>
              </c:pt>
              <c:pt idx="2175">
                <c:v>2004</c:v>
              </c:pt>
              <c:pt idx="2176">
                <c:v>1960</c:v>
              </c:pt>
              <c:pt idx="2177">
                <c:v>2008</c:v>
              </c:pt>
              <c:pt idx="2178">
                <c:v>2011</c:v>
              </c:pt>
              <c:pt idx="2179">
                <c:v>2010</c:v>
              </c:pt>
              <c:pt idx="2180">
                <c:v>1916</c:v>
              </c:pt>
              <c:pt idx="2181">
                <c:v>1983</c:v>
              </c:pt>
              <c:pt idx="2182">
                <c:v>2005</c:v>
              </c:pt>
              <c:pt idx="2183">
                <c:v>1979</c:v>
              </c:pt>
              <c:pt idx="2184">
                <c:v>1995</c:v>
              </c:pt>
              <c:pt idx="2185">
                <c:v>1992</c:v>
              </c:pt>
              <c:pt idx="2186">
                <c:v>2001</c:v>
              </c:pt>
              <c:pt idx="2187">
                <c:v>1916</c:v>
              </c:pt>
              <c:pt idx="2188">
                <c:v>1984</c:v>
              </c:pt>
              <c:pt idx="2189">
                <c:v>1954</c:v>
              </c:pt>
              <c:pt idx="2190">
                <c:v>2003</c:v>
              </c:pt>
              <c:pt idx="2191">
                <c:v>2002</c:v>
              </c:pt>
              <c:pt idx="2192">
                <c:v>1926</c:v>
              </c:pt>
              <c:pt idx="2193">
                <c:v>1952</c:v>
              </c:pt>
              <c:pt idx="2194">
                <c:v>1971</c:v>
              </c:pt>
              <c:pt idx="2195">
                <c:v>2000</c:v>
              </c:pt>
              <c:pt idx="2196">
                <c:v>1986</c:v>
              </c:pt>
              <c:pt idx="2197">
                <c:v>1955</c:v>
              </c:pt>
              <c:pt idx="2198">
                <c:v>1900</c:v>
              </c:pt>
              <c:pt idx="2199">
                <c:v>1983</c:v>
              </c:pt>
              <c:pt idx="2200">
                <c:v>1980</c:v>
              </c:pt>
              <c:pt idx="2201">
                <c:v>1978</c:v>
              </c:pt>
              <c:pt idx="2202">
                <c:v>1978</c:v>
              </c:pt>
              <c:pt idx="2203">
                <c:v>1939</c:v>
              </c:pt>
              <c:pt idx="2204">
                <c:v>1941</c:v>
              </c:pt>
              <c:pt idx="2205">
                <c:v>1962</c:v>
              </c:pt>
              <c:pt idx="2206">
                <c:v>1923</c:v>
              </c:pt>
              <c:pt idx="2207">
                <c:v>1994</c:v>
              </c:pt>
              <c:pt idx="2208">
                <c:v>1965</c:v>
              </c:pt>
              <c:pt idx="2209">
                <c:v>1955</c:v>
              </c:pt>
              <c:pt idx="2210">
                <c:v>1996</c:v>
              </c:pt>
              <c:pt idx="2211">
                <c:v>1910</c:v>
              </c:pt>
              <c:pt idx="2212">
                <c:v>1965</c:v>
              </c:pt>
              <c:pt idx="2213">
                <c:v>1957</c:v>
              </c:pt>
              <c:pt idx="2214">
                <c:v>1967</c:v>
              </c:pt>
              <c:pt idx="2215">
                <c:v>1924</c:v>
              </c:pt>
              <c:pt idx="2216">
                <c:v>1984</c:v>
              </c:pt>
              <c:pt idx="2217">
                <c:v>1943</c:v>
              </c:pt>
              <c:pt idx="2218">
                <c:v>1959</c:v>
              </c:pt>
              <c:pt idx="2219">
                <c:v>1926</c:v>
              </c:pt>
              <c:pt idx="2220">
                <c:v>1946</c:v>
              </c:pt>
              <c:pt idx="2221">
                <c:v>1973</c:v>
              </c:pt>
              <c:pt idx="2222">
                <c:v>1988</c:v>
              </c:pt>
              <c:pt idx="2223">
                <c:v>2005</c:v>
              </c:pt>
              <c:pt idx="2224">
                <c:v>1926</c:v>
              </c:pt>
              <c:pt idx="2225">
                <c:v>1975</c:v>
              </c:pt>
              <c:pt idx="2226">
                <c:v>1977</c:v>
              </c:pt>
              <c:pt idx="2227">
                <c:v>1919</c:v>
              </c:pt>
              <c:pt idx="2228">
                <c:v>1971</c:v>
              </c:pt>
              <c:pt idx="2229">
                <c:v>1996</c:v>
              </c:pt>
              <c:pt idx="2230">
                <c:v>1999</c:v>
              </c:pt>
              <c:pt idx="2231">
                <c:v>1973</c:v>
              </c:pt>
              <c:pt idx="2232">
                <c:v>1981</c:v>
              </c:pt>
              <c:pt idx="2233">
                <c:v>1998</c:v>
              </c:pt>
              <c:pt idx="2234">
                <c:v>1965</c:v>
              </c:pt>
              <c:pt idx="2235">
                <c:v>1975</c:v>
              </c:pt>
              <c:pt idx="2236">
                <c:v>1976</c:v>
              </c:pt>
              <c:pt idx="2237">
                <c:v>1951</c:v>
              </c:pt>
              <c:pt idx="2238">
                <c:v>2000</c:v>
              </c:pt>
              <c:pt idx="2239">
                <c:v>1953</c:v>
              </c:pt>
              <c:pt idx="2240">
                <c:v>1959</c:v>
              </c:pt>
              <c:pt idx="2241">
                <c:v>1990</c:v>
              </c:pt>
              <c:pt idx="2242">
                <c:v>1930</c:v>
              </c:pt>
              <c:pt idx="2243">
                <c:v>1937</c:v>
              </c:pt>
              <c:pt idx="2244">
                <c:v>2006</c:v>
              </c:pt>
              <c:pt idx="2245">
                <c:v>2001</c:v>
              </c:pt>
              <c:pt idx="2246">
                <c:v>1959</c:v>
              </c:pt>
              <c:pt idx="2247">
                <c:v>1947</c:v>
              </c:pt>
              <c:pt idx="2248">
                <c:v>1962</c:v>
              </c:pt>
              <c:pt idx="2249">
                <c:v>1990</c:v>
              </c:pt>
              <c:pt idx="2250">
                <c:v>2004</c:v>
              </c:pt>
              <c:pt idx="2251">
                <c:v>1952</c:v>
              </c:pt>
              <c:pt idx="2252">
                <c:v>1968</c:v>
              </c:pt>
              <c:pt idx="2253">
                <c:v>1954</c:v>
              </c:pt>
              <c:pt idx="2254">
                <c:v>1950</c:v>
              </c:pt>
              <c:pt idx="2255">
                <c:v>2000</c:v>
              </c:pt>
              <c:pt idx="2256">
                <c:v>1962</c:v>
              </c:pt>
              <c:pt idx="2257">
                <c:v>1926</c:v>
              </c:pt>
              <c:pt idx="2258">
                <c:v>1960</c:v>
              </c:pt>
              <c:pt idx="2259">
                <c:v>1978</c:v>
              </c:pt>
              <c:pt idx="2260">
                <c:v>1983</c:v>
              </c:pt>
              <c:pt idx="2261">
                <c:v>2001</c:v>
              </c:pt>
              <c:pt idx="2262">
                <c:v>1975</c:v>
              </c:pt>
              <c:pt idx="2263">
                <c:v>2014</c:v>
              </c:pt>
              <c:pt idx="2264">
                <c:v>2013</c:v>
              </c:pt>
              <c:pt idx="2265">
                <c:v>2001</c:v>
              </c:pt>
              <c:pt idx="2266">
                <c:v>2013</c:v>
              </c:pt>
              <c:pt idx="2267">
                <c:v>2005</c:v>
              </c:pt>
              <c:pt idx="2268">
                <c:v>2013</c:v>
              </c:pt>
              <c:pt idx="2269">
                <c:v>2014</c:v>
              </c:pt>
              <c:pt idx="2270">
                <c:v>2006</c:v>
              </c:pt>
              <c:pt idx="2271">
                <c:v>1943</c:v>
              </c:pt>
              <c:pt idx="2272">
                <c:v>1910</c:v>
              </c:pt>
              <c:pt idx="2273">
                <c:v>1964</c:v>
              </c:pt>
              <c:pt idx="2274">
                <c:v>1980</c:v>
              </c:pt>
              <c:pt idx="2275">
                <c:v>1950</c:v>
              </c:pt>
              <c:pt idx="2276">
                <c:v>1952</c:v>
              </c:pt>
              <c:pt idx="2277">
                <c:v>1959</c:v>
              </c:pt>
              <c:pt idx="2278">
                <c:v>1989</c:v>
              </c:pt>
              <c:pt idx="2279">
                <c:v>2007</c:v>
              </c:pt>
              <c:pt idx="2280">
                <c:v>1902</c:v>
              </c:pt>
              <c:pt idx="2281">
                <c:v>1931</c:v>
              </c:pt>
              <c:pt idx="2282">
                <c:v>1921</c:v>
              </c:pt>
              <c:pt idx="2283">
                <c:v>2007</c:v>
              </c:pt>
              <c:pt idx="2284">
                <c:v>1978</c:v>
              </c:pt>
              <c:pt idx="2285">
                <c:v>1916</c:v>
              </c:pt>
              <c:pt idx="2286">
                <c:v>1940</c:v>
              </c:pt>
              <c:pt idx="2287">
                <c:v>1965</c:v>
              </c:pt>
              <c:pt idx="2288">
                <c:v>1962</c:v>
              </c:pt>
              <c:pt idx="2289">
                <c:v>2004</c:v>
              </c:pt>
              <c:pt idx="2290">
                <c:v>1942</c:v>
              </c:pt>
              <c:pt idx="2291">
                <c:v>1928</c:v>
              </c:pt>
              <c:pt idx="2292">
                <c:v>2004</c:v>
              </c:pt>
              <c:pt idx="2293">
                <c:v>1909</c:v>
              </c:pt>
              <c:pt idx="2294">
                <c:v>1987</c:v>
              </c:pt>
              <c:pt idx="2295">
                <c:v>1953</c:v>
              </c:pt>
              <c:pt idx="2296">
                <c:v>1999</c:v>
              </c:pt>
              <c:pt idx="2297">
                <c:v>1976</c:v>
              </c:pt>
              <c:pt idx="2298">
                <c:v>1995</c:v>
              </c:pt>
              <c:pt idx="2299">
                <c:v>1951</c:v>
              </c:pt>
              <c:pt idx="2300">
                <c:v>1989</c:v>
              </c:pt>
              <c:pt idx="2301">
                <c:v>2005</c:v>
              </c:pt>
              <c:pt idx="2302">
                <c:v>1968</c:v>
              </c:pt>
              <c:pt idx="2303">
                <c:v>1946</c:v>
              </c:pt>
              <c:pt idx="2304">
                <c:v>1954</c:v>
              </c:pt>
              <c:pt idx="2305">
                <c:v>1988</c:v>
              </c:pt>
              <c:pt idx="2306">
                <c:v>1977</c:v>
              </c:pt>
              <c:pt idx="2307">
                <c:v>1922</c:v>
              </c:pt>
              <c:pt idx="2308">
                <c:v>1951</c:v>
              </c:pt>
              <c:pt idx="2309">
                <c:v>1986</c:v>
              </c:pt>
              <c:pt idx="2310">
                <c:v>2004</c:v>
              </c:pt>
              <c:pt idx="2311">
                <c:v>1989</c:v>
              </c:pt>
              <c:pt idx="2312">
                <c:v>1963</c:v>
              </c:pt>
              <c:pt idx="2313">
                <c:v>1979</c:v>
              </c:pt>
              <c:pt idx="2314">
                <c:v>1955</c:v>
              </c:pt>
              <c:pt idx="2315">
                <c:v>1948</c:v>
              </c:pt>
              <c:pt idx="2316">
                <c:v>2004</c:v>
              </c:pt>
              <c:pt idx="2317">
                <c:v>2006</c:v>
              </c:pt>
              <c:pt idx="2318">
                <c:v>1939</c:v>
              </c:pt>
              <c:pt idx="2319">
                <c:v>1927</c:v>
              </c:pt>
              <c:pt idx="2320">
                <c:v>2002</c:v>
              </c:pt>
              <c:pt idx="2321">
                <c:v>1984</c:v>
              </c:pt>
              <c:pt idx="2322">
                <c:v>1989</c:v>
              </c:pt>
              <c:pt idx="2323">
                <c:v>1909</c:v>
              </c:pt>
              <c:pt idx="2324">
                <c:v>1979</c:v>
              </c:pt>
              <c:pt idx="2325">
                <c:v>1977</c:v>
              </c:pt>
              <c:pt idx="2326">
                <c:v>2002</c:v>
              </c:pt>
              <c:pt idx="2327">
                <c:v>1908</c:v>
              </c:pt>
              <c:pt idx="2328">
                <c:v>1965</c:v>
              </c:pt>
              <c:pt idx="2329">
                <c:v>1927</c:v>
              </c:pt>
              <c:pt idx="2330">
                <c:v>2006</c:v>
              </c:pt>
              <c:pt idx="2331">
                <c:v>1952</c:v>
              </c:pt>
              <c:pt idx="2332">
                <c:v>2001</c:v>
              </c:pt>
              <c:pt idx="2333">
                <c:v>1995</c:v>
              </c:pt>
              <c:pt idx="2334">
                <c:v>1929</c:v>
              </c:pt>
              <c:pt idx="2335">
                <c:v>1948</c:v>
              </c:pt>
              <c:pt idx="2336">
                <c:v>1942</c:v>
              </c:pt>
              <c:pt idx="2337">
                <c:v>1901</c:v>
              </c:pt>
              <c:pt idx="2338">
                <c:v>1997</c:v>
              </c:pt>
              <c:pt idx="2339">
                <c:v>1965</c:v>
              </c:pt>
              <c:pt idx="2340">
                <c:v>2001</c:v>
              </c:pt>
              <c:pt idx="2341">
                <c:v>1927</c:v>
              </c:pt>
              <c:pt idx="2342">
                <c:v>1949</c:v>
              </c:pt>
              <c:pt idx="2343">
                <c:v>1978</c:v>
              </c:pt>
              <c:pt idx="2344">
                <c:v>1925</c:v>
              </c:pt>
              <c:pt idx="2345">
                <c:v>1948</c:v>
              </c:pt>
              <c:pt idx="2346">
                <c:v>1910</c:v>
              </c:pt>
              <c:pt idx="2347">
                <c:v>1994</c:v>
              </c:pt>
              <c:pt idx="2348">
                <c:v>1955</c:v>
              </c:pt>
              <c:pt idx="2349">
                <c:v>2010</c:v>
              </c:pt>
              <c:pt idx="2350">
                <c:v>1943</c:v>
              </c:pt>
              <c:pt idx="2351">
                <c:v>2007</c:v>
              </c:pt>
              <c:pt idx="2352">
                <c:v>2006</c:v>
              </c:pt>
              <c:pt idx="2353">
                <c:v>2005</c:v>
              </c:pt>
              <c:pt idx="2354">
                <c:v>2009</c:v>
              </c:pt>
              <c:pt idx="2355">
                <c:v>2014</c:v>
              </c:pt>
              <c:pt idx="2356">
                <c:v>2012</c:v>
              </c:pt>
              <c:pt idx="2357">
                <c:v>1965</c:v>
              </c:pt>
              <c:pt idx="2358">
                <c:v>1989</c:v>
              </c:pt>
              <c:pt idx="2359">
                <c:v>1984</c:v>
              </c:pt>
              <c:pt idx="2360">
                <c:v>1966</c:v>
              </c:pt>
              <c:pt idx="2361">
                <c:v>2006</c:v>
              </c:pt>
              <c:pt idx="2362">
                <c:v>1976</c:v>
              </c:pt>
              <c:pt idx="2363">
                <c:v>1957</c:v>
              </c:pt>
              <c:pt idx="2364">
                <c:v>1905</c:v>
              </c:pt>
              <c:pt idx="2365">
                <c:v>1990</c:v>
              </c:pt>
              <c:pt idx="2366">
                <c:v>1908</c:v>
              </c:pt>
              <c:pt idx="2367">
                <c:v>1957</c:v>
              </c:pt>
              <c:pt idx="2368">
                <c:v>2005</c:v>
              </c:pt>
              <c:pt idx="2369">
                <c:v>1952</c:v>
              </c:pt>
              <c:pt idx="2370">
                <c:v>2002</c:v>
              </c:pt>
              <c:pt idx="2371">
                <c:v>2005</c:v>
              </c:pt>
              <c:pt idx="2372">
                <c:v>2001</c:v>
              </c:pt>
              <c:pt idx="2373">
                <c:v>1903</c:v>
              </c:pt>
              <c:pt idx="2374">
                <c:v>1984</c:v>
              </c:pt>
              <c:pt idx="2375">
                <c:v>1967</c:v>
              </c:pt>
              <c:pt idx="2376">
                <c:v>1965</c:v>
              </c:pt>
              <c:pt idx="2377">
                <c:v>1968</c:v>
              </c:pt>
              <c:pt idx="2378">
                <c:v>1947</c:v>
              </c:pt>
              <c:pt idx="2379">
                <c:v>2007</c:v>
              </c:pt>
              <c:pt idx="2380">
                <c:v>1950</c:v>
              </c:pt>
              <c:pt idx="2381">
                <c:v>1966</c:v>
              </c:pt>
              <c:pt idx="2382">
                <c:v>1985</c:v>
              </c:pt>
              <c:pt idx="2383">
                <c:v>2005</c:v>
              </c:pt>
              <c:pt idx="2384">
                <c:v>1935</c:v>
              </c:pt>
              <c:pt idx="2385">
                <c:v>1904</c:v>
              </c:pt>
              <c:pt idx="2386">
                <c:v>1966</c:v>
              </c:pt>
              <c:pt idx="2387">
                <c:v>1967</c:v>
              </c:pt>
              <c:pt idx="2388">
                <c:v>1970</c:v>
              </c:pt>
              <c:pt idx="2389">
                <c:v>1948</c:v>
              </c:pt>
              <c:pt idx="2390">
                <c:v>1909</c:v>
              </c:pt>
              <c:pt idx="2391">
                <c:v>1988</c:v>
              </c:pt>
              <c:pt idx="2392">
                <c:v>1910</c:v>
              </c:pt>
              <c:pt idx="2393">
                <c:v>1996</c:v>
              </c:pt>
              <c:pt idx="2394">
                <c:v>1979</c:v>
              </c:pt>
              <c:pt idx="2395">
                <c:v>1911</c:v>
              </c:pt>
              <c:pt idx="2396">
                <c:v>1948</c:v>
              </c:pt>
              <c:pt idx="2397">
                <c:v>1942</c:v>
              </c:pt>
              <c:pt idx="2398">
                <c:v>2008</c:v>
              </c:pt>
              <c:pt idx="2399">
                <c:v>1972</c:v>
              </c:pt>
              <c:pt idx="2400">
                <c:v>1929</c:v>
              </c:pt>
              <c:pt idx="2401">
                <c:v>1991</c:v>
              </c:pt>
              <c:pt idx="2402">
                <c:v>1963</c:v>
              </c:pt>
              <c:pt idx="2403">
                <c:v>1961</c:v>
              </c:pt>
              <c:pt idx="2404">
                <c:v>1940</c:v>
              </c:pt>
              <c:pt idx="2405">
                <c:v>1989</c:v>
              </c:pt>
              <c:pt idx="2406">
                <c:v>1986</c:v>
              </c:pt>
              <c:pt idx="2407">
                <c:v>1996</c:v>
              </c:pt>
              <c:pt idx="2408">
                <c:v>1988</c:v>
              </c:pt>
              <c:pt idx="2409">
                <c:v>1956</c:v>
              </c:pt>
              <c:pt idx="2410">
                <c:v>1997</c:v>
              </c:pt>
              <c:pt idx="2411">
                <c:v>1977</c:v>
              </c:pt>
              <c:pt idx="2412">
                <c:v>1937</c:v>
              </c:pt>
              <c:pt idx="2413">
                <c:v>2003</c:v>
              </c:pt>
              <c:pt idx="2414">
                <c:v>1955</c:v>
              </c:pt>
              <c:pt idx="2415">
                <c:v>1926</c:v>
              </c:pt>
              <c:pt idx="2416">
                <c:v>1922</c:v>
              </c:pt>
              <c:pt idx="2417">
                <c:v>1989</c:v>
              </c:pt>
              <c:pt idx="2418">
                <c:v>2003</c:v>
              </c:pt>
              <c:pt idx="2419">
                <c:v>2003</c:v>
              </c:pt>
              <c:pt idx="2420">
                <c:v>1990</c:v>
              </c:pt>
              <c:pt idx="2421">
                <c:v>2004</c:v>
              </c:pt>
              <c:pt idx="2422">
                <c:v>1919</c:v>
              </c:pt>
              <c:pt idx="2423">
                <c:v>1925</c:v>
              </c:pt>
              <c:pt idx="2424">
                <c:v>1947</c:v>
              </c:pt>
              <c:pt idx="2425">
                <c:v>1966</c:v>
              </c:pt>
              <c:pt idx="2426">
                <c:v>1957</c:v>
              </c:pt>
              <c:pt idx="2427">
                <c:v>1944</c:v>
              </c:pt>
              <c:pt idx="2428">
                <c:v>1937</c:v>
              </c:pt>
              <c:pt idx="2429">
                <c:v>1914</c:v>
              </c:pt>
              <c:pt idx="2430">
                <c:v>1993</c:v>
              </c:pt>
              <c:pt idx="2431">
                <c:v>1947</c:v>
              </c:pt>
              <c:pt idx="2432">
                <c:v>1972</c:v>
              </c:pt>
              <c:pt idx="2433">
                <c:v>1999</c:v>
              </c:pt>
              <c:pt idx="2434">
                <c:v>2006</c:v>
              </c:pt>
              <c:pt idx="2435">
                <c:v>2008</c:v>
              </c:pt>
              <c:pt idx="2436">
                <c:v>2007</c:v>
              </c:pt>
              <c:pt idx="2437">
                <c:v>2009</c:v>
              </c:pt>
              <c:pt idx="2438">
                <c:v>1926</c:v>
              </c:pt>
              <c:pt idx="2439">
                <c:v>1961</c:v>
              </c:pt>
              <c:pt idx="2440">
                <c:v>1997</c:v>
              </c:pt>
              <c:pt idx="2441">
                <c:v>1978</c:v>
              </c:pt>
              <c:pt idx="2442">
                <c:v>1978</c:v>
              </c:pt>
              <c:pt idx="2443">
                <c:v>2014</c:v>
              </c:pt>
              <c:pt idx="2444">
                <c:v>1905</c:v>
              </c:pt>
              <c:pt idx="2445">
                <c:v>1986</c:v>
              </c:pt>
              <c:pt idx="2446">
                <c:v>2002</c:v>
              </c:pt>
              <c:pt idx="2447">
                <c:v>1976</c:v>
              </c:pt>
              <c:pt idx="2448">
                <c:v>1947</c:v>
              </c:pt>
              <c:pt idx="2449">
                <c:v>1951</c:v>
              </c:pt>
              <c:pt idx="2450">
                <c:v>1952</c:v>
              </c:pt>
              <c:pt idx="2451">
                <c:v>1974</c:v>
              </c:pt>
              <c:pt idx="2452">
                <c:v>1905</c:v>
              </c:pt>
              <c:pt idx="2453">
                <c:v>1939</c:v>
              </c:pt>
              <c:pt idx="2454">
                <c:v>1906</c:v>
              </c:pt>
              <c:pt idx="2455">
                <c:v>1980</c:v>
              </c:pt>
              <c:pt idx="2456">
                <c:v>1926</c:v>
              </c:pt>
              <c:pt idx="2457">
                <c:v>1975</c:v>
              </c:pt>
              <c:pt idx="2458">
                <c:v>1966</c:v>
              </c:pt>
              <c:pt idx="2459">
                <c:v>1976</c:v>
              </c:pt>
              <c:pt idx="2460">
                <c:v>1997</c:v>
              </c:pt>
              <c:pt idx="2461">
                <c:v>1978</c:v>
              </c:pt>
              <c:pt idx="2462">
                <c:v>1944</c:v>
              </c:pt>
              <c:pt idx="2463">
                <c:v>1979</c:v>
              </c:pt>
              <c:pt idx="2464">
                <c:v>1987</c:v>
              </c:pt>
              <c:pt idx="2465">
                <c:v>1927</c:v>
              </c:pt>
              <c:pt idx="2466">
                <c:v>2000</c:v>
              </c:pt>
              <c:pt idx="2467">
                <c:v>1981</c:v>
              </c:pt>
              <c:pt idx="2468">
                <c:v>1974</c:v>
              </c:pt>
              <c:pt idx="2469">
                <c:v>2001</c:v>
              </c:pt>
              <c:pt idx="2470">
                <c:v>1961</c:v>
              </c:pt>
              <c:pt idx="2471">
                <c:v>1999</c:v>
              </c:pt>
              <c:pt idx="2472">
                <c:v>1989</c:v>
              </c:pt>
              <c:pt idx="2473">
                <c:v>1978</c:v>
              </c:pt>
              <c:pt idx="2474">
                <c:v>1983</c:v>
              </c:pt>
              <c:pt idx="2475">
                <c:v>1989</c:v>
              </c:pt>
              <c:pt idx="2476">
                <c:v>1985</c:v>
              </c:pt>
              <c:pt idx="2477">
                <c:v>1943</c:v>
              </c:pt>
              <c:pt idx="2478">
                <c:v>1971</c:v>
              </c:pt>
              <c:pt idx="2479">
                <c:v>2000</c:v>
              </c:pt>
              <c:pt idx="2480">
                <c:v>1990</c:v>
              </c:pt>
              <c:pt idx="2481">
                <c:v>1973</c:v>
              </c:pt>
              <c:pt idx="2482">
                <c:v>1993</c:v>
              </c:pt>
              <c:pt idx="2483">
                <c:v>1919</c:v>
              </c:pt>
              <c:pt idx="2484">
                <c:v>1997</c:v>
              </c:pt>
              <c:pt idx="2485">
                <c:v>1958</c:v>
              </c:pt>
              <c:pt idx="2486">
                <c:v>1981</c:v>
              </c:pt>
              <c:pt idx="2487">
                <c:v>1993</c:v>
              </c:pt>
              <c:pt idx="2488">
                <c:v>1958</c:v>
              </c:pt>
              <c:pt idx="2489">
                <c:v>1954</c:v>
              </c:pt>
              <c:pt idx="2490">
                <c:v>1950</c:v>
              </c:pt>
              <c:pt idx="2491">
                <c:v>1968</c:v>
              </c:pt>
              <c:pt idx="2492">
                <c:v>1992</c:v>
              </c:pt>
              <c:pt idx="2493">
                <c:v>1921</c:v>
              </c:pt>
              <c:pt idx="2494">
                <c:v>1958</c:v>
              </c:pt>
              <c:pt idx="2495">
                <c:v>1982</c:v>
              </c:pt>
              <c:pt idx="2496">
                <c:v>2005</c:v>
              </c:pt>
              <c:pt idx="2497">
                <c:v>1989</c:v>
              </c:pt>
              <c:pt idx="2498">
                <c:v>2000</c:v>
              </c:pt>
              <c:pt idx="2499">
                <c:v>1925</c:v>
              </c:pt>
              <c:pt idx="2500">
                <c:v>1900</c:v>
              </c:pt>
              <c:pt idx="2501">
                <c:v>1906</c:v>
              </c:pt>
              <c:pt idx="2502">
                <c:v>1926</c:v>
              </c:pt>
              <c:pt idx="2503">
                <c:v>1900</c:v>
              </c:pt>
              <c:pt idx="2504">
                <c:v>1962</c:v>
              </c:pt>
              <c:pt idx="2505">
                <c:v>1948</c:v>
              </c:pt>
              <c:pt idx="2506">
                <c:v>1920</c:v>
              </c:pt>
              <c:pt idx="2507">
                <c:v>2003</c:v>
              </c:pt>
              <c:pt idx="2508">
                <c:v>2012</c:v>
              </c:pt>
              <c:pt idx="2509">
                <c:v>2007</c:v>
              </c:pt>
              <c:pt idx="2510">
                <c:v>2006</c:v>
              </c:pt>
              <c:pt idx="2511">
                <c:v>2005</c:v>
              </c:pt>
              <c:pt idx="2512">
                <c:v>2006</c:v>
              </c:pt>
              <c:pt idx="2513">
                <c:v>2009</c:v>
              </c:pt>
              <c:pt idx="2514">
                <c:v>1972</c:v>
              </c:pt>
              <c:pt idx="2515">
                <c:v>2005</c:v>
              </c:pt>
              <c:pt idx="2516">
                <c:v>1985</c:v>
              </c:pt>
              <c:pt idx="2517">
                <c:v>1968</c:v>
              </c:pt>
              <c:pt idx="2518">
                <c:v>1923</c:v>
              </c:pt>
              <c:pt idx="2519">
                <c:v>1950</c:v>
              </c:pt>
              <c:pt idx="2520">
                <c:v>2010</c:v>
              </c:pt>
              <c:pt idx="2521">
                <c:v>2008</c:v>
              </c:pt>
              <c:pt idx="2522">
                <c:v>2002</c:v>
              </c:pt>
              <c:pt idx="2523">
                <c:v>1953</c:v>
              </c:pt>
              <c:pt idx="2524">
                <c:v>1940</c:v>
              </c:pt>
              <c:pt idx="2525">
                <c:v>1990</c:v>
              </c:pt>
              <c:pt idx="2526">
                <c:v>1957</c:v>
              </c:pt>
              <c:pt idx="2527">
                <c:v>1957</c:v>
              </c:pt>
              <c:pt idx="2528">
                <c:v>1960</c:v>
              </c:pt>
              <c:pt idx="2529">
                <c:v>1949</c:v>
              </c:pt>
              <c:pt idx="2530">
                <c:v>1977</c:v>
              </c:pt>
              <c:pt idx="2531">
                <c:v>2002</c:v>
              </c:pt>
              <c:pt idx="2532">
                <c:v>1987</c:v>
              </c:pt>
              <c:pt idx="2533">
                <c:v>1926</c:v>
              </c:pt>
              <c:pt idx="2534">
                <c:v>1957</c:v>
              </c:pt>
              <c:pt idx="2535">
                <c:v>1939</c:v>
              </c:pt>
              <c:pt idx="2536">
                <c:v>1951</c:v>
              </c:pt>
              <c:pt idx="2537">
                <c:v>1919</c:v>
              </c:pt>
              <c:pt idx="2538">
                <c:v>1969</c:v>
              </c:pt>
              <c:pt idx="2539">
                <c:v>1960</c:v>
              </c:pt>
              <c:pt idx="2540">
                <c:v>1960</c:v>
              </c:pt>
              <c:pt idx="2541">
                <c:v>1999</c:v>
              </c:pt>
              <c:pt idx="2542">
                <c:v>2005</c:v>
              </c:pt>
              <c:pt idx="2543">
                <c:v>1918</c:v>
              </c:pt>
              <c:pt idx="2544">
                <c:v>1988</c:v>
              </c:pt>
              <c:pt idx="2545">
                <c:v>2014</c:v>
              </c:pt>
              <c:pt idx="2546">
                <c:v>2007</c:v>
              </c:pt>
              <c:pt idx="2547">
                <c:v>1967</c:v>
              </c:pt>
              <c:pt idx="2548">
                <c:v>1984</c:v>
              </c:pt>
              <c:pt idx="2549">
                <c:v>1923</c:v>
              </c:pt>
              <c:pt idx="2550">
                <c:v>2007</c:v>
              </c:pt>
              <c:pt idx="2551">
                <c:v>2004</c:v>
              </c:pt>
              <c:pt idx="2552">
                <c:v>1979</c:v>
              </c:pt>
              <c:pt idx="2553">
                <c:v>1999</c:v>
              </c:pt>
              <c:pt idx="2554">
                <c:v>1907</c:v>
              </c:pt>
              <c:pt idx="2555">
                <c:v>1956</c:v>
              </c:pt>
              <c:pt idx="2556">
                <c:v>1908</c:v>
              </c:pt>
              <c:pt idx="2557">
                <c:v>1953</c:v>
              </c:pt>
              <c:pt idx="2558">
                <c:v>1987</c:v>
              </c:pt>
              <c:pt idx="2559">
                <c:v>2010</c:v>
              </c:pt>
              <c:pt idx="2560">
                <c:v>1908</c:v>
              </c:pt>
              <c:pt idx="2561">
                <c:v>2003</c:v>
              </c:pt>
              <c:pt idx="2562">
                <c:v>1947</c:v>
              </c:pt>
              <c:pt idx="2563">
                <c:v>1976</c:v>
              </c:pt>
              <c:pt idx="2564">
                <c:v>1973</c:v>
              </c:pt>
              <c:pt idx="2565">
                <c:v>1958</c:v>
              </c:pt>
              <c:pt idx="2566">
                <c:v>1957</c:v>
              </c:pt>
              <c:pt idx="2567">
                <c:v>1975</c:v>
              </c:pt>
              <c:pt idx="2568">
                <c:v>2003</c:v>
              </c:pt>
              <c:pt idx="2569">
                <c:v>2005</c:v>
              </c:pt>
              <c:pt idx="2570">
                <c:v>1965</c:v>
              </c:pt>
              <c:pt idx="2571">
                <c:v>1968</c:v>
              </c:pt>
              <c:pt idx="2572">
                <c:v>1949</c:v>
              </c:pt>
              <c:pt idx="2573">
                <c:v>2002</c:v>
              </c:pt>
              <c:pt idx="2574">
                <c:v>1991</c:v>
              </c:pt>
              <c:pt idx="2575">
                <c:v>2003</c:v>
              </c:pt>
              <c:pt idx="2576">
                <c:v>1900</c:v>
              </c:pt>
              <c:pt idx="2577">
                <c:v>1990</c:v>
              </c:pt>
              <c:pt idx="2578">
                <c:v>1910</c:v>
              </c:pt>
              <c:pt idx="2579">
                <c:v>1958</c:v>
              </c:pt>
              <c:pt idx="2580">
                <c:v>2000</c:v>
              </c:pt>
              <c:pt idx="2581">
                <c:v>1985</c:v>
              </c:pt>
              <c:pt idx="2582">
                <c:v>1988</c:v>
              </c:pt>
              <c:pt idx="2583">
                <c:v>1919</c:v>
              </c:pt>
              <c:pt idx="2584">
                <c:v>1978</c:v>
              </c:pt>
              <c:pt idx="2585">
                <c:v>1973</c:v>
              </c:pt>
              <c:pt idx="2586">
                <c:v>1966</c:v>
              </c:pt>
              <c:pt idx="2587">
                <c:v>1912</c:v>
              </c:pt>
              <c:pt idx="2588">
                <c:v>1981</c:v>
              </c:pt>
              <c:pt idx="2589">
                <c:v>1976</c:v>
              </c:pt>
              <c:pt idx="2590">
                <c:v>2006</c:v>
              </c:pt>
              <c:pt idx="2591">
                <c:v>1926</c:v>
              </c:pt>
              <c:pt idx="2592">
                <c:v>2006</c:v>
              </c:pt>
              <c:pt idx="2593">
                <c:v>1943</c:v>
              </c:pt>
              <c:pt idx="2594">
                <c:v>1913</c:v>
              </c:pt>
              <c:pt idx="2595">
                <c:v>2002</c:v>
              </c:pt>
              <c:pt idx="2596">
                <c:v>1948</c:v>
              </c:pt>
              <c:pt idx="2597">
                <c:v>1970</c:v>
              </c:pt>
              <c:pt idx="2598">
                <c:v>1910</c:v>
              </c:pt>
              <c:pt idx="2599">
                <c:v>1960</c:v>
              </c:pt>
              <c:pt idx="2600">
                <c:v>1940</c:v>
              </c:pt>
              <c:pt idx="2601">
                <c:v>1967</c:v>
              </c:pt>
              <c:pt idx="2602">
                <c:v>2004</c:v>
              </c:pt>
              <c:pt idx="2603">
                <c:v>1954</c:v>
              </c:pt>
              <c:pt idx="2604">
                <c:v>1973</c:v>
              </c:pt>
              <c:pt idx="2605">
                <c:v>1992</c:v>
              </c:pt>
              <c:pt idx="2606">
                <c:v>1957</c:v>
              </c:pt>
              <c:pt idx="2607">
                <c:v>1950</c:v>
              </c:pt>
              <c:pt idx="2608">
                <c:v>1928</c:v>
              </c:pt>
              <c:pt idx="2609">
                <c:v>2003</c:v>
              </c:pt>
              <c:pt idx="2610">
                <c:v>2009</c:v>
              </c:pt>
              <c:pt idx="2611">
                <c:v>2006</c:v>
              </c:pt>
              <c:pt idx="2612">
                <c:v>2013</c:v>
              </c:pt>
              <c:pt idx="2613">
                <c:v>2009</c:v>
              </c:pt>
              <c:pt idx="2614">
                <c:v>2014</c:v>
              </c:pt>
              <c:pt idx="2615">
                <c:v>2005</c:v>
              </c:pt>
              <c:pt idx="2616">
                <c:v>2014</c:v>
              </c:pt>
              <c:pt idx="2617">
                <c:v>2007</c:v>
              </c:pt>
              <c:pt idx="2618">
                <c:v>2006</c:v>
              </c:pt>
              <c:pt idx="2619">
                <c:v>2008</c:v>
              </c:pt>
              <c:pt idx="2620">
                <c:v>2014</c:v>
              </c:pt>
              <c:pt idx="2621">
                <c:v>2007</c:v>
              </c:pt>
              <c:pt idx="2622">
                <c:v>1988</c:v>
              </c:pt>
              <c:pt idx="2623">
                <c:v>1987</c:v>
              </c:pt>
              <c:pt idx="2624">
                <c:v>1994</c:v>
              </c:pt>
              <c:pt idx="2625">
                <c:v>1948</c:v>
              </c:pt>
              <c:pt idx="2626">
                <c:v>1977</c:v>
              </c:pt>
              <c:pt idx="2627">
                <c:v>1926</c:v>
              </c:pt>
              <c:pt idx="2628">
                <c:v>1989</c:v>
              </c:pt>
              <c:pt idx="2629">
                <c:v>1968</c:v>
              </c:pt>
              <c:pt idx="2630">
                <c:v>1986</c:v>
              </c:pt>
              <c:pt idx="2631">
                <c:v>2014</c:v>
              </c:pt>
              <c:pt idx="2632">
                <c:v>1909</c:v>
              </c:pt>
              <c:pt idx="2633">
                <c:v>1968</c:v>
              </c:pt>
              <c:pt idx="2634">
                <c:v>1951</c:v>
              </c:pt>
              <c:pt idx="2635">
                <c:v>1985</c:v>
              </c:pt>
              <c:pt idx="2636">
                <c:v>1998</c:v>
              </c:pt>
              <c:pt idx="2637">
                <c:v>2008</c:v>
              </c:pt>
              <c:pt idx="2638">
                <c:v>1918</c:v>
              </c:pt>
              <c:pt idx="2639">
                <c:v>1976</c:v>
              </c:pt>
              <c:pt idx="2640">
                <c:v>1989</c:v>
              </c:pt>
              <c:pt idx="2641">
                <c:v>2000</c:v>
              </c:pt>
              <c:pt idx="2642">
                <c:v>1991</c:v>
              </c:pt>
              <c:pt idx="2643">
                <c:v>1982</c:v>
              </c:pt>
              <c:pt idx="2644">
                <c:v>1983</c:v>
              </c:pt>
              <c:pt idx="2645">
                <c:v>1978</c:v>
              </c:pt>
              <c:pt idx="2646">
                <c:v>1978</c:v>
              </c:pt>
              <c:pt idx="2647">
                <c:v>1998</c:v>
              </c:pt>
              <c:pt idx="2648">
                <c:v>1958</c:v>
              </c:pt>
              <c:pt idx="2649">
                <c:v>1926</c:v>
              </c:pt>
              <c:pt idx="2650">
                <c:v>1995</c:v>
              </c:pt>
              <c:pt idx="2651">
                <c:v>2005</c:v>
              </c:pt>
              <c:pt idx="2652">
                <c:v>1967</c:v>
              </c:pt>
              <c:pt idx="2653">
                <c:v>1948</c:v>
              </c:pt>
              <c:pt idx="2654">
                <c:v>1983</c:v>
              </c:pt>
              <c:pt idx="2655">
                <c:v>1966</c:v>
              </c:pt>
              <c:pt idx="2656">
                <c:v>1983</c:v>
              </c:pt>
              <c:pt idx="2657">
                <c:v>1948</c:v>
              </c:pt>
              <c:pt idx="2658">
                <c:v>1993</c:v>
              </c:pt>
              <c:pt idx="2659">
                <c:v>2006</c:v>
              </c:pt>
              <c:pt idx="2660">
                <c:v>1991</c:v>
              </c:pt>
              <c:pt idx="2661">
                <c:v>1967</c:v>
              </c:pt>
              <c:pt idx="2662">
                <c:v>2001</c:v>
              </c:pt>
              <c:pt idx="2663">
                <c:v>1976</c:v>
              </c:pt>
              <c:pt idx="2664">
                <c:v>1948</c:v>
              </c:pt>
              <c:pt idx="2665">
                <c:v>1986</c:v>
              </c:pt>
              <c:pt idx="2666">
                <c:v>1985</c:v>
              </c:pt>
              <c:pt idx="2667">
                <c:v>1927</c:v>
              </c:pt>
              <c:pt idx="2668">
                <c:v>1983</c:v>
              </c:pt>
              <c:pt idx="2669">
                <c:v>1987</c:v>
              </c:pt>
              <c:pt idx="2670">
                <c:v>2000</c:v>
              </c:pt>
              <c:pt idx="2671">
                <c:v>2004</c:v>
              </c:pt>
              <c:pt idx="2672">
                <c:v>2004</c:v>
              </c:pt>
              <c:pt idx="2673">
                <c:v>2010</c:v>
              </c:pt>
              <c:pt idx="2674">
                <c:v>1980</c:v>
              </c:pt>
              <c:pt idx="2675">
                <c:v>1962</c:v>
              </c:pt>
              <c:pt idx="2676">
                <c:v>1961</c:v>
              </c:pt>
              <c:pt idx="2677">
                <c:v>1993</c:v>
              </c:pt>
              <c:pt idx="2678">
                <c:v>1978</c:v>
              </c:pt>
              <c:pt idx="2679">
                <c:v>1971</c:v>
              </c:pt>
              <c:pt idx="2680">
                <c:v>1996</c:v>
              </c:pt>
              <c:pt idx="2681">
                <c:v>2008</c:v>
              </c:pt>
              <c:pt idx="2682">
                <c:v>1968</c:v>
              </c:pt>
              <c:pt idx="2683">
                <c:v>2006</c:v>
              </c:pt>
              <c:pt idx="2684">
                <c:v>1999</c:v>
              </c:pt>
              <c:pt idx="2685">
                <c:v>1975</c:v>
              </c:pt>
              <c:pt idx="2686">
                <c:v>1948</c:v>
              </c:pt>
              <c:pt idx="2687">
                <c:v>1998</c:v>
              </c:pt>
              <c:pt idx="2688">
                <c:v>1908</c:v>
              </c:pt>
              <c:pt idx="2689">
                <c:v>2006</c:v>
              </c:pt>
              <c:pt idx="2690">
                <c:v>1943</c:v>
              </c:pt>
              <c:pt idx="2691">
                <c:v>1988</c:v>
              </c:pt>
              <c:pt idx="2692">
                <c:v>1953</c:v>
              </c:pt>
              <c:pt idx="2693">
                <c:v>1927</c:v>
              </c:pt>
              <c:pt idx="2694">
                <c:v>1988</c:v>
              </c:pt>
              <c:pt idx="2695">
                <c:v>1986</c:v>
              </c:pt>
              <c:pt idx="2696">
                <c:v>1956</c:v>
              </c:pt>
              <c:pt idx="2697">
                <c:v>1928</c:v>
              </c:pt>
              <c:pt idx="2698">
                <c:v>2001</c:v>
              </c:pt>
              <c:pt idx="2699">
                <c:v>1958</c:v>
              </c:pt>
              <c:pt idx="2700">
                <c:v>1945</c:v>
              </c:pt>
              <c:pt idx="2701">
                <c:v>2003</c:v>
              </c:pt>
              <c:pt idx="2702">
                <c:v>1946</c:v>
              </c:pt>
              <c:pt idx="2703">
                <c:v>2013</c:v>
              </c:pt>
              <c:pt idx="2704">
                <c:v>1994</c:v>
              </c:pt>
              <c:pt idx="2705">
                <c:v>1905</c:v>
              </c:pt>
              <c:pt idx="2706">
                <c:v>1991</c:v>
              </c:pt>
              <c:pt idx="2707">
                <c:v>2005</c:v>
              </c:pt>
              <c:pt idx="2708">
                <c:v>1994</c:v>
              </c:pt>
              <c:pt idx="2709">
                <c:v>1975</c:v>
              </c:pt>
              <c:pt idx="2710">
                <c:v>1967</c:v>
              </c:pt>
              <c:pt idx="2711">
                <c:v>1934</c:v>
              </c:pt>
              <c:pt idx="2712">
                <c:v>1993</c:v>
              </c:pt>
              <c:pt idx="2713">
                <c:v>1976</c:v>
              </c:pt>
              <c:pt idx="2714">
                <c:v>1962</c:v>
              </c:pt>
              <c:pt idx="2715">
                <c:v>1950</c:v>
              </c:pt>
              <c:pt idx="2716">
                <c:v>1988</c:v>
              </c:pt>
              <c:pt idx="2717">
                <c:v>1964</c:v>
              </c:pt>
              <c:pt idx="2718">
                <c:v>1952</c:v>
              </c:pt>
              <c:pt idx="2719">
                <c:v>2006</c:v>
              </c:pt>
              <c:pt idx="2720">
                <c:v>2011</c:v>
              </c:pt>
              <c:pt idx="2721">
                <c:v>2005</c:v>
              </c:pt>
              <c:pt idx="2722">
                <c:v>2007</c:v>
              </c:pt>
              <c:pt idx="2723">
                <c:v>2009</c:v>
              </c:pt>
              <c:pt idx="2724">
                <c:v>2008</c:v>
              </c:pt>
              <c:pt idx="2725">
                <c:v>2013</c:v>
              </c:pt>
              <c:pt idx="2726">
                <c:v>2006</c:v>
              </c:pt>
              <c:pt idx="2727">
                <c:v>1990</c:v>
              </c:pt>
              <c:pt idx="2728">
                <c:v>1997</c:v>
              </c:pt>
              <c:pt idx="2729">
                <c:v>2005</c:v>
              </c:pt>
              <c:pt idx="2730">
                <c:v>1994</c:v>
              </c:pt>
              <c:pt idx="2731">
                <c:v>2001</c:v>
              </c:pt>
              <c:pt idx="2732">
                <c:v>1977</c:v>
              </c:pt>
              <c:pt idx="2733">
                <c:v>1942</c:v>
              </c:pt>
              <c:pt idx="2734">
                <c:v>1969</c:v>
              </c:pt>
              <c:pt idx="2735">
                <c:v>1960</c:v>
              </c:pt>
              <c:pt idx="2736">
                <c:v>1983</c:v>
              </c:pt>
              <c:pt idx="2737">
                <c:v>1986</c:v>
              </c:pt>
              <c:pt idx="2738">
                <c:v>1999</c:v>
              </c:pt>
              <c:pt idx="2739">
                <c:v>1958</c:v>
              </c:pt>
              <c:pt idx="2740">
                <c:v>1948</c:v>
              </c:pt>
              <c:pt idx="2741">
                <c:v>1968</c:v>
              </c:pt>
              <c:pt idx="2742">
                <c:v>1991</c:v>
              </c:pt>
              <c:pt idx="2743">
                <c:v>1947</c:v>
              </c:pt>
              <c:pt idx="2744">
                <c:v>2008</c:v>
              </c:pt>
              <c:pt idx="2745">
                <c:v>1976</c:v>
              </c:pt>
              <c:pt idx="2746">
                <c:v>1952</c:v>
              </c:pt>
              <c:pt idx="2747">
                <c:v>1997</c:v>
              </c:pt>
              <c:pt idx="2748">
                <c:v>2002</c:v>
              </c:pt>
              <c:pt idx="2749">
                <c:v>1936</c:v>
              </c:pt>
              <c:pt idx="2750">
                <c:v>1928</c:v>
              </c:pt>
              <c:pt idx="2751">
                <c:v>1980</c:v>
              </c:pt>
              <c:pt idx="2752">
                <c:v>1926</c:v>
              </c:pt>
              <c:pt idx="2753">
                <c:v>1991</c:v>
              </c:pt>
              <c:pt idx="2754">
                <c:v>1954</c:v>
              </c:pt>
              <c:pt idx="2755">
                <c:v>1997</c:v>
              </c:pt>
              <c:pt idx="2756">
                <c:v>1966</c:v>
              </c:pt>
              <c:pt idx="2757">
                <c:v>1977</c:v>
              </c:pt>
              <c:pt idx="2758">
                <c:v>1963</c:v>
              </c:pt>
              <c:pt idx="2759">
                <c:v>1996</c:v>
              </c:pt>
              <c:pt idx="2760">
                <c:v>1989</c:v>
              </c:pt>
              <c:pt idx="2761">
                <c:v>2001</c:v>
              </c:pt>
              <c:pt idx="2762">
                <c:v>1970</c:v>
              </c:pt>
              <c:pt idx="2763">
                <c:v>1963</c:v>
              </c:pt>
              <c:pt idx="2764">
                <c:v>1960</c:v>
              </c:pt>
              <c:pt idx="2765">
                <c:v>1914</c:v>
              </c:pt>
              <c:pt idx="2766">
                <c:v>2000</c:v>
              </c:pt>
              <c:pt idx="2767">
                <c:v>1937</c:v>
              </c:pt>
              <c:pt idx="2768">
                <c:v>1958</c:v>
              </c:pt>
              <c:pt idx="2769">
                <c:v>1981</c:v>
              </c:pt>
              <c:pt idx="2770">
                <c:v>1915</c:v>
              </c:pt>
              <c:pt idx="2771">
                <c:v>1981</c:v>
              </c:pt>
              <c:pt idx="2772">
                <c:v>1989</c:v>
              </c:pt>
              <c:pt idx="2773">
                <c:v>1900</c:v>
              </c:pt>
              <c:pt idx="2774">
                <c:v>1978</c:v>
              </c:pt>
              <c:pt idx="2775">
                <c:v>1931</c:v>
              </c:pt>
              <c:pt idx="2776">
                <c:v>1972</c:v>
              </c:pt>
              <c:pt idx="2777">
                <c:v>1961</c:v>
              </c:pt>
              <c:pt idx="2778">
                <c:v>1996</c:v>
              </c:pt>
              <c:pt idx="2779">
                <c:v>1966</c:v>
              </c:pt>
              <c:pt idx="2780">
                <c:v>1938</c:v>
              </c:pt>
              <c:pt idx="2781">
                <c:v>1989</c:v>
              </c:pt>
              <c:pt idx="2782">
                <c:v>1969</c:v>
              </c:pt>
              <c:pt idx="2783">
                <c:v>1942</c:v>
              </c:pt>
              <c:pt idx="2784">
                <c:v>1980</c:v>
              </c:pt>
              <c:pt idx="2785">
                <c:v>1967</c:v>
              </c:pt>
              <c:pt idx="2786">
                <c:v>2005</c:v>
              </c:pt>
              <c:pt idx="2787">
                <c:v>2000</c:v>
              </c:pt>
              <c:pt idx="2788">
                <c:v>1996</c:v>
              </c:pt>
              <c:pt idx="2789">
                <c:v>1968</c:v>
              </c:pt>
              <c:pt idx="2790">
                <c:v>1979</c:v>
              </c:pt>
              <c:pt idx="2791">
                <c:v>1983</c:v>
              </c:pt>
              <c:pt idx="2792">
                <c:v>1972</c:v>
              </c:pt>
              <c:pt idx="2793">
                <c:v>1928</c:v>
              </c:pt>
              <c:pt idx="2794">
                <c:v>1987</c:v>
              </c:pt>
              <c:pt idx="2795">
                <c:v>1971</c:v>
              </c:pt>
              <c:pt idx="2796">
                <c:v>1978</c:v>
              </c:pt>
              <c:pt idx="2797">
                <c:v>1921</c:v>
              </c:pt>
              <c:pt idx="2798">
                <c:v>2003</c:v>
              </c:pt>
              <c:pt idx="2799">
                <c:v>1961</c:v>
              </c:pt>
              <c:pt idx="2800">
                <c:v>1938</c:v>
              </c:pt>
              <c:pt idx="2801">
                <c:v>1918</c:v>
              </c:pt>
              <c:pt idx="2802">
                <c:v>1993</c:v>
              </c:pt>
              <c:pt idx="2803">
                <c:v>1968</c:v>
              </c:pt>
              <c:pt idx="2804">
                <c:v>1951</c:v>
              </c:pt>
              <c:pt idx="2805">
                <c:v>1925</c:v>
              </c:pt>
              <c:pt idx="2806">
                <c:v>2003</c:v>
              </c:pt>
              <c:pt idx="2807">
                <c:v>2004</c:v>
              </c:pt>
              <c:pt idx="2808">
                <c:v>2007</c:v>
              </c:pt>
              <c:pt idx="2809">
                <c:v>2008</c:v>
              </c:pt>
              <c:pt idx="2810">
                <c:v>2010</c:v>
              </c:pt>
              <c:pt idx="2811">
                <c:v>2013</c:v>
              </c:pt>
              <c:pt idx="2812">
                <c:v>2010</c:v>
              </c:pt>
              <c:pt idx="2813">
                <c:v>2012</c:v>
              </c:pt>
              <c:pt idx="2814">
                <c:v>2008</c:v>
              </c:pt>
              <c:pt idx="2815">
                <c:v>2005</c:v>
              </c:pt>
              <c:pt idx="2816">
                <c:v>2008</c:v>
              </c:pt>
              <c:pt idx="2817">
                <c:v>2008</c:v>
              </c:pt>
              <c:pt idx="2818">
                <c:v>2008</c:v>
              </c:pt>
              <c:pt idx="2819">
                <c:v>2013</c:v>
              </c:pt>
              <c:pt idx="2820">
                <c:v>1948</c:v>
              </c:pt>
              <c:pt idx="2821">
                <c:v>1909</c:v>
              </c:pt>
              <c:pt idx="2822">
                <c:v>1968</c:v>
              </c:pt>
              <c:pt idx="2823">
                <c:v>1983</c:v>
              </c:pt>
              <c:pt idx="2824">
                <c:v>1987</c:v>
              </c:pt>
              <c:pt idx="2825">
                <c:v>1927</c:v>
              </c:pt>
              <c:pt idx="2826">
                <c:v>2004</c:v>
              </c:pt>
              <c:pt idx="2827">
                <c:v>1947</c:v>
              </c:pt>
              <c:pt idx="2828">
                <c:v>1955</c:v>
              </c:pt>
              <c:pt idx="2829">
                <c:v>1945</c:v>
              </c:pt>
              <c:pt idx="2830">
                <c:v>1998</c:v>
              </c:pt>
              <c:pt idx="2831">
                <c:v>1969</c:v>
              </c:pt>
              <c:pt idx="2832">
                <c:v>1900</c:v>
              </c:pt>
              <c:pt idx="2833">
                <c:v>2004</c:v>
              </c:pt>
              <c:pt idx="2834">
                <c:v>1956</c:v>
              </c:pt>
              <c:pt idx="2835">
                <c:v>1960</c:v>
              </c:pt>
              <c:pt idx="2836">
                <c:v>1990</c:v>
              </c:pt>
              <c:pt idx="2837">
                <c:v>1902</c:v>
              </c:pt>
              <c:pt idx="2838">
                <c:v>1966</c:v>
              </c:pt>
              <c:pt idx="2839">
                <c:v>1905</c:v>
              </c:pt>
              <c:pt idx="2840">
                <c:v>2001</c:v>
              </c:pt>
              <c:pt idx="2841">
                <c:v>2005</c:v>
              </c:pt>
              <c:pt idx="2842">
                <c:v>1921</c:v>
              </c:pt>
              <c:pt idx="2843">
                <c:v>1987</c:v>
              </c:pt>
              <c:pt idx="2844">
                <c:v>1954</c:v>
              </c:pt>
              <c:pt idx="2845">
                <c:v>1907</c:v>
              </c:pt>
              <c:pt idx="2846">
                <c:v>2002</c:v>
              </c:pt>
              <c:pt idx="2847">
                <c:v>1962</c:v>
              </c:pt>
              <c:pt idx="2848">
                <c:v>2005</c:v>
              </c:pt>
              <c:pt idx="2849">
                <c:v>1984</c:v>
              </c:pt>
              <c:pt idx="2850">
                <c:v>1963</c:v>
              </c:pt>
              <c:pt idx="2851">
                <c:v>1952</c:v>
              </c:pt>
              <c:pt idx="2852">
                <c:v>1968</c:v>
              </c:pt>
              <c:pt idx="2853">
                <c:v>1901</c:v>
              </c:pt>
              <c:pt idx="2854">
                <c:v>1903</c:v>
              </c:pt>
              <c:pt idx="2855">
                <c:v>1991</c:v>
              </c:pt>
              <c:pt idx="2856">
                <c:v>1948</c:v>
              </c:pt>
              <c:pt idx="2857">
                <c:v>1945</c:v>
              </c:pt>
              <c:pt idx="2858">
                <c:v>2002</c:v>
              </c:pt>
              <c:pt idx="2859">
                <c:v>1912</c:v>
              </c:pt>
              <c:pt idx="2860">
                <c:v>1947</c:v>
              </c:pt>
              <c:pt idx="2861">
                <c:v>1950</c:v>
              </c:pt>
              <c:pt idx="2862">
                <c:v>1933</c:v>
              </c:pt>
              <c:pt idx="2863">
                <c:v>1998</c:v>
              </c:pt>
              <c:pt idx="2864">
                <c:v>1959</c:v>
              </c:pt>
              <c:pt idx="2865">
                <c:v>2004</c:v>
              </c:pt>
              <c:pt idx="2866">
                <c:v>1930</c:v>
              </c:pt>
              <c:pt idx="2867">
                <c:v>1968</c:v>
              </c:pt>
              <c:pt idx="2868">
                <c:v>1959</c:v>
              </c:pt>
              <c:pt idx="2869">
                <c:v>2014</c:v>
              </c:pt>
              <c:pt idx="2870">
                <c:v>1978</c:v>
              </c:pt>
              <c:pt idx="2871">
                <c:v>1962</c:v>
              </c:pt>
              <c:pt idx="2872">
                <c:v>2007</c:v>
              </c:pt>
              <c:pt idx="2873">
                <c:v>2003</c:v>
              </c:pt>
              <c:pt idx="2874">
                <c:v>1961</c:v>
              </c:pt>
              <c:pt idx="2875">
                <c:v>1949</c:v>
              </c:pt>
              <c:pt idx="2876">
                <c:v>1960</c:v>
              </c:pt>
              <c:pt idx="2877">
                <c:v>1983</c:v>
              </c:pt>
              <c:pt idx="2878">
                <c:v>1911</c:v>
              </c:pt>
              <c:pt idx="2879">
                <c:v>2001</c:v>
              </c:pt>
              <c:pt idx="2880">
                <c:v>1945</c:v>
              </c:pt>
              <c:pt idx="2881">
                <c:v>1969</c:v>
              </c:pt>
              <c:pt idx="2882">
                <c:v>1906</c:v>
              </c:pt>
              <c:pt idx="2883">
                <c:v>1990</c:v>
              </c:pt>
              <c:pt idx="2884">
                <c:v>1931</c:v>
              </c:pt>
              <c:pt idx="2885">
                <c:v>1972</c:v>
              </c:pt>
              <c:pt idx="2886">
                <c:v>1927</c:v>
              </c:pt>
              <c:pt idx="2887">
                <c:v>1925</c:v>
              </c:pt>
              <c:pt idx="2888">
                <c:v>1996</c:v>
              </c:pt>
              <c:pt idx="2889">
                <c:v>1994</c:v>
              </c:pt>
              <c:pt idx="2890">
                <c:v>1971</c:v>
              </c:pt>
              <c:pt idx="2891">
                <c:v>1910</c:v>
              </c:pt>
              <c:pt idx="2892">
                <c:v>2003</c:v>
              </c:pt>
              <c:pt idx="2893">
                <c:v>1972</c:v>
              </c:pt>
              <c:pt idx="2894">
                <c:v>1994</c:v>
              </c:pt>
              <c:pt idx="2895">
                <c:v>1980</c:v>
              </c:pt>
              <c:pt idx="2896">
                <c:v>2008</c:v>
              </c:pt>
              <c:pt idx="2897">
                <c:v>1966</c:v>
              </c:pt>
              <c:pt idx="2898">
                <c:v>2003</c:v>
              </c:pt>
              <c:pt idx="2899">
                <c:v>1970</c:v>
              </c:pt>
              <c:pt idx="2900">
                <c:v>1997</c:v>
              </c:pt>
              <c:pt idx="2901">
                <c:v>1939</c:v>
              </c:pt>
              <c:pt idx="2902">
                <c:v>2004</c:v>
              </c:pt>
              <c:pt idx="2903">
                <c:v>1996</c:v>
              </c:pt>
              <c:pt idx="2904">
                <c:v>1979</c:v>
              </c:pt>
              <c:pt idx="2905">
                <c:v>2001</c:v>
              </c:pt>
              <c:pt idx="2906">
                <c:v>1989</c:v>
              </c:pt>
              <c:pt idx="2907">
                <c:v>1976</c:v>
              </c:pt>
              <c:pt idx="2908">
                <c:v>2008</c:v>
              </c:pt>
              <c:pt idx="2909">
                <c:v>2006</c:v>
              </c:pt>
              <c:pt idx="2910">
                <c:v>2012</c:v>
              </c:pt>
              <c:pt idx="2911">
                <c:v>2008</c:v>
              </c:pt>
              <c:pt idx="2912">
                <c:v>2012</c:v>
              </c:pt>
              <c:pt idx="2913">
                <c:v>2011</c:v>
              </c:pt>
              <c:pt idx="2914">
                <c:v>1996</c:v>
              </c:pt>
              <c:pt idx="2915">
                <c:v>1979</c:v>
              </c:pt>
              <c:pt idx="2916">
                <c:v>2003</c:v>
              </c:pt>
              <c:pt idx="2917">
                <c:v>1965</c:v>
              </c:pt>
              <c:pt idx="2918">
                <c:v>1925</c:v>
              </c:pt>
              <c:pt idx="2919">
                <c:v>1963</c:v>
              </c:pt>
              <c:pt idx="2920">
                <c:v>1997</c:v>
              </c:pt>
              <c:pt idx="2921">
                <c:v>1988</c:v>
              </c:pt>
              <c:pt idx="2922">
                <c:v>1978</c:v>
              </c:pt>
              <c:pt idx="2923">
                <c:v>1919</c:v>
              </c:pt>
              <c:pt idx="2924">
                <c:v>1986</c:v>
              </c:pt>
              <c:pt idx="2925">
                <c:v>1910</c:v>
              </c:pt>
              <c:pt idx="2926">
                <c:v>2006</c:v>
              </c:pt>
              <c:pt idx="2927">
                <c:v>1948</c:v>
              </c:pt>
              <c:pt idx="2928">
                <c:v>1985</c:v>
              </c:pt>
              <c:pt idx="2929">
                <c:v>1947</c:v>
              </c:pt>
              <c:pt idx="2930">
                <c:v>1974</c:v>
              </c:pt>
              <c:pt idx="2931">
                <c:v>1941</c:v>
              </c:pt>
              <c:pt idx="2932">
                <c:v>1995</c:v>
              </c:pt>
              <c:pt idx="2933">
                <c:v>2000</c:v>
              </c:pt>
              <c:pt idx="2934">
                <c:v>1949</c:v>
              </c:pt>
              <c:pt idx="2935">
                <c:v>1954</c:v>
              </c:pt>
              <c:pt idx="2936">
                <c:v>1981</c:v>
              </c:pt>
              <c:pt idx="2937">
                <c:v>1926</c:v>
              </c:pt>
              <c:pt idx="2938">
                <c:v>2001</c:v>
              </c:pt>
              <c:pt idx="2939">
                <c:v>1953</c:v>
              </c:pt>
              <c:pt idx="2940">
                <c:v>1975</c:v>
              </c:pt>
              <c:pt idx="2941">
                <c:v>1916</c:v>
              </c:pt>
              <c:pt idx="2942">
                <c:v>1987</c:v>
              </c:pt>
              <c:pt idx="2943">
                <c:v>1930</c:v>
              </c:pt>
              <c:pt idx="2944">
                <c:v>1976</c:v>
              </c:pt>
              <c:pt idx="2945">
                <c:v>1954</c:v>
              </c:pt>
              <c:pt idx="2946">
                <c:v>1999</c:v>
              </c:pt>
              <c:pt idx="2947">
                <c:v>1999</c:v>
              </c:pt>
              <c:pt idx="2948">
                <c:v>1917</c:v>
              </c:pt>
              <c:pt idx="2949">
                <c:v>2004</c:v>
              </c:pt>
              <c:pt idx="2950">
                <c:v>1942</c:v>
              </c:pt>
              <c:pt idx="2951">
                <c:v>1967</c:v>
              </c:pt>
              <c:pt idx="2952">
                <c:v>1979</c:v>
              </c:pt>
              <c:pt idx="2953">
                <c:v>1988</c:v>
              </c:pt>
              <c:pt idx="2954">
                <c:v>1960</c:v>
              </c:pt>
              <c:pt idx="2955">
                <c:v>1925</c:v>
              </c:pt>
              <c:pt idx="2956">
                <c:v>1950</c:v>
              </c:pt>
              <c:pt idx="2957">
                <c:v>1913</c:v>
              </c:pt>
              <c:pt idx="2958">
                <c:v>1997</c:v>
              </c:pt>
              <c:pt idx="2959">
                <c:v>2003</c:v>
              </c:pt>
              <c:pt idx="2960">
                <c:v>2005</c:v>
              </c:pt>
              <c:pt idx="2961">
                <c:v>2003</c:v>
              </c:pt>
              <c:pt idx="2962">
                <c:v>1977</c:v>
              </c:pt>
              <c:pt idx="2963">
                <c:v>1983</c:v>
              </c:pt>
              <c:pt idx="2964">
                <c:v>1962</c:v>
              </c:pt>
              <c:pt idx="2965">
                <c:v>1997</c:v>
              </c:pt>
              <c:pt idx="2966">
                <c:v>1931</c:v>
              </c:pt>
              <c:pt idx="2967">
                <c:v>2002</c:v>
              </c:pt>
              <c:pt idx="2968">
                <c:v>1972</c:v>
              </c:pt>
              <c:pt idx="2969">
                <c:v>1964</c:v>
              </c:pt>
              <c:pt idx="2970">
                <c:v>1949</c:v>
              </c:pt>
              <c:pt idx="2971">
                <c:v>1937</c:v>
              </c:pt>
              <c:pt idx="2972">
                <c:v>2008</c:v>
              </c:pt>
              <c:pt idx="2973">
                <c:v>1998</c:v>
              </c:pt>
              <c:pt idx="2974">
                <c:v>1996</c:v>
              </c:pt>
              <c:pt idx="2975">
                <c:v>1967</c:v>
              </c:pt>
              <c:pt idx="2976">
                <c:v>1988</c:v>
              </c:pt>
              <c:pt idx="2977">
                <c:v>2003</c:v>
              </c:pt>
              <c:pt idx="2978">
                <c:v>1973</c:v>
              </c:pt>
              <c:pt idx="2979">
                <c:v>1959</c:v>
              </c:pt>
              <c:pt idx="2980">
                <c:v>1999</c:v>
              </c:pt>
              <c:pt idx="2981">
                <c:v>1910</c:v>
              </c:pt>
              <c:pt idx="2982">
                <c:v>1995</c:v>
              </c:pt>
              <c:pt idx="2983">
                <c:v>1990</c:v>
              </c:pt>
              <c:pt idx="2984">
                <c:v>2001</c:v>
              </c:pt>
              <c:pt idx="2985">
                <c:v>1960</c:v>
              </c:pt>
              <c:pt idx="2986">
                <c:v>1960</c:v>
              </c:pt>
              <c:pt idx="2987">
                <c:v>1989</c:v>
              </c:pt>
              <c:pt idx="2988">
                <c:v>2013</c:v>
              </c:pt>
              <c:pt idx="2989">
                <c:v>1973</c:v>
              </c:pt>
              <c:pt idx="2990">
                <c:v>2002</c:v>
              </c:pt>
              <c:pt idx="2991">
                <c:v>1992</c:v>
              </c:pt>
              <c:pt idx="2992">
                <c:v>1943</c:v>
              </c:pt>
              <c:pt idx="2993">
                <c:v>1975</c:v>
              </c:pt>
              <c:pt idx="2994">
                <c:v>1959</c:v>
              </c:pt>
              <c:pt idx="2995">
                <c:v>2006</c:v>
              </c:pt>
              <c:pt idx="2996">
                <c:v>2004</c:v>
              </c:pt>
              <c:pt idx="2997">
                <c:v>1978</c:v>
              </c:pt>
              <c:pt idx="2998">
                <c:v>1917</c:v>
              </c:pt>
              <c:pt idx="2999">
                <c:v>1905</c:v>
              </c:pt>
              <c:pt idx="3000">
                <c:v>1948</c:v>
              </c:pt>
              <c:pt idx="3001">
                <c:v>1976</c:v>
              </c:pt>
              <c:pt idx="3002">
                <c:v>1989</c:v>
              </c:pt>
              <c:pt idx="3003">
                <c:v>1940</c:v>
              </c:pt>
              <c:pt idx="3004">
                <c:v>2004</c:v>
              </c:pt>
              <c:pt idx="3005">
                <c:v>1993</c:v>
              </c:pt>
              <c:pt idx="3006">
                <c:v>1973</c:v>
              </c:pt>
              <c:pt idx="3007">
                <c:v>1989</c:v>
              </c:pt>
              <c:pt idx="3008">
                <c:v>2012</c:v>
              </c:pt>
              <c:pt idx="3009">
                <c:v>2014</c:v>
              </c:pt>
              <c:pt idx="3010">
                <c:v>2014</c:v>
              </c:pt>
              <c:pt idx="3011">
                <c:v>2014</c:v>
              </c:pt>
              <c:pt idx="3012">
                <c:v>2013</c:v>
              </c:pt>
              <c:pt idx="3013">
                <c:v>2005</c:v>
              </c:pt>
              <c:pt idx="3014">
                <c:v>2001</c:v>
              </c:pt>
              <c:pt idx="3015">
                <c:v>1948</c:v>
              </c:pt>
              <c:pt idx="3016">
                <c:v>1952</c:v>
              </c:pt>
              <c:pt idx="3017">
                <c:v>1986</c:v>
              </c:pt>
              <c:pt idx="3018">
                <c:v>1928</c:v>
              </c:pt>
              <c:pt idx="3019">
                <c:v>1956</c:v>
              </c:pt>
              <c:pt idx="3020">
                <c:v>1943</c:v>
              </c:pt>
              <c:pt idx="3021">
                <c:v>1934</c:v>
              </c:pt>
              <c:pt idx="3022">
                <c:v>2000</c:v>
              </c:pt>
              <c:pt idx="3023">
                <c:v>1914</c:v>
              </c:pt>
              <c:pt idx="3024">
                <c:v>1987</c:v>
              </c:pt>
              <c:pt idx="3025">
                <c:v>1990</c:v>
              </c:pt>
              <c:pt idx="3026">
                <c:v>1963</c:v>
              </c:pt>
              <c:pt idx="3027">
                <c:v>1966</c:v>
              </c:pt>
              <c:pt idx="3028">
                <c:v>1989</c:v>
              </c:pt>
              <c:pt idx="3029">
                <c:v>1977</c:v>
              </c:pt>
              <c:pt idx="3030">
                <c:v>1907</c:v>
              </c:pt>
              <c:pt idx="3031">
                <c:v>1963</c:v>
              </c:pt>
              <c:pt idx="3032">
                <c:v>2004</c:v>
              </c:pt>
              <c:pt idx="3033">
                <c:v>1999</c:v>
              </c:pt>
              <c:pt idx="3034">
                <c:v>1962</c:v>
              </c:pt>
              <c:pt idx="3035">
                <c:v>1930</c:v>
              </c:pt>
              <c:pt idx="3036">
                <c:v>1976</c:v>
              </c:pt>
              <c:pt idx="3037">
                <c:v>1925</c:v>
              </c:pt>
              <c:pt idx="3038">
                <c:v>1982</c:v>
              </c:pt>
              <c:pt idx="3039">
                <c:v>1972</c:v>
              </c:pt>
              <c:pt idx="3040">
                <c:v>1951</c:v>
              </c:pt>
              <c:pt idx="3041">
                <c:v>1983</c:v>
              </c:pt>
              <c:pt idx="3042">
                <c:v>1963</c:v>
              </c:pt>
              <c:pt idx="3043">
                <c:v>1907</c:v>
              </c:pt>
              <c:pt idx="3044">
                <c:v>1968</c:v>
              </c:pt>
              <c:pt idx="3045">
                <c:v>1998</c:v>
              </c:pt>
              <c:pt idx="3046">
                <c:v>1963</c:v>
              </c:pt>
              <c:pt idx="3047">
                <c:v>1970</c:v>
              </c:pt>
              <c:pt idx="3048">
                <c:v>1980</c:v>
              </c:pt>
              <c:pt idx="3049">
                <c:v>1990</c:v>
              </c:pt>
              <c:pt idx="3050">
                <c:v>1966</c:v>
              </c:pt>
              <c:pt idx="3051">
                <c:v>1949</c:v>
              </c:pt>
              <c:pt idx="3052">
                <c:v>1949</c:v>
              </c:pt>
              <c:pt idx="3053">
                <c:v>1988</c:v>
              </c:pt>
              <c:pt idx="3054">
                <c:v>1999</c:v>
              </c:pt>
              <c:pt idx="3055">
                <c:v>1962</c:v>
              </c:pt>
              <c:pt idx="3056">
                <c:v>1919</c:v>
              </c:pt>
              <c:pt idx="3057">
                <c:v>1930</c:v>
              </c:pt>
              <c:pt idx="3058">
                <c:v>1997</c:v>
              </c:pt>
              <c:pt idx="3059">
                <c:v>1937</c:v>
              </c:pt>
              <c:pt idx="3060">
                <c:v>1954</c:v>
              </c:pt>
              <c:pt idx="3061">
                <c:v>1968</c:v>
              </c:pt>
              <c:pt idx="3062">
                <c:v>2008</c:v>
              </c:pt>
              <c:pt idx="3063">
                <c:v>2009</c:v>
              </c:pt>
              <c:pt idx="3064">
                <c:v>1959</c:v>
              </c:pt>
              <c:pt idx="3065">
                <c:v>1957</c:v>
              </c:pt>
              <c:pt idx="3066">
                <c:v>1946</c:v>
              </c:pt>
              <c:pt idx="3067">
                <c:v>2014</c:v>
              </c:pt>
              <c:pt idx="3068">
                <c:v>2012</c:v>
              </c:pt>
              <c:pt idx="3069">
                <c:v>1911</c:v>
              </c:pt>
              <c:pt idx="3070">
                <c:v>1997</c:v>
              </c:pt>
              <c:pt idx="3071">
                <c:v>1975</c:v>
              </c:pt>
              <c:pt idx="3072">
                <c:v>1918</c:v>
              </c:pt>
              <c:pt idx="3073">
                <c:v>1985</c:v>
              </c:pt>
              <c:pt idx="3074">
                <c:v>1978</c:v>
              </c:pt>
              <c:pt idx="3075">
                <c:v>1975</c:v>
              </c:pt>
              <c:pt idx="3076">
                <c:v>1998</c:v>
              </c:pt>
              <c:pt idx="3077">
                <c:v>1955</c:v>
              </c:pt>
              <c:pt idx="3078">
                <c:v>1962</c:v>
              </c:pt>
              <c:pt idx="3079">
                <c:v>1904</c:v>
              </c:pt>
              <c:pt idx="3080">
                <c:v>1989</c:v>
              </c:pt>
              <c:pt idx="3081">
                <c:v>1964</c:v>
              </c:pt>
              <c:pt idx="3082">
                <c:v>1940</c:v>
              </c:pt>
              <c:pt idx="3083">
                <c:v>1976</c:v>
              </c:pt>
              <c:pt idx="3084">
                <c:v>1973</c:v>
              </c:pt>
              <c:pt idx="3085">
                <c:v>1956</c:v>
              </c:pt>
              <c:pt idx="3086">
                <c:v>1977</c:v>
              </c:pt>
              <c:pt idx="3087">
                <c:v>1962</c:v>
              </c:pt>
              <c:pt idx="3088">
                <c:v>1959</c:v>
              </c:pt>
              <c:pt idx="3089">
                <c:v>1950</c:v>
              </c:pt>
              <c:pt idx="3090">
                <c:v>1953</c:v>
              </c:pt>
              <c:pt idx="3091">
                <c:v>1990</c:v>
              </c:pt>
              <c:pt idx="3092">
                <c:v>1932</c:v>
              </c:pt>
              <c:pt idx="3093">
                <c:v>1940</c:v>
              </c:pt>
              <c:pt idx="3094">
                <c:v>1989</c:v>
              </c:pt>
              <c:pt idx="3095">
                <c:v>1949</c:v>
              </c:pt>
              <c:pt idx="3096">
                <c:v>1952</c:v>
              </c:pt>
              <c:pt idx="3097">
                <c:v>1988</c:v>
              </c:pt>
              <c:pt idx="3098">
                <c:v>1990</c:v>
              </c:pt>
              <c:pt idx="3099">
                <c:v>1997</c:v>
              </c:pt>
              <c:pt idx="3100">
                <c:v>1992</c:v>
              </c:pt>
              <c:pt idx="3101">
                <c:v>1984</c:v>
              </c:pt>
              <c:pt idx="3102">
                <c:v>1926</c:v>
              </c:pt>
              <c:pt idx="3103">
                <c:v>1968</c:v>
              </c:pt>
              <c:pt idx="3104">
                <c:v>1955</c:v>
              </c:pt>
              <c:pt idx="3105">
                <c:v>1901</c:v>
              </c:pt>
              <c:pt idx="3106">
                <c:v>1989</c:v>
              </c:pt>
              <c:pt idx="3107">
                <c:v>2003</c:v>
              </c:pt>
              <c:pt idx="3108">
                <c:v>1928</c:v>
              </c:pt>
              <c:pt idx="3109">
                <c:v>1977</c:v>
              </c:pt>
              <c:pt idx="3110">
                <c:v>1981</c:v>
              </c:pt>
              <c:pt idx="3111">
                <c:v>1924</c:v>
              </c:pt>
              <c:pt idx="3112">
                <c:v>1955</c:v>
              </c:pt>
              <c:pt idx="3113">
                <c:v>1987</c:v>
              </c:pt>
              <c:pt idx="3114">
                <c:v>1967</c:v>
              </c:pt>
              <c:pt idx="3115">
                <c:v>2008</c:v>
              </c:pt>
              <c:pt idx="3116">
                <c:v>2014</c:v>
              </c:pt>
              <c:pt idx="3117">
                <c:v>1948</c:v>
              </c:pt>
              <c:pt idx="3118">
                <c:v>2006</c:v>
              </c:pt>
              <c:pt idx="3119">
                <c:v>1959</c:v>
              </c:pt>
              <c:pt idx="3120">
                <c:v>1942</c:v>
              </c:pt>
              <c:pt idx="3121">
                <c:v>1949</c:v>
              </c:pt>
              <c:pt idx="3122">
                <c:v>2005</c:v>
              </c:pt>
              <c:pt idx="3123">
                <c:v>1987</c:v>
              </c:pt>
              <c:pt idx="3124">
                <c:v>1965</c:v>
              </c:pt>
              <c:pt idx="3125">
                <c:v>1984</c:v>
              </c:pt>
              <c:pt idx="3126">
                <c:v>1905</c:v>
              </c:pt>
              <c:pt idx="3127">
                <c:v>2007</c:v>
              </c:pt>
              <c:pt idx="3128">
                <c:v>1969</c:v>
              </c:pt>
              <c:pt idx="3129">
                <c:v>1907</c:v>
              </c:pt>
              <c:pt idx="3130">
                <c:v>1974</c:v>
              </c:pt>
              <c:pt idx="3131">
                <c:v>2004</c:v>
              </c:pt>
              <c:pt idx="3132">
                <c:v>1977</c:v>
              </c:pt>
              <c:pt idx="3133">
                <c:v>1913</c:v>
              </c:pt>
              <c:pt idx="3134">
                <c:v>1966</c:v>
              </c:pt>
              <c:pt idx="3135">
                <c:v>1941</c:v>
              </c:pt>
              <c:pt idx="3136">
                <c:v>1984</c:v>
              </c:pt>
              <c:pt idx="3137">
                <c:v>1931</c:v>
              </c:pt>
              <c:pt idx="3138">
                <c:v>1943</c:v>
              </c:pt>
              <c:pt idx="3139">
                <c:v>1962</c:v>
              </c:pt>
              <c:pt idx="3140">
                <c:v>1924</c:v>
              </c:pt>
              <c:pt idx="3141">
                <c:v>1992</c:v>
              </c:pt>
              <c:pt idx="3142">
                <c:v>1954</c:v>
              </c:pt>
              <c:pt idx="3143">
                <c:v>1960</c:v>
              </c:pt>
              <c:pt idx="3144">
                <c:v>1993</c:v>
              </c:pt>
              <c:pt idx="3145">
                <c:v>1990</c:v>
              </c:pt>
              <c:pt idx="3146">
                <c:v>1972</c:v>
              </c:pt>
              <c:pt idx="3147">
                <c:v>1987</c:v>
              </c:pt>
              <c:pt idx="3148">
                <c:v>1943</c:v>
              </c:pt>
              <c:pt idx="3149">
                <c:v>1996</c:v>
              </c:pt>
              <c:pt idx="3150">
                <c:v>1960</c:v>
              </c:pt>
              <c:pt idx="3151">
                <c:v>2004</c:v>
              </c:pt>
              <c:pt idx="3152">
                <c:v>1984</c:v>
              </c:pt>
              <c:pt idx="3153">
                <c:v>1974</c:v>
              </c:pt>
              <c:pt idx="3154">
                <c:v>2003</c:v>
              </c:pt>
              <c:pt idx="3155">
                <c:v>1990</c:v>
              </c:pt>
              <c:pt idx="3156">
                <c:v>2014</c:v>
              </c:pt>
              <c:pt idx="3157">
                <c:v>2011</c:v>
              </c:pt>
              <c:pt idx="3158">
                <c:v>2006</c:v>
              </c:pt>
              <c:pt idx="3159">
                <c:v>2008</c:v>
              </c:pt>
              <c:pt idx="3160">
                <c:v>2012</c:v>
              </c:pt>
              <c:pt idx="3161">
                <c:v>2006</c:v>
              </c:pt>
              <c:pt idx="3162">
                <c:v>2013</c:v>
              </c:pt>
              <c:pt idx="3163">
                <c:v>2013</c:v>
              </c:pt>
              <c:pt idx="3164">
                <c:v>2005</c:v>
              </c:pt>
              <c:pt idx="3165">
                <c:v>2013</c:v>
              </c:pt>
              <c:pt idx="3166">
                <c:v>2008</c:v>
              </c:pt>
              <c:pt idx="3167">
                <c:v>2009</c:v>
              </c:pt>
              <c:pt idx="3168">
                <c:v>2009</c:v>
              </c:pt>
              <c:pt idx="3169">
                <c:v>1948</c:v>
              </c:pt>
              <c:pt idx="3170">
                <c:v>1929</c:v>
              </c:pt>
              <c:pt idx="3171">
                <c:v>1962</c:v>
              </c:pt>
              <c:pt idx="3172">
                <c:v>1977</c:v>
              </c:pt>
              <c:pt idx="3173">
                <c:v>1995</c:v>
              </c:pt>
              <c:pt idx="3174">
                <c:v>2005</c:v>
              </c:pt>
              <c:pt idx="3175">
                <c:v>1998</c:v>
              </c:pt>
              <c:pt idx="3176">
                <c:v>1997</c:v>
              </c:pt>
              <c:pt idx="3177">
                <c:v>1908</c:v>
              </c:pt>
              <c:pt idx="3178">
                <c:v>1984</c:v>
              </c:pt>
              <c:pt idx="3179">
                <c:v>1978</c:v>
              </c:pt>
              <c:pt idx="3180">
                <c:v>1978</c:v>
              </c:pt>
              <c:pt idx="3181">
                <c:v>1954</c:v>
              </c:pt>
              <c:pt idx="3182">
                <c:v>1976</c:v>
              </c:pt>
              <c:pt idx="3183">
                <c:v>1941</c:v>
              </c:pt>
              <c:pt idx="3184">
                <c:v>1992</c:v>
              </c:pt>
              <c:pt idx="3185">
                <c:v>1949</c:v>
              </c:pt>
              <c:pt idx="3186">
                <c:v>1902</c:v>
              </c:pt>
              <c:pt idx="3187">
                <c:v>1963</c:v>
              </c:pt>
              <c:pt idx="3188">
                <c:v>1958</c:v>
              </c:pt>
              <c:pt idx="3189">
                <c:v>1955</c:v>
              </c:pt>
              <c:pt idx="3190">
                <c:v>1968</c:v>
              </c:pt>
              <c:pt idx="3191">
                <c:v>1999</c:v>
              </c:pt>
              <c:pt idx="3192">
                <c:v>1966</c:v>
              </c:pt>
              <c:pt idx="3193">
                <c:v>1986</c:v>
              </c:pt>
              <c:pt idx="3194">
                <c:v>1985</c:v>
              </c:pt>
              <c:pt idx="3195">
                <c:v>1947</c:v>
              </c:pt>
              <c:pt idx="3196">
                <c:v>1984</c:v>
              </c:pt>
              <c:pt idx="3197">
                <c:v>1994</c:v>
              </c:pt>
              <c:pt idx="3198">
                <c:v>1961</c:v>
              </c:pt>
              <c:pt idx="3199">
                <c:v>1994</c:v>
              </c:pt>
              <c:pt idx="3200">
                <c:v>1913</c:v>
              </c:pt>
              <c:pt idx="3201">
                <c:v>1989</c:v>
              </c:pt>
              <c:pt idx="3202">
                <c:v>1940</c:v>
              </c:pt>
              <c:pt idx="3203">
                <c:v>1948</c:v>
              </c:pt>
              <c:pt idx="3204">
                <c:v>1924</c:v>
              </c:pt>
              <c:pt idx="3205">
                <c:v>2004</c:v>
              </c:pt>
              <c:pt idx="3206">
                <c:v>1926</c:v>
              </c:pt>
              <c:pt idx="3207">
                <c:v>1968</c:v>
              </c:pt>
              <c:pt idx="3208">
                <c:v>2005</c:v>
              </c:pt>
              <c:pt idx="3209">
                <c:v>1990</c:v>
              </c:pt>
              <c:pt idx="3210">
                <c:v>1920</c:v>
              </c:pt>
              <c:pt idx="3211">
                <c:v>1969</c:v>
              </c:pt>
              <c:pt idx="3212">
                <c:v>1942</c:v>
              </c:pt>
              <c:pt idx="3213">
                <c:v>1969</c:v>
              </c:pt>
              <c:pt idx="3214">
                <c:v>2013</c:v>
              </c:pt>
              <c:pt idx="3215">
                <c:v>1980</c:v>
              </c:pt>
              <c:pt idx="3216">
                <c:v>1978</c:v>
              </c:pt>
              <c:pt idx="3217">
                <c:v>1978</c:v>
              </c:pt>
              <c:pt idx="3218">
                <c:v>2006</c:v>
              </c:pt>
              <c:pt idx="3219">
                <c:v>1957</c:v>
              </c:pt>
              <c:pt idx="3220">
                <c:v>1900</c:v>
              </c:pt>
              <c:pt idx="3221">
                <c:v>1996</c:v>
              </c:pt>
              <c:pt idx="3222">
                <c:v>1953</c:v>
              </c:pt>
              <c:pt idx="3223">
                <c:v>1942</c:v>
              </c:pt>
              <c:pt idx="3224">
                <c:v>1959</c:v>
              </c:pt>
              <c:pt idx="3225">
                <c:v>1963</c:v>
              </c:pt>
              <c:pt idx="3226">
                <c:v>1944</c:v>
              </c:pt>
              <c:pt idx="3227">
                <c:v>1990</c:v>
              </c:pt>
              <c:pt idx="3228">
                <c:v>1941</c:v>
              </c:pt>
              <c:pt idx="3229">
                <c:v>1996</c:v>
              </c:pt>
              <c:pt idx="3230">
                <c:v>1977</c:v>
              </c:pt>
              <c:pt idx="3231">
                <c:v>1955</c:v>
              </c:pt>
              <c:pt idx="3232">
                <c:v>1983</c:v>
              </c:pt>
              <c:pt idx="3233">
                <c:v>1968</c:v>
              </c:pt>
              <c:pt idx="3234">
                <c:v>1973</c:v>
              </c:pt>
              <c:pt idx="3235">
                <c:v>1991</c:v>
              </c:pt>
              <c:pt idx="3236">
                <c:v>1950</c:v>
              </c:pt>
              <c:pt idx="3237">
                <c:v>1948</c:v>
              </c:pt>
              <c:pt idx="3238">
                <c:v>1995</c:v>
              </c:pt>
              <c:pt idx="3239">
                <c:v>1996</c:v>
              </c:pt>
              <c:pt idx="3240">
                <c:v>2005</c:v>
              </c:pt>
              <c:pt idx="3241">
                <c:v>1940</c:v>
              </c:pt>
              <c:pt idx="3242">
                <c:v>1962</c:v>
              </c:pt>
              <c:pt idx="3243">
                <c:v>1930</c:v>
              </c:pt>
              <c:pt idx="3244">
                <c:v>1977</c:v>
              </c:pt>
              <c:pt idx="3245">
                <c:v>1946</c:v>
              </c:pt>
              <c:pt idx="3246">
                <c:v>1988</c:v>
              </c:pt>
              <c:pt idx="3247">
                <c:v>2007</c:v>
              </c:pt>
              <c:pt idx="3248">
                <c:v>2004</c:v>
              </c:pt>
              <c:pt idx="3249">
                <c:v>1976</c:v>
              </c:pt>
              <c:pt idx="3250">
                <c:v>1960</c:v>
              </c:pt>
              <c:pt idx="3251">
                <c:v>1943</c:v>
              </c:pt>
              <c:pt idx="3252">
                <c:v>1968</c:v>
              </c:pt>
              <c:pt idx="3253">
                <c:v>1945</c:v>
              </c:pt>
              <c:pt idx="3254">
                <c:v>2006</c:v>
              </c:pt>
              <c:pt idx="3255">
                <c:v>1968</c:v>
              </c:pt>
              <c:pt idx="3256">
                <c:v>1957</c:v>
              </c:pt>
              <c:pt idx="3257">
                <c:v>1922</c:v>
              </c:pt>
              <c:pt idx="3258">
                <c:v>2004</c:v>
              </c:pt>
              <c:pt idx="3259">
                <c:v>1930</c:v>
              </c:pt>
              <c:pt idx="3260">
                <c:v>2000</c:v>
              </c:pt>
              <c:pt idx="3261">
                <c:v>1958</c:v>
              </c:pt>
              <c:pt idx="3262">
                <c:v>1956</c:v>
              </c:pt>
              <c:pt idx="3263">
                <c:v>1946</c:v>
              </c:pt>
              <c:pt idx="3264">
                <c:v>1956</c:v>
              </c:pt>
              <c:pt idx="3265">
                <c:v>1927</c:v>
              </c:pt>
              <c:pt idx="3266">
                <c:v>1950</c:v>
              </c:pt>
              <c:pt idx="3267">
                <c:v>1926</c:v>
              </c:pt>
              <c:pt idx="3268">
                <c:v>2011</c:v>
              </c:pt>
              <c:pt idx="3269">
                <c:v>2010</c:v>
              </c:pt>
              <c:pt idx="3270">
                <c:v>2012</c:v>
              </c:pt>
              <c:pt idx="3271">
                <c:v>2005</c:v>
              </c:pt>
              <c:pt idx="3272">
                <c:v>2013</c:v>
              </c:pt>
              <c:pt idx="3273">
                <c:v>2007</c:v>
              </c:pt>
              <c:pt idx="3274">
                <c:v>2010</c:v>
              </c:pt>
              <c:pt idx="3275">
                <c:v>1905</c:v>
              </c:pt>
              <c:pt idx="3276">
                <c:v>1962</c:v>
              </c:pt>
              <c:pt idx="3277">
                <c:v>1983</c:v>
              </c:pt>
              <c:pt idx="3278">
                <c:v>1985</c:v>
              </c:pt>
              <c:pt idx="3279">
                <c:v>1993</c:v>
              </c:pt>
              <c:pt idx="3280">
                <c:v>1966</c:v>
              </c:pt>
              <c:pt idx="3281">
                <c:v>2006</c:v>
              </c:pt>
              <c:pt idx="3282">
                <c:v>1958</c:v>
              </c:pt>
              <c:pt idx="3283">
                <c:v>1968</c:v>
              </c:pt>
              <c:pt idx="3284">
                <c:v>2004</c:v>
              </c:pt>
              <c:pt idx="3285">
                <c:v>1987</c:v>
              </c:pt>
              <c:pt idx="3286">
                <c:v>1989</c:v>
              </c:pt>
              <c:pt idx="3287">
                <c:v>1925</c:v>
              </c:pt>
              <c:pt idx="3288">
                <c:v>2013</c:v>
              </c:pt>
              <c:pt idx="3289">
                <c:v>1955</c:v>
              </c:pt>
              <c:pt idx="3290">
                <c:v>1990</c:v>
              </c:pt>
              <c:pt idx="3291">
                <c:v>1984</c:v>
              </c:pt>
              <c:pt idx="3292">
                <c:v>1997</c:v>
              </c:pt>
              <c:pt idx="3293">
                <c:v>2006</c:v>
              </c:pt>
              <c:pt idx="3294">
                <c:v>2001</c:v>
              </c:pt>
              <c:pt idx="3295">
                <c:v>1924</c:v>
              </c:pt>
              <c:pt idx="3296">
                <c:v>1914</c:v>
              </c:pt>
              <c:pt idx="3297">
                <c:v>1995</c:v>
              </c:pt>
              <c:pt idx="3298">
                <c:v>1942</c:v>
              </c:pt>
              <c:pt idx="3299">
                <c:v>1970</c:v>
              </c:pt>
              <c:pt idx="3300">
                <c:v>2007</c:v>
              </c:pt>
              <c:pt idx="3301">
                <c:v>1949</c:v>
              </c:pt>
              <c:pt idx="3302">
                <c:v>1915</c:v>
              </c:pt>
              <c:pt idx="3303">
                <c:v>1973</c:v>
              </c:pt>
              <c:pt idx="3304">
                <c:v>1959</c:v>
              </c:pt>
              <c:pt idx="3305">
                <c:v>1996</c:v>
              </c:pt>
              <c:pt idx="3306">
                <c:v>1995</c:v>
              </c:pt>
              <c:pt idx="3307">
                <c:v>1958</c:v>
              </c:pt>
              <c:pt idx="3308">
                <c:v>1989</c:v>
              </c:pt>
              <c:pt idx="3309">
                <c:v>1926</c:v>
              </c:pt>
              <c:pt idx="3310">
                <c:v>1965</c:v>
              </c:pt>
              <c:pt idx="3311">
                <c:v>1973</c:v>
              </c:pt>
              <c:pt idx="3312">
                <c:v>1924</c:v>
              </c:pt>
              <c:pt idx="3313">
                <c:v>2002</c:v>
              </c:pt>
              <c:pt idx="3314">
                <c:v>1908</c:v>
              </c:pt>
              <c:pt idx="3315">
                <c:v>2005</c:v>
              </c:pt>
              <c:pt idx="3316">
                <c:v>1940</c:v>
              </c:pt>
              <c:pt idx="3317">
                <c:v>1951</c:v>
              </c:pt>
              <c:pt idx="3318">
                <c:v>1930</c:v>
              </c:pt>
              <c:pt idx="3319">
                <c:v>1954</c:v>
              </c:pt>
              <c:pt idx="3320">
                <c:v>1912</c:v>
              </c:pt>
              <c:pt idx="3321">
                <c:v>2000</c:v>
              </c:pt>
              <c:pt idx="3322">
                <c:v>1927</c:v>
              </c:pt>
              <c:pt idx="3323">
                <c:v>1953</c:v>
              </c:pt>
              <c:pt idx="3324">
                <c:v>1969</c:v>
              </c:pt>
              <c:pt idx="3325">
                <c:v>1918</c:v>
              </c:pt>
              <c:pt idx="3326">
                <c:v>1941</c:v>
              </c:pt>
              <c:pt idx="3327">
                <c:v>2004</c:v>
              </c:pt>
              <c:pt idx="3328">
                <c:v>1955</c:v>
              </c:pt>
              <c:pt idx="3329">
                <c:v>1990</c:v>
              </c:pt>
              <c:pt idx="3330">
                <c:v>1950</c:v>
              </c:pt>
              <c:pt idx="3331">
                <c:v>1951</c:v>
              </c:pt>
              <c:pt idx="3332">
                <c:v>1968</c:v>
              </c:pt>
              <c:pt idx="3333">
                <c:v>1938</c:v>
              </c:pt>
              <c:pt idx="3334">
                <c:v>1926</c:v>
              </c:pt>
              <c:pt idx="3335">
                <c:v>1964</c:v>
              </c:pt>
              <c:pt idx="3336">
                <c:v>1975</c:v>
              </c:pt>
              <c:pt idx="3337">
                <c:v>1913</c:v>
              </c:pt>
              <c:pt idx="3338">
                <c:v>1998</c:v>
              </c:pt>
              <c:pt idx="3339">
                <c:v>1978</c:v>
              </c:pt>
              <c:pt idx="3340">
                <c:v>1997</c:v>
              </c:pt>
              <c:pt idx="3341">
                <c:v>1968</c:v>
              </c:pt>
              <c:pt idx="3342">
                <c:v>1954</c:v>
              </c:pt>
              <c:pt idx="3343">
                <c:v>1940</c:v>
              </c:pt>
              <c:pt idx="3344">
                <c:v>1962</c:v>
              </c:pt>
              <c:pt idx="3345">
                <c:v>1953</c:v>
              </c:pt>
              <c:pt idx="3346">
                <c:v>1985</c:v>
              </c:pt>
              <c:pt idx="3347">
                <c:v>1978</c:v>
              </c:pt>
              <c:pt idx="3348">
                <c:v>1994</c:v>
              </c:pt>
              <c:pt idx="3349">
                <c:v>1978</c:v>
              </c:pt>
              <c:pt idx="3350">
                <c:v>1962</c:v>
              </c:pt>
              <c:pt idx="3351">
                <c:v>1943</c:v>
              </c:pt>
              <c:pt idx="3352">
                <c:v>1947</c:v>
              </c:pt>
              <c:pt idx="3353">
                <c:v>1924</c:v>
              </c:pt>
              <c:pt idx="3354">
                <c:v>1997</c:v>
              </c:pt>
              <c:pt idx="3355">
                <c:v>2005</c:v>
              </c:pt>
              <c:pt idx="3356">
                <c:v>2014</c:v>
              </c:pt>
              <c:pt idx="3357">
                <c:v>1958</c:v>
              </c:pt>
              <c:pt idx="3358">
                <c:v>1979</c:v>
              </c:pt>
              <c:pt idx="3359">
                <c:v>1984</c:v>
              </c:pt>
              <c:pt idx="3360">
                <c:v>1952</c:v>
              </c:pt>
              <c:pt idx="3361">
                <c:v>1967</c:v>
              </c:pt>
              <c:pt idx="3362">
                <c:v>1981</c:v>
              </c:pt>
              <c:pt idx="3363">
                <c:v>1942</c:v>
              </c:pt>
              <c:pt idx="3364">
                <c:v>1941</c:v>
              </c:pt>
              <c:pt idx="3365">
                <c:v>1966</c:v>
              </c:pt>
              <c:pt idx="3366">
                <c:v>1959</c:v>
              </c:pt>
              <c:pt idx="3367">
                <c:v>1954</c:v>
              </c:pt>
              <c:pt idx="3368">
                <c:v>1900</c:v>
              </c:pt>
              <c:pt idx="3369">
                <c:v>1947</c:v>
              </c:pt>
              <c:pt idx="3370">
                <c:v>1994</c:v>
              </c:pt>
              <c:pt idx="3371">
                <c:v>1965</c:v>
              </c:pt>
              <c:pt idx="3372">
                <c:v>2005</c:v>
              </c:pt>
              <c:pt idx="3373">
                <c:v>1955</c:v>
              </c:pt>
              <c:pt idx="3374">
                <c:v>1954</c:v>
              </c:pt>
              <c:pt idx="3375">
                <c:v>1942</c:v>
              </c:pt>
              <c:pt idx="3376">
                <c:v>1992</c:v>
              </c:pt>
              <c:pt idx="3377">
                <c:v>1989</c:v>
              </c:pt>
              <c:pt idx="3378">
                <c:v>1931</c:v>
              </c:pt>
              <c:pt idx="3379">
                <c:v>1958</c:v>
              </c:pt>
              <c:pt idx="3380">
                <c:v>1970</c:v>
              </c:pt>
              <c:pt idx="3381">
                <c:v>1979</c:v>
              </c:pt>
              <c:pt idx="3382">
                <c:v>1995</c:v>
              </c:pt>
              <c:pt idx="3383">
                <c:v>1932</c:v>
              </c:pt>
              <c:pt idx="3384">
                <c:v>1973</c:v>
              </c:pt>
              <c:pt idx="3385">
                <c:v>1977</c:v>
              </c:pt>
              <c:pt idx="3386">
                <c:v>1910</c:v>
              </c:pt>
              <c:pt idx="3387">
                <c:v>1968</c:v>
              </c:pt>
              <c:pt idx="3388">
                <c:v>1996</c:v>
              </c:pt>
              <c:pt idx="3389">
                <c:v>2003</c:v>
              </c:pt>
              <c:pt idx="3390">
                <c:v>2007</c:v>
              </c:pt>
              <c:pt idx="3391">
                <c:v>2011</c:v>
              </c:pt>
              <c:pt idx="3392">
                <c:v>2012</c:v>
              </c:pt>
              <c:pt idx="3393">
                <c:v>2014</c:v>
              </c:pt>
              <c:pt idx="3394">
                <c:v>2005</c:v>
              </c:pt>
              <c:pt idx="3395">
                <c:v>2009</c:v>
              </c:pt>
              <c:pt idx="3396">
                <c:v>2012</c:v>
              </c:pt>
              <c:pt idx="3397">
                <c:v>2007</c:v>
              </c:pt>
              <c:pt idx="3398">
                <c:v>2007</c:v>
              </c:pt>
              <c:pt idx="3399">
                <c:v>2009</c:v>
              </c:pt>
              <c:pt idx="3400">
                <c:v>1915</c:v>
              </c:pt>
              <c:pt idx="3401">
                <c:v>2010</c:v>
              </c:pt>
              <c:pt idx="3402">
                <c:v>1964</c:v>
              </c:pt>
              <c:pt idx="3403">
                <c:v>2007</c:v>
              </c:pt>
              <c:pt idx="3404">
                <c:v>1987</c:v>
              </c:pt>
              <c:pt idx="3405">
                <c:v>2006</c:v>
              </c:pt>
              <c:pt idx="3406">
                <c:v>1945</c:v>
              </c:pt>
              <c:pt idx="3407">
                <c:v>1942</c:v>
              </c:pt>
              <c:pt idx="3408">
                <c:v>2001</c:v>
              </c:pt>
              <c:pt idx="3409">
                <c:v>1968</c:v>
              </c:pt>
              <c:pt idx="3410">
                <c:v>1959</c:v>
              </c:pt>
              <c:pt idx="3411">
                <c:v>1968</c:v>
              </c:pt>
              <c:pt idx="3412">
                <c:v>1959</c:v>
              </c:pt>
              <c:pt idx="3413">
                <c:v>1969</c:v>
              </c:pt>
              <c:pt idx="3414">
                <c:v>1957</c:v>
              </c:pt>
              <c:pt idx="3415">
                <c:v>1952</c:v>
              </c:pt>
              <c:pt idx="3416">
                <c:v>1968</c:v>
              </c:pt>
              <c:pt idx="3417">
                <c:v>1952</c:v>
              </c:pt>
              <c:pt idx="3418">
                <c:v>1987</c:v>
              </c:pt>
              <c:pt idx="3419">
                <c:v>1921</c:v>
              </c:pt>
              <c:pt idx="3420">
                <c:v>1906</c:v>
              </c:pt>
              <c:pt idx="3421">
                <c:v>1947</c:v>
              </c:pt>
              <c:pt idx="3422">
                <c:v>1977</c:v>
              </c:pt>
              <c:pt idx="3423">
                <c:v>1948</c:v>
              </c:pt>
              <c:pt idx="3424">
                <c:v>2002</c:v>
              </c:pt>
              <c:pt idx="3425">
                <c:v>1955</c:v>
              </c:pt>
              <c:pt idx="3426">
                <c:v>1996</c:v>
              </c:pt>
              <c:pt idx="3427">
                <c:v>1993</c:v>
              </c:pt>
              <c:pt idx="3428">
                <c:v>1970</c:v>
              </c:pt>
              <c:pt idx="3429">
                <c:v>1974</c:v>
              </c:pt>
              <c:pt idx="3430">
                <c:v>1967</c:v>
              </c:pt>
              <c:pt idx="3431">
                <c:v>1972</c:v>
              </c:pt>
              <c:pt idx="3432">
                <c:v>1999</c:v>
              </c:pt>
              <c:pt idx="3433">
                <c:v>1976</c:v>
              </c:pt>
              <c:pt idx="3434">
                <c:v>1929</c:v>
              </c:pt>
              <c:pt idx="3435">
                <c:v>1944</c:v>
              </c:pt>
              <c:pt idx="3436">
                <c:v>1959</c:v>
              </c:pt>
              <c:pt idx="3437">
                <c:v>2004</c:v>
              </c:pt>
              <c:pt idx="3438">
                <c:v>1962</c:v>
              </c:pt>
              <c:pt idx="3439">
                <c:v>1961</c:v>
              </c:pt>
              <c:pt idx="3440">
                <c:v>1991</c:v>
              </c:pt>
              <c:pt idx="3441">
                <c:v>2008</c:v>
              </c:pt>
              <c:pt idx="3442">
                <c:v>1975</c:v>
              </c:pt>
              <c:pt idx="3443">
                <c:v>1987</c:v>
              </c:pt>
              <c:pt idx="3444">
                <c:v>1911</c:v>
              </c:pt>
              <c:pt idx="3445">
                <c:v>1967</c:v>
              </c:pt>
              <c:pt idx="3446">
                <c:v>1977</c:v>
              </c:pt>
              <c:pt idx="3447">
                <c:v>2001</c:v>
              </c:pt>
              <c:pt idx="3448">
                <c:v>1979</c:v>
              </c:pt>
              <c:pt idx="3449">
                <c:v>1960</c:v>
              </c:pt>
              <c:pt idx="3450">
                <c:v>1977</c:v>
              </c:pt>
              <c:pt idx="3451">
                <c:v>1977</c:v>
              </c:pt>
              <c:pt idx="3452">
                <c:v>1976</c:v>
              </c:pt>
              <c:pt idx="3453">
                <c:v>1965</c:v>
              </c:pt>
              <c:pt idx="3454">
                <c:v>1912</c:v>
              </c:pt>
              <c:pt idx="3455">
                <c:v>1984</c:v>
              </c:pt>
              <c:pt idx="3456">
                <c:v>2004</c:v>
              </c:pt>
              <c:pt idx="3457">
                <c:v>1952</c:v>
              </c:pt>
              <c:pt idx="3458">
                <c:v>1918</c:v>
              </c:pt>
              <c:pt idx="3459">
                <c:v>1983</c:v>
              </c:pt>
              <c:pt idx="3460">
                <c:v>1910</c:v>
              </c:pt>
              <c:pt idx="3461">
                <c:v>1975</c:v>
              </c:pt>
              <c:pt idx="3462">
                <c:v>1959</c:v>
              </c:pt>
              <c:pt idx="3463">
                <c:v>2008</c:v>
              </c:pt>
              <c:pt idx="3464">
                <c:v>1912</c:v>
              </c:pt>
              <c:pt idx="3465">
                <c:v>1968</c:v>
              </c:pt>
              <c:pt idx="3466">
                <c:v>2005</c:v>
              </c:pt>
              <c:pt idx="3467">
                <c:v>1988</c:v>
              </c:pt>
              <c:pt idx="3468">
                <c:v>1941</c:v>
              </c:pt>
              <c:pt idx="3469">
                <c:v>2003</c:v>
              </c:pt>
              <c:pt idx="3470">
                <c:v>1990</c:v>
              </c:pt>
              <c:pt idx="3471">
                <c:v>1949</c:v>
              </c:pt>
              <c:pt idx="3472">
                <c:v>1958</c:v>
              </c:pt>
              <c:pt idx="3473">
                <c:v>1922</c:v>
              </c:pt>
              <c:pt idx="3474">
                <c:v>1983</c:v>
              </c:pt>
              <c:pt idx="3475">
                <c:v>1981</c:v>
              </c:pt>
              <c:pt idx="3476">
                <c:v>2004</c:v>
              </c:pt>
              <c:pt idx="3477">
                <c:v>1988</c:v>
              </c:pt>
              <c:pt idx="3478">
                <c:v>1903</c:v>
              </c:pt>
              <c:pt idx="3479">
                <c:v>1945</c:v>
              </c:pt>
              <c:pt idx="3480">
                <c:v>1956</c:v>
              </c:pt>
              <c:pt idx="3481">
                <c:v>1942</c:v>
              </c:pt>
              <c:pt idx="3482">
                <c:v>1943</c:v>
              </c:pt>
              <c:pt idx="3483">
                <c:v>1963</c:v>
              </c:pt>
              <c:pt idx="3484">
                <c:v>1954</c:v>
              </c:pt>
              <c:pt idx="3485">
                <c:v>1962</c:v>
              </c:pt>
              <c:pt idx="3486">
                <c:v>1949</c:v>
              </c:pt>
              <c:pt idx="3487">
                <c:v>1933</c:v>
              </c:pt>
              <c:pt idx="3488">
                <c:v>1955</c:v>
              </c:pt>
              <c:pt idx="3489">
                <c:v>1993</c:v>
              </c:pt>
              <c:pt idx="3490">
                <c:v>1989</c:v>
              </c:pt>
              <c:pt idx="3491">
                <c:v>1972</c:v>
              </c:pt>
              <c:pt idx="3492">
                <c:v>1912</c:v>
              </c:pt>
              <c:pt idx="3493">
                <c:v>1981</c:v>
              </c:pt>
              <c:pt idx="3494">
                <c:v>1954</c:v>
              </c:pt>
              <c:pt idx="3495">
                <c:v>2008</c:v>
              </c:pt>
              <c:pt idx="3496">
                <c:v>1902</c:v>
              </c:pt>
              <c:pt idx="3497">
                <c:v>1990</c:v>
              </c:pt>
              <c:pt idx="3498">
                <c:v>1924</c:v>
              </c:pt>
              <c:pt idx="3499">
                <c:v>1950</c:v>
              </c:pt>
              <c:pt idx="3500">
                <c:v>1967</c:v>
              </c:pt>
              <c:pt idx="3501">
                <c:v>1950</c:v>
              </c:pt>
              <c:pt idx="3502">
                <c:v>1979</c:v>
              </c:pt>
              <c:pt idx="3503">
                <c:v>1924</c:v>
              </c:pt>
              <c:pt idx="3504">
                <c:v>1977</c:v>
              </c:pt>
              <c:pt idx="3505">
                <c:v>1979</c:v>
              </c:pt>
              <c:pt idx="3506">
                <c:v>1980</c:v>
              </c:pt>
              <c:pt idx="3507">
                <c:v>1953</c:v>
              </c:pt>
              <c:pt idx="3508">
                <c:v>1991</c:v>
              </c:pt>
              <c:pt idx="3509">
                <c:v>1961</c:v>
              </c:pt>
              <c:pt idx="3510">
                <c:v>1928</c:v>
              </c:pt>
              <c:pt idx="3511">
                <c:v>2013</c:v>
              </c:pt>
              <c:pt idx="3512">
                <c:v>2008</c:v>
              </c:pt>
              <c:pt idx="3513">
                <c:v>2006</c:v>
              </c:pt>
              <c:pt idx="3514">
                <c:v>1933</c:v>
              </c:pt>
              <c:pt idx="3515">
                <c:v>2012</c:v>
              </c:pt>
              <c:pt idx="3516">
                <c:v>2012</c:v>
              </c:pt>
              <c:pt idx="3517">
                <c:v>2014</c:v>
              </c:pt>
              <c:pt idx="3518">
                <c:v>2011</c:v>
              </c:pt>
              <c:pt idx="3519">
                <c:v>2009</c:v>
              </c:pt>
              <c:pt idx="3520">
                <c:v>2006</c:v>
              </c:pt>
              <c:pt idx="3521">
                <c:v>2014</c:v>
              </c:pt>
              <c:pt idx="3522">
                <c:v>1995</c:v>
              </c:pt>
              <c:pt idx="3523">
                <c:v>1925</c:v>
              </c:pt>
              <c:pt idx="3524">
                <c:v>1998</c:v>
              </c:pt>
              <c:pt idx="3525">
                <c:v>1988</c:v>
              </c:pt>
              <c:pt idx="3526">
                <c:v>1994</c:v>
              </c:pt>
              <c:pt idx="3527">
                <c:v>1939</c:v>
              </c:pt>
              <c:pt idx="3528">
                <c:v>1959</c:v>
              </c:pt>
              <c:pt idx="3529">
                <c:v>1972</c:v>
              </c:pt>
              <c:pt idx="3530">
                <c:v>1979</c:v>
              </c:pt>
              <c:pt idx="3531">
                <c:v>1959</c:v>
              </c:pt>
              <c:pt idx="3532">
                <c:v>1979</c:v>
              </c:pt>
              <c:pt idx="3533">
                <c:v>2002</c:v>
              </c:pt>
              <c:pt idx="3534">
                <c:v>1972</c:v>
              </c:pt>
              <c:pt idx="3535">
                <c:v>1957</c:v>
              </c:pt>
              <c:pt idx="3536">
                <c:v>1985</c:v>
              </c:pt>
              <c:pt idx="3537">
                <c:v>1939</c:v>
              </c:pt>
              <c:pt idx="3538">
                <c:v>1997</c:v>
              </c:pt>
              <c:pt idx="3539">
                <c:v>1978</c:v>
              </c:pt>
              <c:pt idx="3540">
                <c:v>1953</c:v>
              </c:pt>
              <c:pt idx="3541">
                <c:v>2005</c:v>
              </c:pt>
              <c:pt idx="3542">
                <c:v>1926</c:v>
              </c:pt>
              <c:pt idx="3543">
                <c:v>1922</c:v>
              </c:pt>
              <c:pt idx="3544">
                <c:v>1981</c:v>
              </c:pt>
              <c:pt idx="3545">
                <c:v>1996</c:v>
              </c:pt>
              <c:pt idx="3546">
                <c:v>1951</c:v>
              </c:pt>
              <c:pt idx="3547">
                <c:v>1967</c:v>
              </c:pt>
              <c:pt idx="3548">
                <c:v>1985</c:v>
              </c:pt>
              <c:pt idx="3549">
                <c:v>1968</c:v>
              </c:pt>
              <c:pt idx="3550">
                <c:v>1985</c:v>
              </c:pt>
              <c:pt idx="3551">
                <c:v>1984</c:v>
              </c:pt>
              <c:pt idx="3552">
                <c:v>1998</c:v>
              </c:pt>
              <c:pt idx="3553">
                <c:v>1967</c:v>
              </c:pt>
              <c:pt idx="3554">
                <c:v>1969</c:v>
              </c:pt>
              <c:pt idx="3555">
                <c:v>1990</c:v>
              </c:pt>
              <c:pt idx="3556">
                <c:v>1927</c:v>
              </c:pt>
              <c:pt idx="3557">
                <c:v>1977</c:v>
              </c:pt>
              <c:pt idx="3558">
                <c:v>2006</c:v>
              </c:pt>
              <c:pt idx="3559">
                <c:v>1993</c:v>
              </c:pt>
              <c:pt idx="3560">
                <c:v>1966</c:v>
              </c:pt>
              <c:pt idx="3561">
                <c:v>1988</c:v>
              </c:pt>
              <c:pt idx="3562">
                <c:v>1998</c:v>
              </c:pt>
              <c:pt idx="3563">
                <c:v>1969</c:v>
              </c:pt>
              <c:pt idx="3564">
                <c:v>1980</c:v>
              </c:pt>
              <c:pt idx="3565">
                <c:v>1950</c:v>
              </c:pt>
              <c:pt idx="3566">
                <c:v>1956</c:v>
              </c:pt>
              <c:pt idx="3567">
                <c:v>1906</c:v>
              </c:pt>
              <c:pt idx="3568">
                <c:v>1905</c:v>
              </c:pt>
              <c:pt idx="3569">
                <c:v>1993</c:v>
              </c:pt>
              <c:pt idx="3570">
                <c:v>2000</c:v>
              </c:pt>
              <c:pt idx="3571">
                <c:v>2002</c:v>
              </c:pt>
              <c:pt idx="3572">
                <c:v>2000</c:v>
              </c:pt>
              <c:pt idx="3573">
                <c:v>1906</c:v>
              </c:pt>
              <c:pt idx="3574">
                <c:v>2006</c:v>
              </c:pt>
              <c:pt idx="3575">
                <c:v>1981</c:v>
              </c:pt>
              <c:pt idx="3576">
                <c:v>2003</c:v>
              </c:pt>
              <c:pt idx="3577">
                <c:v>2003</c:v>
              </c:pt>
              <c:pt idx="3578">
                <c:v>1916</c:v>
              </c:pt>
              <c:pt idx="3579">
                <c:v>1903</c:v>
              </c:pt>
              <c:pt idx="3580">
                <c:v>1989</c:v>
              </c:pt>
              <c:pt idx="3581">
                <c:v>1902</c:v>
              </c:pt>
              <c:pt idx="3582">
                <c:v>1950</c:v>
              </c:pt>
              <c:pt idx="3583">
                <c:v>1978</c:v>
              </c:pt>
              <c:pt idx="3584">
                <c:v>1937</c:v>
              </c:pt>
              <c:pt idx="3585">
                <c:v>1991</c:v>
              </c:pt>
              <c:pt idx="3586">
                <c:v>1944</c:v>
              </c:pt>
              <c:pt idx="3587">
                <c:v>1952</c:v>
              </c:pt>
              <c:pt idx="3588">
                <c:v>1940</c:v>
              </c:pt>
              <c:pt idx="3589">
                <c:v>1948</c:v>
              </c:pt>
              <c:pt idx="3590">
                <c:v>1907</c:v>
              </c:pt>
              <c:pt idx="3591">
                <c:v>1981</c:v>
              </c:pt>
              <c:pt idx="3592">
                <c:v>1960</c:v>
              </c:pt>
              <c:pt idx="3593">
                <c:v>2012</c:v>
              </c:pt>
              <c:pt idx="3594">
                <c:v>1955</c:v>
              </c:pt>
              <c:pt idx="3595">
                <c:v>2008</c:v>
              </c:pt>
              <c:pt idx="3596">
                <c:v>2003</c:v>
              </c:pt>
              <c:pt idx="3597">
                <c:v>2005</c:v>
              </c:pt>
              <c:pt idx="3598">
                <c:v>2009</c:v>
              </c:pt>
              <c:pt idx="3599">
                <c:v>2011</c:v>
              </c:pt>
              <c:pt idx="3600">
                <c:v>2005</c:v>
              </c:pt>
              <c:pt idx="3601">
                <c:v>2014</c:v>
              </c:pt>
              <c:pt idx="3602">
                <c:v>2013</c:v>
              </c:pt>
              <c:pt idx="3603">
                <c:v>2014</c:v>
              </c:pt>
              <c:pt idx="3604">
                <c:v>2014</c:v>
              </c:pt>
              <c:pt idx="3605">
                <c:v>2007</c:v>
              </c:pt>
              <c:pt idx="3606">
                <c:v>2008</c:v>
              </c:pt>
              <c:pt idx="3607">
                <c:v>2014</c:v>
              </c:pt>
              <c:pt idx="3608">
                <c:v>2014</c:v>
              </c:pt>
              <c:pt idx="3609">
                <c:v>1930</c:v>
              </c:pt>
              <c:pt idx="3610">
                <c:v>1983</c:v>
              </c:pt>
              <c:pt idx="3611">
                <c:v>1980</c:v>
              </c:pt>
              <c:pt idx="3612">
                <c:v>1949</c:v>
              </c:pt>
              <c:pt idx="3613">
                <c:v>1927</c:v>
              </c:pt>
              <c:pt idx="3614">
                <c:v>1969</c:v>
              </c:pt>
              <c:pt idx="3615">
                <c:v>1904</c:v>
              </c:pt>
              <c:pt idx="3616">
                <c:v>1920</c:v>
              </c:pt>
              <c:pt idx="3617">
                <c:v>1972</c:v>
              </c:pt>
              <c:pt idx="3618">
                <c:v>1994</c:v>
              </c:pt>
              <c:pt idx="3619">
                <c:v>1998</c:v>
              </c:pt>
              <c:pt idx="3620">
                <c:v>1978</c:v>
              </c:pt>
              <c:pt idx="3621">
                <c:v>2007</c:v>
              </c:pt>
              <c:pt idx="3622">
                <c:v>1986</c:v>
              </c:pt>
              <c:pt idx="3623">
                <c:v>1991</c:v>
              </c:pt>
              <c:pt idx="3624">
                <c:v>1957</c:v>
              </c:pt>
              <c:pt idx="3625">
                <c:v>1974</c:v>
              </c:pt>
              <c:pt idx="3626">
                <c:v>1964</c:v>
              </c:pt>
              <c:pt idx="3627">
                <c:v>2005</c:v>
              </c:pt>
              <c:pt idx="3628">
                <c:v>1965</c:v>
              </c:pt>
              <c:pt idx="3629">
                <c:v>1905</c:v>
              </c:pt>
              <c:pt idx="3630">
                <c:v>1974</c:v>
              </c:pt>
              <c:pt idx="3631">
                <c:v>1947</c:v>
              </c:pt>
              <c:pt idx="3632">
                <c:v>2006</c:v>
              </c:pt>
              <c:pt idx="3633">
                <c:v>1911</c:v>
              </c:pt>
              <c:pt idx="3634">
                <c:v>1989</c:v>
              </c:pt>
              <c:pt idx="3635">
                <c:v>1948</c:v>
              </c:pt>
              <c:pt idx="3636">
                <c:v>1968</c:v>
              </c:pt>
              <c:pt idx="3637">
                <c:v>1940</c:v>
              </c:pt>
              <c:pt idx="3638">
                <c:v>1958</c:v>
              </c:pt>
              <c:pt idx="3639">
                <c:v>1948</c:v>
              </c:pt>
              <c:pt idx="3640">
                <c:v>1955</c:v>
              </c:pt>
              <c:pt idx="3641">
                <c:v>1982</c:v>
              </c:pt>
              <c:pt idx="3642">
                <c:v>1960</c:v>
              </c:pt>
              <c:pt idx="3643">
                <c:v>1942</c:v>
              </c:pt>
              <c:pt idx="3644">
                <c:v>1937</c:v>
              </c:pt>
              <c:pt idx="3645">
                <c:v>1985</c:v>
              </c:pt>
              <c:pt idx="3646">
                <c:v>1992</c:v>
              </c:pt>
              <c:pt idx="3647">
                <c:v>1996</c:v>
              </c:pt>
              <c:pt idx="3648">
                <c:v>1925</c:v>
              </c:pt>
              <c:pt idx="3649">
                <c:v>2005</c:v>
              </c:pt>
              <c:pt idx="3650">
                <c:v>2003</c:v>
              </c:pt>
              <c:pt idx="3651">
                <c:v>1977</c:v>
              </c:pt>
              <c:pt idx="3652">
                <c:v>1932</c:v>
              </c:pt>
              <c:pt idx="3653">
                <c:v>1990</c:v>
              </c:pt>
              <c:pt idx="3654">
                <c:v>1988</c:v>
              </c:pt>
              <c:pt idx="3655">
                <c:v>1967</c:v>
              </c:pt>
              <c:pt idx="3656">
                <c:v>1919</c:v>
              </c:pt>
              <c:pt idx="3657">
                <c:v>1947</c:v>
              </c:pt>
              <c:pt idx="3658">
                <c:v>1990</c:v>
              </c:pt>
              <c:pt idx="3659">
                <c:v>1993</c:v>
              </c:pt>
              <c:pt idx="3660">
                <c:v>1984</c:v>
              </c:pt>
              <c:pt idx="3661">
                <c:v>1914</c:v>
              </c:pt>
              <c:pt idx="3662">
                <c:v>1906</c:v>
              </c:pt>
              <c:pt idx="3663">
                <c:v>1981</c:v>
              </c:pt>
              <c:pt idx="3664">
                <c:v>1929</c:v>
              </c:pt>
              <c:pt idx="3665">
                <c:v>1954</c:v>
              </c:pt>
              <c:pt idx="3666">
                <c:v>1931</c:v>
              </c:pt>
              <c:pt idx="3667">
                <c:v>2008</c:v>
              </c:pt>
              <c:pt idx="3668">
                <c:v>1976</c:v>
              </c:pt>
              <c:pt idx="3669">
                <c:v>1985</c:v>
              </c:pt>
              <c:pt idx="3670">
                <c:v>2003</c:v>
              </c:pt>
              <c:pt idx="3671">
                <c:v>1958</c:v>
              </c:pt>
              <c:pt idx="3672">
                <c:v>1919</c:v>
              </c:pt>
              <c:pt idx="3673">
                <c:v>2005</c:v>
              </c:pt>
              <c:pt idx="3674">
                <c:v>1920</c:v>
              </c:pt>
              <c:pt idx="3675">
                <c:v>1952</c:v>
              </c:pt>
              <c:pt idx="3676">
                <c:v>1958</c:v>
              </c:pt>
              <c:pt idx="3677">
                <c:v>1937</c:v>
              </c:pt>
              <c:pt idx="3678">
                <c:v>1928</c:v>
              </c:pt>
              <c:pt idx="3679">
                <c:v>1997</c:v>
              </c:pt>
              <c:pt idx="3680">
                <c:v>1979</c:v>
              </c:pt>
              <c:pt idx="3681">
                <c:v>1949</c:v>
              </c:pt>
              <c:pt idx="3682">
                <c:v>1956</c:v>
              </c:pt>
              <c:pt idx="3683">
                <c:v>2007</c:v>
              </c:pt>
              <c:pt idx="3684">
                <c:v>2006</c:v>
              </c:pt>
              <c:pt idx="3685">
                <c:v>1981</c:v>
              </c:pt>
              <c:pt idx="3686">
                <c:v>2008</c:v>
              </c:pt>
              <c:pt idx="3687">
                <c:v>2002</c:v>
              </c:pt>
              <c:pt idx="3688">
                <c:v>1995</c:v>
              </c:pt>
              <c:pt idx="3689">
                <c:v>1904</c:v>
              </c:pt>
              <c:pt idx="3690">
                <c:v>1964</c:v>
              </c:pt>
              <c:pt idx="3691">
                <c:v>1967</c:v>
              </c:pt>
              <c:pt idx="3692">
                <c:v>2001</c:v>
              </c:pt>
              <c:pt idx="3693">
                <c:v>2007</c:v>
              </c:pt>
              <c:pt idx="3694">
                <c:v>2008</c:v>
              </c:pt>
              <c:pt idx="3695">
                <c:v>2007</c:v>
              </c:pt>
              <c:pt idx="3696">
                <c:v>2014</c:v>
              </c:pt>
              <c:pt idx="3697">
                <c:v>2007</c:v>
              </c:pt>
              <c:pt idx="3698">
                <c:v>2006</c:v>
              </c:pt>
              <c:pt idx="3699">
                <c:v>2013</c:v>
              </c:pt>
              <c:pt idx="3700">
                <c:v>1993</c:v>
              </c:pt>
              <c:pt idx="3701">
                <c:v>1993</c:v>
              </c:pt>
              <c:pt idx="3702">
                <c:v>1989</c:v>
              </c:pt>
              <c:pt idx="3703">
                <c:v>2004</c:v>
              </c:pt>
              <c:pt idx="3704">
                <c:v>1963</c:v>
              </c:pt>
              <c:pt idx="3705">
                <c:v>2008</c:v>
              </c:pt>
              <c:pt idx="3706">
                <c:v>1959</c:v>
              </c:pt>
              <c:pt idx="3707">
                <c:v>1978</c:v>
              </c:pt>
              <c:pt idx="3708">
                <c:v>1959</c:v>
              </c:pt>
              <c:pt idx="3709">
                <c:v>2001</c:v>
              </c:pt>
              <c:pt idx="3710">
                <c:v>1926</c:v>
              </c:pt>
              <c:pt idx="3711">
                <c:v>1994</c:v>
              </c:pt>
              <c:pt idx="3712">
                <c:v>1987</c:v>
              </c:pt>
              <c:pt idx="3713">
                <c:v>1967</c:v>
              </c:pt>
              <c:pt idx="3714">
                <c:v>1962</c:v>
              </c:pt>
              <c:pt idx="3715">
                <c:v>1929</c:v>
              </c:pt>
              <c:pt idx="3716">
                <c:v>1914</c:v>
              </c:pt>
              <c:pt idx="3717">
                <c:v>1978</c:v>
              </c:pt>
              <c:pt idx="3718">
                <c:v>1927</c:v>
              </c:pt>
              <c:pt idx="3719">
                <c:v>1967</c:v>
              </c:pt>
              <c:pt idx="3720">
                <c:v>1996</c:v>
              </c:pt>
              <c:pt idx="3721">
                <c:v>1900</c:v>
              </c:pt>
              <c:pt idx="3722">
                <c:v>1994</c:v>
              </c:pt>
              <c:pt idx="3723">
                <c:v>1948</c:v>
              </c:pt>
              <c:pt idx="3724">
                <c:v>2006</c:v>
              </c:pt>
              <c:pt idx="3725">
                <c:v>1957</c:v>
              </c:pt>
              <c:pt idx="3726">
                <c:v>1984</c:v>
              </c:pt>
              <c:pt idx="3727">
                <c:v>2001</c:v>
              </c:pt>
              <c:pt idx="3728">
                <c:v>1977</c:v>
              </c:pt>
              <c:pt idx="3729">
                <c:v>1978</c:v>
              </c:pt>
              <c:pt idx="3730">
                <c:v>1986</c:v>
              </c:pt>
              <c:pt idx="3731">
                <c:v>1991</c:v>
              </c:pt>
              <c:pt idx="3732">
                <c:v>1998</c:v>
              </c:pt>
              <c:pt idx="3733">
                <c:v>1994</c:v>
              </c:pt>
              <c:pt idx="3734">
                <c:v>1955</c:v>
              </c:pt>
              <c:pt idx="3735">
                <c:v>1962</c:v>
              </c:pt>
              <c:pt idx="3736">
                <c:v>1963</c:v>
              </c:pt>
              <c:pt idx="3737">
                <c:v>1994</c:v>
              </c:pt>
              <c:pt idx="3738">
                <c:v>1920</c:v>
              </c:pt>
              <c:pt idx="3739">
                <c:v>2004</c:v>
              </c:pt>
              <c:pt idx="3740">
                <c:v>1990</c:v>
              </c:pt>
              <c:pt idx="3741">
                <c:v>1952</c:v>
              </c:pt>
              <c:pt idx="3742">
                <c:v>1977</c:v>
              </c:pt>
              <c:pt idx="3743">
                <c:v>1934</c:v>
              </c:pt>
              <c:pt idx="3744">
                <c:v>1964</c:v>
              </c:pt>
              <c:pt idx="3745">
                <c:v>1967</c:v>
              </c:pt>
              <c:pt idx="3746">
                <c:v>2006</c:v>
              </c:pt>
              <c:pt idx="3747">
                <c:v>1911</c:v>
              </c:pt>
              <c:pt idx="3748">
                <c:v>1924</c:v>
              </c:pt>
              <c:pt idx="3749">
                <c:v>1907</c:v>
              </c:pt>
              <c:pt idx="3750">
                <c:v>1947</c:v>
              </c:pt>
              <c:pt idx="3751">
                <c:v>1922</c:v>
              </c:pt>
              <c:pt idx="3752">
                <c:v>1946</c:v>
              </c:pt>
              <c:pt idx="3753">
                <c:v>1993</c:v>
              </c:pt>
              <c:pt idx="3754">
                <c:v>1983</c:v>
              </c:pt>
              <c:pt idx="3755">
                <c:v>1987</c:v>
              </c:pt>
              <c:pt idx="3756">
                <c:v>1960</c:v>
              </c:pt>
              <c:pt idx="3757">
                <c:v>1981</c:v>
              </c:pt>
              <c:pt idx="3758">
                <c:v>2004</c:v>
              </c:pt>
              <c:pt idx="3759">
                <c:v>1997</c:v>
              </c:pt>
              <c:pt idx="3760">
                <c:v>2007</c:v>
              </c:pt>
              <c:pt idx="3761">
                <c:v>1979</c:v>
              </c:pt>
              <c:pt idx="3762">
                <c:v>1907</c:v>
              </c:pt>
              <c:pt idx="3763">
                <c:v>1958</c:v>
              </c:pt>
              <c:pt idx="3764">
                <c:v>1900</c:v>
              </c:pt>
              <c:pt idx="3765">
                <c:v>1984</c:v>
              </c:pt>
              <c:pt idx="3766">
                <c:v>1983</c:v>
              </c:pt>
              <c:pt idx="3767">
                <c:v>1989</c:v>
              </c:pt>
              <c:pt idx="3768">
                <c:v>1913</c:v>
              </c:pt>
              <c:pt idx="3769">
                <c:v>1937</c:v>
              </c:pt>
              <c:pt idx="3770">
                <c:v>2001</c:v>
              </c:pt>
              <c:pt idx="3771">
                <c:v>1968</c:v>
              </c:pt>
              <c:pt idx="3772">
                <c:v>1900</c:v>
              </c:pt>
              <c:pt idx="3773">
                <c:v>1928</c:v>
              </c:pt>
              <c:pt idx="3774">
                <c:v>1948</c:v>
              </c:pt>
              <c:pt idx="3775">
                <c:v>1990</c:v>
              </c:pt>
              <c:pt idx="3776">
                <c:v>1984</c:v>
              </c:pt>
              <c:pt idx="3777">
                <c:v>1959</c:v>
              </c:pt>
              <c:pt idx="3778">
                <c:v>1923</c:v>
              </c:pt>
              <c:pt idx="3779">
                <c:v>1975</c:v>
              </c:pt>
              <c:pt idx="3780">
                <c:v>1977</c:v>
              </c:pt>
              <c:pt idx="3781">
                <c:v>1928</c:v>
              </c:pt>
              <c:pt idx="3782">
                <c:v>1961</c:v>
              </c:pt>
              <c:pt idx="3783">
                <c:v>1918</c:v>
              </c:pt>
              <c:pt idx="3784">
                <c:v>2001</c:v>
              </c:pt>
              <c:pt idx="3785">
                <c:v>2003</c:v>
              </c:pt>
              <c:pt idx="3786">
                <c:v>1963</c:v>
              </c:pt>
              <c:pt idx="3787">
                <c:v>2005</c:v>
              </c:pt>
              <c:pt idx="3788">
                <c:v>1989</c:v>
              </c:pt>
              <c:pt idx="3789">
                <c:v>2002</c:v>
              </c:pt>
              <c:pt idx="3790">
                <c:v>1962</c:v>
              </c:pt>
              <c:pt idx="3791">
                <c:v>1930</c:v>
              </c:pt>
              <c:pt idx="3792">
                <c:v>1966</c:v>
              </c:pt>
              <c:pt idx="3793">
                <c:v>1921</c:v>
              </c:pt>
              <c:pt idx="3794">
                <c:v>1910</c:v>
              </c:pt>
              <c:pt idx="3795">
                <c:v>1987</c:v>
              </c:pt>
              <c:pt idx="3796">
                <c:v>1945</c:v>
              </c:pt>
              <c:pt idx="3797">
                <c:v>1945</c:v>
              </c:pt>
              <c:pt idx="3798">
                <c:v>1937</c:v>
              </c:pt>
              <c:pt idx="3799">
                <c:v>2008</c:v>
              </c:pt>
              <c:pt idx="3800">
                <c:v>2014</c:v>
              </c:pt>
              <c:pt idx="3801">
                <c:v>2014</c:v>
              </c:pt>
              <c:pt idx="3802">
                <c:v>2003</c:v>
              </c:pt>
              <c:pt idx="3803">
                <c:v>2006</c:v>
              </c:pt>
              <c:pt idx="3804">
                <c:v>2007</c:v>
              </c:pt>
              <c:pt idx="3805">
                <c:v>2008</c:v>
              </c:pt>
              <c:pt idx="3806">
                <c:v>2012</c:v>
              </c:pt>
              <c:pt idx="3807">
                <c:v>2013</c:v>
              </c:pt>
              <c:pt idx="3808">
                <c:v>2008</c:v>
              </c:pt>
              <c:pt idx="3809">
                <c:v>1985</c:v>
              </c:pt>
              <c:pt idx="3810">
                <c:v>1920</c:v>
              </c:pt>
              <c:pt idx="3811">
                <c:v>1918</c:v>
              </c:pt>
              <c:pt idx="3812">
                <c:v>1970</c:v>
              </c:pt>
              <c:pt idx="3813">
                <c:v>1960</c:v>
              </c:pt>
              <c:pt idx="3814">
                <c:v>1993</c:v>
              </c:pt>
              <c:pt idx="3815">
                <c:v>1983</c:v>
              </c:pt>
              <c:pt idx="3816">
                <c:v>1975</c:v>
              </c:pt>
              <c:pt idx="3817">
                <c:v>1951</c:v>
              </c:pt>
              <c:pt idx="3818">
                <c:v>1991</c:v>
              </c:pt>
              <c:pt idx="3819">
                <c:v>1984</c:v>
              </c:pt>
              <c:pt idx="3820">
                <c:v>1973</c:v>
              </c:pt>
              <c:pt idx="3821">
                <c:v>1947</c:v>
              </c:pt>
              <c:pt idx="3822">
                <c:v>1950</c:v>
              </c:pt>
              <c:pt idx="3823">
                <c:v>1983</c:v>
              </c:pt>
              <c:pt idx="3824">
                <c:v>1982</c:v>
              </c:pt>
              <c:pt idx="3825">
                <c:v>1965</c:v>
              </c:pt>
              <c:pt idx="3826">
                <c:v>1905</c:v>
              </c:pt>
              <c:pt idx="3827">
                <c:v>1967</c:v>
              </c:pt>
              <c:pt idx="3828">
                <c:v>1961</c:v>
              </c:pt>
              <c:pt idx="3829">
                <c:v>2008</c:v>
              </c:pt>
              <c:pt idx="3830">
                <c:v>1993</c:v>
              </c:pt>
              <c:pt idx="3831">
                <c:v>1956</c:v>
              </c:pt>
              <c:pt idx="3832">
                <c:v>2002</c:v>
              </c:pt>
              <c:pt idx="3833">
                <c:v>1984</c:v>
              </c:pt>
              <c:pt idx="3834">
                <c:v>2002</c:v>
              </c:pt>
              <c:pt idx="3835">
                <c:v>1991</c:v>
              </c:pt>
              <c:pt idx="3836">
                <c:v>1942</c:v>
              </c:pt>
              <c:pt idx="3837">
                <c:v>1978</c:v>
              </c:pt>
              <c:pt idx="3838">
                <c:v>1922</c:v>
              </c:pt>
              <c:pt idx="3839">
                <c:v>1948</c:v>
              </c:pt>
              <c:pt idx="3840">
                <c:v>1990</c:v>
              </c:pt>
              <c:pt idx="3841">
                <c:v>2002</c:v>
              </c:pt>
              <c:pt idx="3842">
                <c:v>2002</c:v>
              </c:pt>
              <c:pt idx="3843">
                <c:v>1994</c:v>
              </c:pt>
              <c:pt idx="3844">
                <c:v>1987</c:v>
              </c:pt>
              <c:pt idx="3845">
                <c:v>1974</c:v>
              </c:pt>
              <c:pt idx="3846">
                <c:v>1984</c:v>
              </c:pt>
              <c:pt idx="3847">
                <c:v>1963</c:v>
              </c:pt>
              <c:pt idx="3848">
                <c:v>1977</c:v>
              </c:pt>
              <c:pt idx="3849">
                <c:v>1924</c:v>
              </c:pt>
              <c:pt idx="3850">
                <c:v>1927</c:v>
              </c:pt>
              <c:pt idx="3851">
                <c:v>1956</c:v>
              </c:pt>
              <c:pt idx="3852">
                <c:v>1981</c:v>
              </c:pt>
              <c:pt idx="3853">
                <c:v>1987</c:v>
              </c:pt>
              <c:pt idx="3854">
                <c:v>1968</c:v>
              </c:pt>
              <c:pt idx="3855">
                <c:v>1906</c:v>
              </c:pt>
              <c:pt idx="3856">
                <c:v>1923</c:v>
              </c:pt>
              <c:pt idx="3857">
                <c:v>2004</c:v>
              </c:pt>
              <c:pt idx="3858">
                <c:v>1965</c:v>
              </c:pt>
              <c:pt idx="3859">
                <c:v>1966</c:v>
              </c:pt>
              <c:pt idx="3860">
                <c:v>1947</c:v>
              </c:pt>
              <c:pt idx="3861">
                <c:v>2003</c:v>
              </c:pt>
              <c:pt idx="3862">
                <c:v>1928</c:v>
              </c:pt>
              <c:pt idx="3863">
                <c:v>1954</c:v>
              </c:pt>
              <c:pt idx="3864">
                <c:v>1998</c:v>
              </c:pt>
              <c:pt idx="3865">
                <c:v>1946</c:v>
              </c:pt>
              <c:pt idx="3866">
                <c:v>2006</c:v>
              </c:pt>
              <c:pt idx="3867">
                <c:v>1962</c:v>
              </c:pt>
              <c:pt idx="3868">
                <c:v>1992</c:v>
              </c:pt>
              <c:pt idx="3869">
                <c:v>1980</c:v>
              </c:pt>
              <c:pt idx="3870">
                <c:v>1979</c:v>
              </c:pt>
              <c:pt idx="3871">
                <c:v>1918</c:v>
              </c:pt>
              <c:pt idx="3872">
                <c:v>1962</c:v>
              </c:pt>
              <c:pt idx="3873">
                <c:v>1909</c:v>
              </c:pt>
              <c:pt idx="3874">
                <c:v>1978</c:v>
              </c:pt>
              <c:pt idx="3875">
                <c:v>1985</c:v>
              </c:pt>
              <c:pt idx="3876">
                <c:v>1933</c:v>
              </c:pt>
              <c:pt idx="3877">
                <c:v>1954</c:v>
              </c:pt>
              <c:pt idx="3878">
                <c:v>1962</c:v>
              </c:pt>
              <c:pt idx="3879">
                <c:v>2014</c:v>
              </c:pt>
              <c:pt idx="3880">
                <c:v>2014</c:v>
              </c:pt>
              <c:pt idx="3881">
                <c:v>2005</c:v>
              </c:pt>
              <c:pt idx="3882">
                <c:v>2013</c:v>
              </c:pt>
              <c:pt idx="3883">
                <c:v>2014</c:v>
              </c:pt>
              <c:pt idx="3884">
                <c:v>2005</c:v>
              </c:pt>
              <c:pt idx="3885">
                <c:v>2010</c:v>
              </c:pt>
              <c:pt idx="3886">
                <c:v>2008</c:v>
              </c:pt>
              <c:pt idx="3887">
                <c:v>2006</c:v>
              </c:pt>
              <c:pt idx="3888">
                <c:v>2013</c:v>
              </c:pt>
              <c:pt idx="3889">
                <c:v>1995</c:v>
              </c:pt>
              <c:pt idx="3890">
                <c:v>2000</c:v>
              </c:pt>
              <c:pt idx="3891">
                <c:v>1969</c:v>
              </c:pt>
              <c:pt idx="3892">
                <c:v>1968</c:v>
              </c:pt>
              <c:pt idx="3893">
                <c:v>1995</c:v>
              </c:pt>
              <c:pt idx="3894">
                <c:v>2005</c:v>
              </c:pt>
              <c:pt idx="3895">
                <c:v>1967</c:v>
              </c:pt>
              <c:pt idx="3896">
                <c:v>1959</c:v>
              </c:pt>
              <c:pt idx="3897">
                <c:v>2001</c:v>
              </c:pt>
              <c:pt idx="3898">
                <c:v>1989</c:v>
              </c:pt>
              <c:pt idx="3899">
                <c:v>1963</c:v>
              </c:pt>
              <c:pt idx="3900">
                <c:v>1950</c:v>
              </c:pt>
              <c:pt idx="3901">
                <c:v>1962</c:v>
              </c:pt>
              <c:pt idx="3902">
                <c:v>1955</c:v>
              </c:pt>
              <c:pt idx="3903">
                <c:v>1954</c:v>
              </c:pt>
              <c:pt idx="3904">
                <c:v>1945</c:v>
              </c:pt>
              <c:pt idx="3905">
                <c:v>2005</c:v>
              </c:pt>
              <c:pt idx="3906">
                <c:v>2000</c:v>
              </c:pt>
              <c:pt idx="3907">
                <c:v>1960</c:v>
              </c:pt>
              <c:pt idx="3908">
                <c:v>1966</c:v>
              </c:pt>
              <c:pt idx="3909">
                <c:v>1969</c:v>
              </c:pt>
              <c:pt idx="3910">
                <c:v>1952</c:v>
              </c:pt>
              <c:pt idx="3911">
                <c:v>1977</c:v>
              </c:pt>
              <c:pt idx="3912">
                <c:v>2002</c:v>
              </c:pt>
              <c:pt idx="3913">
                <c:v>2006</c:v>
              </c:pt>
              <c:pt idx="3914">
                <c:v>1940</c:v>
              </c:pt>
              <c:pt idx="3915">
                <c:v>1997</c:v>
              </c:pt>
              <c:pt idx="3916">
                <c:v>2004</c:v>
              </c:pt>
              <c:pt idx="3917">
                <c:v>1989</c:v>
              </c:pt>
              <c:pt idx="3918">
                <c:v>1986</c:v>
              </c:pt>
              <c:pt idx="3919">
                <c:v>1960</c:v>
              </c:pt>
              <c:pt idx="3920">
                <c:v>1997</c:v>
              </c:pt>
              <c:pt idx="3921">
                <c:v>1909</c:v>
              </c:pt>
              <c:pt idx="3922">
                <c:v>1959</c:v>
              </c:pt>
              <c:pt idx="3923">
                <c:v>1909</c:v>
              </c:pt>
              <c:pt idx="3924">
                <c:v>1969</c:v>
              </c:pt>
              <c:pt idx="3925">
                <c:v>1955</c:v>
              </c:pt>
              <c:pt idx="3926">
                <c:v>1943</c:v>
              </c:pt>
              <c:pt idx="3927">
                <c:v>1948</c:v>
              </c:pt>
              <c:pt idx="3928">
                <c:v>1908</c:v>
              </c:pt>
              <c:pt idx="3929">
                <c:v>1962</c:v>
              </c:pt>
              <c:pt idx="3930">
                <c:v>1963</c:v>
              </c:pt>
              <c:pt idx="3931">
                <c:v>1959</c:v>
              </c:pt>
              <c:pt idx="3932">
                <c:v>1958</c:v>
              </c:pt>
              <c:pt idx="3933">
                <c:v>1972</c:v>
              </c:pt>
              <c:pt idx="3934">
                <c:v>1923</c:v>
              </c:pt>
              <c:pt idx="3935">
                <c:v>1999</c:v>
              </c:pt>
              <c:pt idx="3936">
                <c:v>2006</c:v>
              </c:pt>
              <c:pt idx="3937">
                <c:v>1977</c:v>
              </c:pt>
              <c:pt idx="3938">
                <c:v>1948</c:v>
              </c:pt>
              <c:pt idx="3939">
                <c:v>1978</c:v>
              </c:pt>
              <c:pt idx="3940">
                <c:v>1970</c:v>
              </c:pt>
              <c:pt idx="3941">
                <c:v>1995</c:v>
              </c:pt>
              <c:pt idx="3942">
                <c:v>1978</c:v>
              </c:pt>
              <c:pt idx="3943">
                <c:v>1956</c:v>
              </c:pt>
              <c:pt idx="3944">
                <c:v>2004</c:v>
              </c:pt>
              <c:pt idx="3945">
                <c:v>1912</c:v>
              </c:pt>
              <c:pt idx="3946">
                <c:v>2000</c:v>
              </c:pt>
              <c:pt idx="3947">
                <c:v>1975</c:v>
              </c:pt>
              <c:pt idx="3948">
                <c:v>1977</c:v>
              </c:pt>
              <c:pt idx="3949">
                <c:v>1999</c:v>
              </c:pt>
              <c:pt idx="3950">
                <c:v>1954</c:v>
              </c:pt>
              <c:pt idx="3951">
                <c:v>1961</c:v>
              </c:pt>
              <c:pt idx="3952">
                <c:v>2005</c:v>
              </c:pt>
              <c:pt idx="3953">
                <c:v>2006</c:v>
              </c:pt>
              <c:pt idx="3954">
                <c:v>2001</c:v>
              </c:pt>
              <c:pt idx="3955">
                <c:v>2014</c:v>
              </c:pt>
              <c:pt idx="3956">
                <c:v>2007</c:v>
              </c:pt>
              <c:pt idx="3957">
                <c:v>2011</c:v>
              </c:pt>
              <c:pt idx="3958">
                <c:v>2008</c:v>
              </c:pt>
              <c:pt idx="3959">
                <c:v>2014</c:v>
              </c:pt>
              <c:pt idx="3960">
                <c:v>2014</c:v>
              </c:pt>
              <c:pt idx="3961">
                <c:v>1960</c:v>
              </c:pt>
              <c:pt idx="3962">
                <c:v>2003</c:v>
              </c:pt>
              <c:pt idx="3963">
                <c:v>2004</c:v>
              </c:pt>
              <c:pt idx="3964">
                <c:v>1937</c:v>
              </c:pt>
              <c:pt idx="3965">
                <c:v>1953</c:v>
              </c:pt>
              <c:pt idx="3966">
                <c:v>1984</c:v>
              </c:pt>
              <c:pt idx="3967">
                <c:v>1995</c:v>
              </c:pt>
              <c:pt idx="3968">
                <c:v>1917</c:v>
              </c:pt>
              <c:pt idx="3969">
                <c:v>1975</c:v>
              </c:pt>
              <c:pt idx="3970">
                <c:v>2014</c:v>
              </c:pt>
              <c:pt idx="3971">
                <c:v>1981</c:v>
              </c:pt>
              <c:pt idx="3972">
                <c:v>1982</c:v>
              </c:pt>
              <c:pt idx="3973">
                <c:v>1918</c:v>
              </c:pt>
              <c:pt idx="3974">
                <c:v>1910</c:v>
              </c:pt>
              <c:pt idx="3975">
                <c:v>1977</c:v>
              </c:pt>
              <c:pt idx="3976">
                <c:v>1961</c:v>
              </c:pt>
              <c:pt idx="3977">
                <c:v>1930</c:v>
              </c:pt>
              <c:pt idx="3978">
                <c:v>1923</c:v>
              </c:pt>
              <c:pt idx="3979">
                <c:v>1908</c:v>
              </c:pt>
              <c:pt idx="3980">
                <c:v>1981</c:v>
              </c:pt>
              <c:pt idx="3981">
                <c:v>1970</c:v>
              </c:pt>
              <c:pt idx="3982">
                <c:v>1985</c:v>
              </c:pt>
              <c:pt idx="3983">
                <c:v>1960</c:v>
              </c:pt>
              <c:pt idx="3984">
                <c:v>1959</c:v>
              </c:pt>
              <c:pt idx="3985">
                <c:v>1919</c:v>
              </c:pt>
              <c:pt idx="3986">
                <c:v>1931</c:v>
              </c:pt>
              <c:pt idx="3987">
                <c:v>1979</c:v>
              </c:pt>
              <c:pt idx="3988">
                <c:v>1952</c:v>
              </c:pt>
              <c:pt idx="3989">
                <c:v>1981</c:v>
              </c:pt>
              <c:pt idx="3990">
                <c:v>2004</c:v>
              </c:pt>
              <c:pt idx="3991">
                <c:v>1951</c:v>
              </c:pt>
              <c:pt idx="3992">
                <c:v>1967</c:v>
              </c:pt>
              <c:pt idx="3993">
                <c:v>2002</c:v>
              </c:pt>
              <c:pt idx="3994">
                <c:v>1950</c:v>
              </c:pt>
              <c:pt idx="3995">
                <c:v>1918</c:v>
              </c:pt>
              <c:pt idx="3996">
                <c:v>1908</c:v>
              </c:pt>
              <c:pt idx="3997">
                <c:v>1969</c:v>
              </c:pt>
              <c:pt idx="3998">
                <c:v>1953</c:v>
              </c:pt>
              <c:pt idx="3999">
                <c:v>1948</c:v>
              </c:pt>
              <c:pt idx="4000">
                <c:v>1902</c:v>
              </c:pt>
              <c:pt idx="4001">
                <c:v>1990</c:v>
              </c:pt>
              <c:pt idx="4002">
                <c:v>1926</c:v>
              </c:pt>
              <c:pt idx="4003">
                <c:v>1993</c:v>
              </c:pt>
              <c:pt idx="4004">
                <c:v>2009</c:v>
              </c:pt>
              <c:pt idx="4005">
                <c:v>1980</c:v>
              </c:pt>
              <c:pt idx="4006">
                <c:v>1960</c:v>
              </c:pt>
              <c:pt idx="4007">
                <c:v>1971</c:v>
              </c:pt>
              <c:pt idx="4008">
                <c:v>1985</c:v>
              </c:pt>
              <c:pt idx="4009">
                <c:v>1997</c:v>
              </c:pt>
              <c:pt idx="4010">
                <c:v>1954</c:v>
              </c:pt>
              <c:pt idx="4011">
                <c:v>2011</c:v>
              </c:pt>
              <c:pt idx="4012">
                <c:v>1910</c:v>
              </c:pt>
              <c:pt idx="4013">
                <c:v>1984</c:v>
              </c:pt>
              <c:pt idx="4014">
                <c:v>1977</c:v>
              </c:pt>
              <c:pt idx="4015">
                <c:v>1968</c:v>
              </c:pt>
              <c:pt idx="4016">
                <c:v>1989</c:v>
              </c:pt>
              <c:pt idx="4017">
                <c:v>1946</c:v>
              </c:pt>
              <c:pt idx="4018">
                <c:v>1958</c:v>
              </c:pt>
              <c:pt idx="4019">
                <c:v>1967</c:v>
              </c:pt>
              <c:pt idx="4020">
                <c:v>1963</c:v>
              </c:pt>
              <c:pt idx="4021">
                <c:v>2004</c:v>
              </c:pt>
              <c:pt idx="4022">
                <c:v>1910</c:v>
              </c:pt>
              <c:pt idx="4023">
                <c:v>1924</c:v>
              </c:pt>
              <c:pt idx="4024">
                <c:v>1967</c:v>
              </c:pt>
              <c:pt idx="4025">
                <c:v>1987</c:v>
              </c:pt>
              <c:pt idx="4026">
                <c:v>1967</c:v>
              </c:pt>
              <c:pt idx="4027">
                <c:v>1981</c:v>
              </c:pt>
              <c:pt idx="4028">
                <c:v>1993</c:v>
              </c:pt>
              <c:pt idx="4029">
                <c:v>2004</c:v>
              </c:pt>
              <c:pt idx="4030">
                <c:v>1925</c:v>
              </c:pt>
              <c:pt idx="4031">
                <c:v>1989</c:v>
              </c:pt>
              <c:pt idx="4032">
                <c:v>1987</c:v>
              </c:pt>
              <c:pt idx="4033">
                <c:v>1998</c:v>
              </c:pt>
              <c:pt idx="4034">
                <c:v>2007</c:v>
              </c:pt>
              <c:pt idx="4035">
                <c:v>2011</c:v>
              </c:pt>
              <c:pt idx="4036">
                <c:v>2014</c:v>
              </c:pt>
              <c:pt idx="4037">
                <c:v>2007</c:v>
              </c:pt>
              <c:pt idx="4038">
                <c:v>2006</c:v>
              </c:pt>
              <c:pt idx="4039">
                <c:v>2005</c:v>
              </c:pt>
              <c:pt idx="4040">
                <c:v>2014</c:v>
              </c:pt>
              <c:pt idx="4041">
                <c:v>2014</c:v>
              </c:pt>
              <c:pt idx="4042">
                <c:v>2013</c:v>
              </c:pt>
              <c:pt idx="4043">
                <c:v>2001</c:v>
              </c:pt>
              <c:pt idx="4044">
                <c:v>2009</c:v>
              </c:pt>
              <c:pt idx="4045">
                <c:v>2014</c:v>
              </c:pt>
              <c:pt idx="4046">
                <c:v>1968</c:v>
              </c:pt>
              <c:pt idx="4047">
                <c:v>2000</c:v>
              </c:pt>
              <c:pt idx="4048">
                <c:v>1978</c:v>
              </c:pt>
              <c:pt idx="4049">
                <c:v>2006</c:v>
              </c:pt>
              <c:pt idx="4050">
                <c:v>1980</c:v>
              </c:pt>
              <c:pt idx="4051">
                <c:v>1919</c:v>
              </c:pt>
              <c:pt idx="4052">
                <c:v>2004</c:v>
              </c:pt>
              <c:pt idx="4053">
                <c:v>1979</c:v>
              </c:pt>
              <c:pt idx="4054">
                <c:v>1969</c:v>
              </c:pt>
              <c:pt idx="4055">
                <c:v>1990</c:v>
              </c:pt>
              <c:pt idx="4056">
                <c:v>1968</c:v>
              </c:pt>
              <c:pt idx="4057">
                <c:v>1987</c:v>
              </c:pt>
              <c:pt idx="4058">
                <c:v>1901</c:v>
              </c:pt>
              <c:pt idx="4059">
                <c:v>1982</c:v>
              </c:pt>
              <c:pt idx="4060">
                <c:v>1979</c:v>
              </c:pt>
              <c:pt idx="4061">
                <c:v>1991</c:v>
              </c:pt>
              <c:pt idx="4062">
                <c:v>1955</c:v>
              </c:pt>
              <c:pt idx="4063">
                <c:v>1978</c:v>
              </c:pt>
              <c:pt idx="4064">
                <c:v>1966</c:v>
              </c:pt>
              <c:pt idx="4065">
                <c:v>1984</c:v>
              </c:pt>
              <c:pt idx="4066">
                <c:v>1924</c:v>
              </c:pt>
              <c:pt idx="4067">
                <c:v>1993</c:v>
              </c:pt>
              <c:pt idx="4068">
                <c:v>1942</c:v>
              </c:pt>
              <c:pt idx="4069">
                <c:v>1975</c:v>
              </c:pt>
              <c:pt idx="4070">
                <c:v>1967</c:v>
              </c:pt>
              <c:pt idx="4071">
                <c:v>1968</c:v>
              </c:pt>
              <c:pt idx="4072">
                <c:v>1998</c:v>
              </c:pt>
              <c:pt idx="4073">
                <c:v>1944</c:v>
              </c:pt>
              <c:pt idx="4074">
                <c:v>1959</c:v>
              </c:pt>
              <c:pt idx="4075">
                <c:v>1998</c:v>
              </c:pt>
              <c:pt idx="4076">
                <c:v>1997</c:v>
              </c:pt>
              <c:pt idx="4077">
                <c:v>2014</c:v>
              </c:pt>
              <c:pt idx="4078">
                <c:v>1987</c:v>
              </c:pt>
              <c:pt idx="4079">
                <c:v>1992</c:v>
              </c:pt>
              <c:pt idx="4080">
                <c:v>1969</c:v>
              </c:pt>
              <c:pt idx="4081">
                <c:v>1968</c:v>
              </c:pt>
              <c:pt idx="4082">
                <c:v>1991</c:v>
              </c:pt>
              <c:pt idx="4083">
                <c:v>1963</c:v>
              </c:pt>
              <c:pt idx="4084">
                <c:v>1954</c:v>
              </c:pt>
              <c:pt idx="4085">
                <c:v>1964</c:v>
              </c:pt>
              <c:pt idx="4086">
                <c:v>2003</c:v>
              </c:pt>
              <c:pt idx="4087">
                <c:v>1994</c:v>
              </c:pt>
              <c:pt idx="4088">
                <c:v>1998</c:v>
              </c:pt>
              <c:pt idx="4089">
                <c:v>2005</c:v>
              </c:pt>
              <c:pt idx="4090">
                <c:v>1968</c:v>
              </c:pt>
              <c:pt idx="4091">
                <c:v>2004</c:v>
              </c:pt>
              <c:pt idx="4092">
                <c:v>1992</c:v>
              </c:pt>
              <c:pt idx="4093">
                <c:v>2006</c:v>
              </c:pt>
              <c:pt idx="4094">
                <c:v>1940</c:v>
              </c:pt>
              <c:pt idx="4095">
                <c:v>1939</c:v>
              </c:pt>
              <c:pt idx="4096">
                <c:v>1949</c:v>
              </c:pt>
              <c:pt idx="4097">
                <c:v>1977</c:v>
              </c:pt>
              <c:pt idx="4098">
                <c:v>1920</c:v>
              </c:pt>
              <c:pt idx="4099">
                <c:v>1998</c:v>
              </c:pt>
              <c:pt idx="4100">
                <c:v>1960</c:v>
              </c:pt>
              <c:pt idx="4101">
                <c:v>2002</c:v>
              </c:pt>
              <c:pt idx="4102">
                <c:v>1949</c:v>
              </c:pt>
              <c:pt idx="4103">
                <c:v>1927</c:v>
              </c:pt>
              <c:pt idx="4104">
                <c:v>1921</c:v>
              </c:pt>
              <c:pt idx="4105">
                <c:v>1967</c:v>
              </c:pt>
              <c:pt idx="4106">
                <c:v>1968</c:v>
              </c:pt>
              <c:pt idx="4107">
                <c:v>1991</c:v>
              </c:pt>
              <c:pt idx="4108">
                <c:v>1985</c:v>
              </c:pt>
              <c:pt idx="4109">
                <c:v>1927</c:v>
              </c:pt>
              <c:pt idx="4110">
                <c:v>2006</c:v>
              </c:pt>
              <c:pt idx="4111">
                <c:v>1966</c:v>
              </c:pt>
              <c:pt idx="4112">
                <c:v>1983</c:v>
              </c:pt>
              <c:pt idx="4113">
                <c:v>1962</c:v>
              </c:pt>
              <c:pt idx="4114">
                <c:v>1978</c:v>
              </c:pt>
              <c:pt idx="4115">
                <c:v>1999</c:v>
              </c:pt>
              <c:pt idx="4116">
                <c:v>1987</c:v>
              </c:pt>
              <c:pt idx="4117">
                <c:v>1906</c:v>
              </c:pt>
              <c:pt idx="4118">
                <c:v>1942</c:v>
              </c:pt>
              <c:pt idx="4119">
                <c:v>1961</c:v>
              </c:pt>
              <c:pt idx="4120">
                <c:v>2006</c:v>
              </c:pt>
              <c:pt idx="4121">
                <c:v>1912</c:v>
              </c:pt>
              <c:pt idx="4122">
                <c:v>1991</c:v>
              </c:pt>
              <c:pt idx="4123">
                <c:v>1953</c:v>
              </c:pt>
              <c:pt idx="4124">
                <c:v>1976</c:v>
              </c:pt>
              <c:pt idx="4125">
                <c:v>1991</c:v>
              </c:pt>
              <c:pt idx="4126">
                <c:v>1997</c:v>
              </c:pt>
              <c:pt idx="4127">
                <c:v>1979</c:v>
              </c:pt>
              <c:pt idx="4128">
                <c:v>1970</c:v>
              </c:pt>
              <c:pt idx="4129">
                <c:v>1976</c:v>
              </c:pt>
              <c:pt idx="4130">
                <c:v>1975</c:v>
              </c:pt>
              <c:pt idx="4131">
                <c:v>1962</c:v>
              </c:pt>
              <c:pt idx="4132">
                <c:v>1927</c:v>
              </c:pt>
              <c:pt idx="4133">
                <c:v>1987</c:v>
              </c:pt>
              <c:pt idx="4134">
                <c:v>1928</c:v>
              </c:pt>
              <c:pt idx="4135">
                <c:v>2001</c:v>
              </c:pt>
              <c:pt idx="4136">
                <c:v>2014</c:v>
              </c:pt>
              <c:pt idx="4137">
                <c:v>1941</c:v>
              </c:pt>
              <c:pt idx="4138">
                <c:v>1992</c:v>
              </c:pt>
              <c:pt idx="4139">
                <c:v>1956</c:v>
              </c:pt>
              <c:pt idx="4140">
                <c:v>1912</c:v>
              </c:pt>
              <c:pt idx="4141">
                <c:v>1997</c:v>
              </c:pt>
              <c:pt idx="4142">
                <c:v>1939</c:v>
              </c:pt>
              <c:pt idx="4143">
                <c:v>1931</c:v>
              </c:pt>
              <c:pt idx="4144">
                <c:v>1973</c:v>
              </c:pt>
              <c:pt idx="4145">
                <c:v>1965</c:v>
              </c:pt>
              <c:pt idx="4146">
                <c:v>1967</c:v>
              </c:pt>
              <c:pt idx="4147">
                <c:v>1930</c:v>
              </c:pt>
              <c:pt idx="4148">
                <c:v>1941</c:v>
              </c:pt>
              <c:pt idx="4149">
                <c:v>1953</c:v>
              </c:pt>
              <c:pt idx="4150">
                <c:v>2009</c:v>
              </c:pt>
              <c:pt idx="4151">
                <c:v>2005</c:v>
              </c:pt>
              <c:pt idx="4152">
                <c:v>2010</c:v>
              </c:pt>
              <c:pt idx="4153">
                <c:v>2005</c:v>
              </c:pt>
              <c:pt idx="4154">
                <c:v>2012</c:v>
              </c:pt>
              <c:pt idx="4155">
                <c:v>2013</c:v>
              </c:pt>
              <c:pt idx="4156">
                <c:v>1982</c:v>
              </c:pt>
              <c:pt idx="4157">
                <c:v>1962</c:v>
              </c:pt>
              <c:pt idx="4158">
                <c:v>2010</c:v>
              </c:pt>
              <c:pt idx="4159">
                <c:v>2006</c:v>
              </c:pt>
              <c:pt idx="4160">
                <c:v>2007</c:v>
              </c:pt>
              <c:pt idx="4161">
                <c:v>2014</c:v>
              </c:pt>
              <c:pt idx="4162">
                <c:v>2013</c:v>
              </c:pt>
              <c:pt idx="4163">
                <c:v>2013</c:v>
              </c:pt>
              <c:pt idx="4164">
                <c:v>2007</c:v>
              </c:pt>
              <c:pt idx="4165">
                <c:v>1986</c:v>
              </c:pt>
              <c:pt idx="4166">
                <c:v>1929</c:v>
              </c:pt>
              <c:pt idx="4167">
                <c:v>1959</c:v>
              </c:pt>
              <c:pt idx="4168">
                <c:v>1969</c:v>
              </c:pt>
              <c:pt idx="4169">
                <c:v>1999</c:v>
              </c:pt>
              <c:pt idx="4170">
                <c:v>1990</c:v>
              </c:pt>
              <c:pt idx="4171">
                <c:v>1957</c:v>
              </c:pt>
              <c:pt idx="4172">
                <c:v>1985</c:v>
              </c:pt>
              <c:pt idx="4173">
                <c:v>1950</c:v>
              </c:pt>
              <c:pt idx="4174">
                <c:v>2000</c:v>
              </c:pt>
              <c:pt idx="4175">
                <c:v>1974</c:v>
              </c:pt>
              <c:pt idx="4176">
                <c:v>1952</c:v>
              </c:pt>
              <c:pt idx="4177">
                <c:v>1960</c:v>
              </c:pt>
              <c:pt idx="4178">
                <c:v>1935</c:v>
              </c:pt>
              <c:pt idx="4179">
                <c:v>1929</c:v>
              </c:pt>
              <c:pt idx="4180">
                <c:v>1901</c:v>
              </c:pt>
              <c:pt idx="4181">
                <c:v>1927</c:v>
              </c:pt>
              <c:pt idx="4182">
                <c:v>1944</c:v>
              </c:pt>
              <c:pt idx="4183">
                <c:v>2004</c:v>
              </c:pt>
              <c:pt idx="4184">
                <c:v>1959</c:v>
              </c:pt>
              <c:pt idx="4185">
                <c:v>2000</c:v>
              </c:pt>
              <c:pt idx="4186">
                <c:v>2001</c:v>
              </c:pt>
              <c:pt idx="4187">
                <c:v>2008</c:v>
              </c:pt>
              <c:pt idx="4188">
                <c:v>1943</c:v>
              </c:pt>
              <c:pt idx="4189">
                <c:v>1999</c:v>
              </c:pt>
              <c:pt idx="4190">
                <c:v>1960</c:v>
              </c:pt>
              <c:pt idx="4191">
                <c:v>2002</c:v>
              </c:pt>
              <c:pt idx="4192">
                <c:v>1953</c:v>
              </c:pt>
              <c:pt idx="4193">
                <c:v>1966</c:v>
              </c:pt>
              <c:pt idx="4194">
                <c:v>1999</c:v>
              </c:pt>
              <c:pt idx="4195">
                <c:v>1962</c:v>
              </c:pt>
              <c:pt idx="4196">
                <c:v>1958</c:v>
              </c:pt>
              <c:pt idx="4197">
                <c:v>1985</c:v>
              </c:pt>
              <c:pt idx="4198">
                <c:v>1955</c:v>
              </c:pt>
              <c:pt idx="4199">
                <c:v>1954</c:v>
              </c:pt>
              <c:pt idx="4200">
                <c:v>1998</c:v>
              </c:pt>
              <c:pt idx="4201">
                <c:v>1987</c:v>
              </c:pt>
              <c:pt idx="4202">
                <c:v>2008</c:v>
              </c:pt>
              <c:pt idx="4203">
                <c:v>1928</c:v>
              </c:pt>
              <c:pt idx="4204">
                <c:v>1916</c:v>
              </c:pt>
              <c:pt idx="4205">
                <c:v>1980</c:v>
              </c:pt>
              <c:pt idx="4206">
                <c:v>1969</c:v>
              </c:pt>
              <c:pt idx="4207">
                <c:v>1920</c:v>
              </c:pt>
              <c:pt idx="4208">
                <c:v>1989</c:v>
              </c:pt>
              <c:pt idx="4209">
                <c:v>1957</c:v>
              </c:pt>
              <c:pt idx="4210">
                <c:v>1966</c:v>
              </c:pt>
              <c:pt idx="4211">
                <c:v>1939</c:v>
              </c:pt>
              <c:pt idx="4212">
                <c:v>1959</c:v>
              </c:pt>
              <c:pt idx="4213">
                <c:v>1967</c:v>
              </c:pt>
              <c:pt idx="4214">
                <c:v>1966</c:v>
              </c:pt>
              <c:pt idx="4215">
                <c:v>2004</c:v>
              </c:pt>
              <c:pt idx="4216">
                <c:v>1970</c:v>
              </c:pt>
              <c:pt idx="4217">
                <c:v>1910</c:v>
              </c:pt>
              <c:pt idx="4218">
                <c:v>1964</c:v>
              </c:pt>
              <c:pt idx="4219">
                <c:v>1986</c:v>
              </c:pt>
              <c:pt idx="4220">
                <c:v>1975</c:v>
              </c:pt>
              <c:pt idx="4221">
                <c:v>2014</c:v>
              </c:pt>
              <c:pt idx="4222">
                <c:v>2000</c:v>
              </c:pt>
              <c:pt idx="4223">
                <c:v>1967</c:v>
              </c:pt>
              <c:pt idx="4224">
                <c:v>2002</c:v>
              </c:pt>
              <c:pt idx="4225">
                <c:v>1979</c:v>
              </c:pt>
              <c:pt idx="4226">
                <c:v>2005</c:v>
              </c:pt>
              <c:pt idx="4227">
                <c:v>2007</c:v>
              </c:pt>
              <c:pt idx="4228">
                <c:v>1925</c:v>
              </c:pt>
              <c:pt idx="4229">
                <c:v>1997</c:v>
              </c:pt>
              <c:pt idx="4230">
                <c:v>1997</c:v>
              </c:pt>
              <c:pt idx="4231">
                <c:v>1930</c:v>
              </c:pt>
              <c:pt idx="4232">
                <c:v>1978</c:v>
              </c:pt>
              <c:pt idx="4233">
                <c:v>2003</c:v>
              </c:pt>
              <c:pt idx="4234">
                <c:v>1925</c:v>
              </c:pt>
              <c:pt idx="4235">
                <c:v>1986</c:v>
              </c:pt>
              <c:pt idx="4236">
                <c:v>1976</c:v>
              </c:pt>
              <c:pt idx="4237">
                <c:v>2008</c:v>
              </c:pt>
              <c:pt idx="4238">
                <c:v>1989</c:v>
              </c:pt>
              <c:pt idx="4239">
                <c:v>1958</c:v>
              </c:pt>
              <c:pt idx="4240">
                <c:v>1979</c:v>
              </c:pt>
              <c:pt idx="4241">
                <c:v>2002</c:v>
              </c:pt>
              <c:pt idx="4242">
                <c:v>1950</c:v>
              </c:pt>
              <c:pt idx="4243">
                <c:v>1901</c:v>
              </c:pt>
              <c:pt idx="4244">
                <c:v>1975</c:v>
              </c:pt>
              <c:pt idx="4245">
                <c:v>1926</c:v>
              </c:pt>
              <c:pt idx="4246">
                <c:v>1952</c:v>
              </c:pt>
              <c:pt idx="4247">
                <c:v>1978</c:v>
              </c:pt>
              <c:pt idx="4248">
                <c:v>1924</c:v>
              </c:pt>
              <c:pt idx="4249">
                <c:v>1940</c:v>
              </c:pt>
              <c:pt idx="4250">
                <c:v>1988</c:v>
              </c:pt>
              <c:pt idx="4251">
                <c:v>1952</c:v>
              </c:pt>
              <c:pt idx="4252">
                <c:v>2002</c:v>
              </c:pt>
              <c:pt idx="4253">
                <c:v>1957</c:v>
              </c:pt>
              <c:pt idx="4254">
                <c:v>1996</c:v>
              </c:pt>
              <c:pt idx="4255">
                <c:v>1918</c:v>
              </c:pt>
              <c:pt idx="4256">
                <c:v>1946</c:v>
              </c:pt>
              <c:pt idx="4257">
                <c:v>1966</c:v>
              </c:pt>
              <c:pt idx="4258">
                <c:v>1960</c:v>
              </c:pt>
              <c:pt idx="4259">
                <c:v>1961</c:v>
              </c:pt>
              <c:pt idx="4260">
                <c:v>1935</c:v>
              </c:pt>
              <c:pt idx="4261">
                <c:v>1985</c:v>
              </c:pt>
              <c:pt idx="4262">
                <c:v>1978</c:v>
              </c:pt>
              <c:pt idx="4263">
                <c:v>1909</c:v>
              </c:pt>
              <c:pt idx="4264">
                <c:v>1963</c:v>
              </c:pt>
              <c:pt idx="4265">
                <c:v>1990</c:v>
              </c:pt>
              <c:pt idx="4266">
                <c:v>1964</c:v>
              </c:pt>
              <c:pt idx="4267">
                <c:v>1967</c:v>
              </c:pt>
              <c:pt idx="4268">
                <c:v>2010</c:v>
              </c:pt>
              <c:pt idx="4269">
                <c:v>2008</c:v>
              </c:pt>
              <c:pt idx="4270">
                <c:v>2014</c:v>
              </c:pt>
              <c:pt idx="4271">
                <c:v>2010</c:v>
              </c:pt>
              <c:pt idx="4272">
                <c:v>1910</c:v>
              </c:pt>
              <c:pt idx="4273">
                <c:v>2006</c:v>
              </c:pt>
              <c:pt idx="4274">
                <c:v>2013</c:v>
              </c:pt>
              <c:pt idx="4275">
                <c:v>2005</c:v>
              </c:pt>
              <c:pt idx="4276">
                <c:v>2014</c:v>
              </c:pt>
              <c:pt idx="4277">
                <c:v>2007</c:v>
              </c:pt>
              <c:pt idx="4278">
                <c:v>2009</c:v>
              </c:pt>
              <c:pt idx="4279">
                <c:v>2007</c:v>
              </c:pt>
              <c:pt idx="4280">
                <c:v>2007</c:v>
              </c:pt>
              <c:pt idx="4281">
                <c:v>2005</c:v>
              </c:pt>
              <c:pt idx="4282">
                <c:v>1994</c:v>
              </c:pt>
              <c:pt idx="4283">
                <c:v>1999</c:v>
              </c:pt>
              <c:pt idx="4284">
                <c:v>1962</c:v>
              </c:pt>
              <c:pt idx="4285">
                <c:v>1980</c:v>
              </c:pt>
              <c:pt idx="4286">
                <c:v>1912</c:v>
              </c:pt>
              <c:pt idx="4287">
                <c:v>1916</c:v>
              </c:pt>
              <c:pt idx="4288">
                <c:v>1919</c:v>
              </c:pt>
              <c:pt idx="4289">
                <c:v>1976</c:v>
              </c:pt>
              <c:pt idx="4290">
                <c:v>1959</c:v>
              </c:pt>
              <c:pt idx="4291">
                <c:v>1953</c:v>
              </c:pt>
              <c:pt idx="4292">
                <c:v>1942</c:v>
              </c:pt>
              <c:pt idx="4293">
                <c:v>1968</c:v>
              </c:pt>
              <c:pt idx="4294">
                <c:v>1967</c:v>
              </c:pt>
              <c:pt idx="4295">
                <c:v>1914</c:v>
              </c:pt>
              <c:pt idx="4296">
                <c:v>1993</c:v>
              </c:pt>
              <c:pt idx="4297">
                <c:v>1942</c:v>
              </c:pt>
              <c:pt idx="4298">
                <c:v>1983</c:v>
              </c:pt>
              <c:pt idx="4299">
                <c:v>1989</c:v>
              </c:pt>
              <c:pt idx="4300">
                <c:v>1993</c:v>
              </c:pt>
              <c:pt idx="4301">
                <c:v>1922</c:v>
              </c:pt>
              <c:pt idx="4302">
                <c:v>1998</c:v>
              </c:pt>
              <c:pt idx="4303">
                <c:v>2004</c:v>
              </c:pt>
              <c:pt idx="4304">
                <c:v>1999</c:v>
              </c:pt>
              <c:pt idx="4305">
                <c:v>1991</c:v>
              </c:pt>
              <c:pt idx="4306">
                <c:v>1998</c:v>
              </c:pt>
              <c:pt idx="4307">
                <c:v>1956</c:v>
              </c:pt>
              <c:pt idx="4308">
                <c:v>1966</c:v>
              </c:pt>
              <c:pt idx="4309">
                <c:v>2007</c:v>
              </c:pt>
              <c:pt idx="4310">
                <c:v>1993</c:v>
              </c:pt>
              <c:pt idx="4311">
                <c:v>1954</c:v>
              </c:pt>
              <c:pt idx="4312">
                <c:v>1955</c:v>
              </c:pt>
              <c:pt idx="4313">
                <c:v>1962</c:v>
              </c:pt>
              <c:pt idx="4314">
                <c:v>1958</c:v>
              </c:pt>
              <c:pt idx="4315">
                <c:v>1965</c:v>
              </c:pt>
              <c:pt idx="4316">
                <c:v>1998</c:v>
              </c:pt>
              <c:pt idx="4317">
                <c:v>1962</c:v>
              </c:pt>
              <c:pt idx="4318">
                <c:v>1982</c:v>
              </c:pt>
              <c:pt idx="4319">
                <c:v>1990</c:v>
              </c:pt>
              <c:pt idx="4320">
                <c:v>2009</c:v>
              </c:pt>
              <c:pt idx="4321">
                <c:v>1990</c:v>
              </c:pt>
              <c:pt idx="4322">
                <c:v>1975</c:v>
              </c:pt>
              <c:pt idx="4323">
                <c:v>1967</c:v>
              </c:pt>
              <c:pt idx="4324">
                <c:v>1994</c:v>
              </c:pt>
              <c:pt idx="4325">
                <c:v>1939</c:v>
              </c:pt>
              <c:pt idx="4326">
                <c:v>1965</c:v>
              </c:pt>
              <c:pt idx="4327">
                <c:v>1981</c:v>
              </c:pt>
              <c:pt idx="4328">
                <c:v>1980</c:v>
              </c:pt>
              <c:pt idx="4329">
                <c:v>1956</c:v>
              </c:pt>
              <c:pt idx="4330">
                <c:v>1991</c:v>
              </c:pt>
              <c:pt idx="4331">
                <c:v>1997</c:v>
              </c:pt>
              <c:pt idx="4332">
                <c:v>1990</c:v>
              </c:pt>
              <c:pt idx="4333">
                <c:v>1945</c:v>
              </c:pt>
              <c:pt idx="4334">
                <c:v>1954</c:v>
              </c:pt>
              <c:pt idx="4335">
                <c:v>2002</c:v>
              </c:pt>
              <c:pt idx="4336">
                <c:v>1989</c:v>
              </c:pt>
              <c:pt idx="4337">
                <c:v>2003</c:v>
              </c:pt>
              <c:pt idx="4338">
                <c:v>1926</c:v>
              </c:pt>
              <c:pt idx="4339">
                <c:v>1966</c:v>
              </c:pt>
              <c:pt idx="4340">
                <c:v>2004</c:v>
              </c:pt>
              <c:pt idx="4341">
                <c:v>2012</c:v>
              </c:pt>
              <c:pt idx="4342">
                <c:v>1964</c:v>
              </c:pt>
              <c:pt idx="4343">
                <c:v>1957</c:v>
              </c:pt>
              <c:pt idx="4344">
                <c:v>2013</c:v>
              </c:pt>
              <c:pt idx="4345">
                <c:v>1953</c:v>
              </c:pt>
              <c:pt idx="4346">
                <c:v>1956</c:v>
              </c:pt>
              <c:pt idx="4347">
                <c:v>1959</c:v>
              </c:pt>
              <c:pt idx="4348">
                <c:v>1969</c:v>
              </c:pt>
              <c:pt idx="4349">
                <c:v>1968</c:v>
              </c:pt>
              <c:pt idx="4350">
                <c:v>1992</c:v>
              </c:pt>
              <c:pt idx="4351">
                <c:v>1942</c:v>
              </c:pt>
              <c:pt idx="4352">
                <c:v>1987</c:v>
              </c:pt>
              <c:pt idx="4353">
                <c:v>1953</c:v>
              </c:pt>
              <c:pt idx="4354">
                <c:v>1962</c:v>
              </c:pt>
              <c:pt idx="4355">
                <c:v>1963</c:v>
              </c:pt>
              <c:pt idx="4356">
                <c:v>1960</c:v>
              </c:pt>
              <c:pt idx="4357">
                <c:v>1953</c:v>
              </c:pt>
              <c:pt idx="4358">
                <c:v>1983</c:v>
              </c:pt>
              <c:pt idx="4359">
                <c:v>1954</c:v>
              </c:pt>
              <c:pt idx="4360">
                <c:v>1967</c:v>
              </c:pt>
              <c:pt idx="4361">
                <c:v>1920</c:v>
              </c:pt>
              <c:pt idx="4362">
                <c:v>1990</c:v>
              </c:pt>
              <c:pt idx="4363">
                <c:v>1952</c:v>
              </c:pt>
              <c:pt idx="4364">
                <c:v>2006</c:v>
              </c:pt>
              <c:pt idx="4365">
                <c:v>2013</c:v>
              </c:pt>
              <c:pt idx="4366">
                <c:v>2014</c:v>
              </c:pt>
              <c:pt idx="4367">
                <c:v>1966</c:v>
              </c:pt>
              <c:pt idx="4368">
                <c:v>1951</c:v>
              </c:pt>
              <c:pt idx="4369">
                <c:v>1988</c:v>
              </c:pt>
              <c:pt idx="4370">
                <c:v>1964</c:v>
              </c:pt>
              <c:pt idx="4371">
                <c:v>1974</c:v>
              </c:pt>
              <c:pt idx="4372">
                <c:v>2011</c:v>
              </c:pt>
              <c:pt idx="4373">
                <c:v>1911</c:v>
              </c:pt>
              <c:pt idx="4374">
                <c:v>2007</c:v>
              </c:pt>
              <c:pt idx="4375">
                <c:v>2006</c:v>
              </c:pt>
              <c:pt idx="4376">
                <c:v>1960</c:v>
              </c:pt>
              <c:pt idx="4377">
                <c:v>1959</c:v>
              </c:pt>
              <c:pt idx="4378">
                <c:v>1942</c:v>
              </c:pt>
              <c:pt idx="4379">
                <c:v>1997</c:v>
              </c:pt>
              <c:pt idx="4380">
                <c:v>1964</c:v>
              </c:pt>
              <c:pt idx="4381">
                <c:v>1982</c:v>
              </c:pt>
              <c:pt idx="4382">
                <c:v>2006</c:v>
              </c:pt>
              <c:pt idx="4383">
                <c:v>2013</c:v>
              </c:pt>
              <c:pt idx="4384">
                <c:v>2004</c:v>
              </c:pt>
              <c:pt idx="4385">
                <c:v>2008</c:v>
              </c:pt>
              <c:pt idx="4386">
                <c:v>1954</c:v>
              </c:pt>
              <c:pt idx="4387">
                <c:v>1966</c:v>
              </c:pt>
              <c:pt idx="4388">
                <c:v>1973</c:v>
              </c:pt>
              <c:pt idx="4389">
                <c:v>2006</c:v>
              </c:pt>
              <c:pt idx="4390">
                <c:v>1977</c:v>
              </c:pt>
              <c:pt idx="4391">
                <c:v>2004</c:v>
              </c:pt>
              <c:pt idx="4392">
                <c:v>1959</c:v>
              </c:pt>
              <c:pt idx="4393">
                <c:v>1951</c:v>
              </c:pt>
              <c:pt idx="4394">
                <c:v>1977</c:v>
              </c:pt>
              <c:pt idx="4395">
                <c:v>1948</c:v>
              </c:pt>
              <c:pt idx="4396">
                <c:v>2000</c:v>
              </c:pt>
              <c:pt idx="4397">
                <c:v>1956</c:v>
              </c:pt>
              <c:pt idx="4398">
                <c:v>1912</c:v>
              </c:pt>
              <c:pt idx="4399">
                <c:v>1979</c:v>
              </c:pt>
              <c:pt idx="4400">
                <c:v>1988</c:v>
              </c:pt>
              <c:pt idx="4401">
                <c:v>1981</c:v>
              </c:pt>
              <c:pt idx="4402">
                <c:v>1932</c:v>
              </c:pt>
              <c:pt idx="4403">
                <c:v>2013</c:v>
              </c:pt>
              <c:pt idx="4404">
                <c:v>1983</c:v>
              </c:pt>
              <c:pt idx="4405">
                <c:v>1926</c:v>
              </c:pt>
              <c:pt idx="4406">
                <c:v>1969</c:v>
              </c:pt>
              <c:pt idx="4407">
                <c:v>1990</c:v>
              </c:pt>
              <c:pt idx="4408">
                <c:v>1990</c:v>
              </c:pt>
              <c:pt idx="4409">
                <c:v>1945</c:v>
              </c:pt>
              <c:pt idx="4410">
                <c:v>1988</c:v>
              </c:pt>
              <c:pt idx="4411">
                <c:v>1986</c:v>
              </c:pt>
              <c:pt idx="4412">
                <c:v>1954</c:v>
              </c:pt>
              <c:pt idx="4413">
                <c:v>1990</c:v>
              </c:pt>
              <c:pt idx="4414">
                <c:v>1973</c:v>
              </c:pt>
              <c:pt idx="4415">
                <c:v>1964</c:v>
              </c:pt>
              <c:pt idx="4416">
                <c:v>1989</c:v>
              </c:pt>
              <c:pt idx="4417">
                <c:v>2001</c:v>
              </c:pt>
              <c:pt idx="4418">
                <c:v>1961</c:v>
              </c:pt>
              <c:pt idx="4419">
                <c:v>1990</c:v>
              </c:pt>
              <c:pt idx="4420">
                <c:v>1955</c:v>
              </c:pt>
              <c:pt idx="4421">
                <c:v>2003</c:v>
              </c:pt>
              <c:pt idx="4422">
                <c:v>1942</c:v>
              </c:pt>
              <c:pt idx="4423">
                <c:v>1986</c:v>
              </c:pt>
              <c:pt idx="4424">
                <c:v>1953</c:v>
              </c:pt>
              <c:pt idx="4425">
                <c:v>1948</c:v>
              </c:pt>
              <c:pt idx="4426">
                <c:v>1946</c:v>
              </c:pt>
              <c:pt idx="4427">
                <c:v>1993</c:v>
              </c:pt>
              <c:pt idx="4428">
                <c:v>2000</c:v>
              </c:pt>
              <c:pt idx="4429">
                <c:v>1950</c:v>
              </c:pt>
              <c:pt idx="4430">
                <c:v>1993</c:v>
              </c:pt>
              <c:pt idx="4431">
                <c:v>1928</c:v>
              </c:pt>
              <c:pt idx="4432">
                <c:v>1984</c:v>
              </c:pt>
              <c:pt idx="4433">
                <c:v>1919</c:v>
              </c:pt>
              <c:pt idx="4434">
                <c:v>2012</c:v>
              </c:pt>
              <c:pt idx="4435">
                <c:v>1942</c:v>
              </c:pt>
              <c:pt idx="4436">
                <c:v>1942</c:v>
              </c:pt>
              <c:pt idx="4437">
                <c:v>1994</c:v>
              </c:pt>
              <c:pt idx="4438">
                <c:v>1957</c:v>
              </c:pt>
              <c:pt idx="4439">
                <c:v>1991</c:v>
              </c:pt>
              <c:pt idx="4440">
                <c:v>2009</c:v>
              </c:pt>
              <c:pt idx="4441">
                <c:v>2013</c:v>
              </c:pt>
              <c:pt idx="4442">
                <c:v>1940</c:v>
              </c:pt>
              <c:pt idx="4443">
                <c:v>1926</c:v>
              </c:pt>
              <c:pt idx="4444">
                <c:v>1977</c:v>
              </c:pt>
              <c:pt idx="4445">
                <c:v>2014</c:v>
              </c:pt>
              <c:pt idx="4446">
                <c:v>1993</c:v>
              </c:pt>
              <c:pt idx="4447">
                <c:v>1969</c:v>
              </c:pt>
              <c:pt idx="4448">
                <c:v>1925</c:v>
              </c:pt>
              <c:pt idx="4449">
                <c:v>1958</c:v>
              </c:pt>
              <c:pt idx="4450">
                <c:v>1950</c:v>
              </c:pt>
              <c:pt idx="4451">
                <c:v>1926</c:v>
              </c:pt>
              <c:pt idx="4452">
                <c:v>1942</c:v>
              </c:pt>
              <c:pt idx="4453">
                <c:v>1952</c:v>
              </c:pt>
              <c:pt idx="4454">
                <c:v>1998</c:v>
              </c:pt>
              <c:pt idx="4455">
                <c:v>2014</c:v>
              </c:pt>
              <c:pt idx="4456">
                <c:v>1923</c:v>
              </c:pt>
              <c:pt idx="4457">
                <c:v>1991</c:v>
              </c:pt>
              <c:pt idx="4458">
                <c:v>1972</c:v>
              </c:pt>
              <c:pt idx="4459">
                <c:v>1992</c:v>
              </c:pt>
              <c:pt idx="4460">
                <c:v>1935</c:v>
              </c:pt>
              <c:pt idx="4461">
                <c:v>1969</c:v>
              </c:pt>
              <c:pt idx="4462">
                <c:v>2006</c:v>
              </c:pt>
              <c:pt idx="4463">
                <c:v>1976</c:v>
              </c:pt>
              <c:pt idx="4464">
                <c:v>1910</c:v>
              </c:pt>
              <c:pt idx="4465">
                <c:v>2003</c:v>
              </c:pt>
              <c:pt idx="4466">
                <c:v>1923</c:v>
              </c:pt>
              <c:pt idx="4467">
                <c:v>2005</c:v>
              </c:pt>
              <c:pt idx="4468">
                <c:v>1990</c:v>
              </c:pt>
              <c:pt idx="4469">
                <c:v>1977</c:v>
              </c:pt>
              <c:pt idx="4470">
                <c:v>2014</c:v>
              </c:pt>
              <c:pt idx="4471">
                <c:v>1976</c:v>
              </c:pt>
              <c:pt idx="4472">
                <c:v>2002</c:v>
              </c:pt>
              <c:pt idx="4473">
                <c:v>1972</c:v>
              </c:pt>
              <c:pt idx="4474">
                <c:v>1995</c:v>
              </c:pt>
              <c:pt idx="4475">
                <c:v>1941</c:v>
              </c:pt>
              <c:pt idx="4476">
                <c:v>1988</c:v>
              </c:pt>
              <c:pt idx="4477">
                <c:v>1944</c:v>
              </c:pt>
              <c:pt idx="4478">
                <c:v>1979</c:v>
              </c:pt>
              <c:pt idx="4479">
                <c:v>1951</c:v>
              </c:pt>
              <c:pt idx="4480">
                <c:v>1950</c:v>
              </c:pt>
              <c:pt idx="4481">
                <c:v>2013</c:v>
              </c:pt>
              <c:pt idx="4482">
                <c:v>1938</c:v>
              </c:pt>
              <c:pt idx="4483">
                <c:v>2006</c:v>
              </c:pt>
              <c:pt idx="4484">
                <c:v>2000</c:v>
              </c:pt>
              <c:pt idx="4485">
                <c:v>1987</c:v>
              </c:pt>
              <c:pt idx="4486">
                <c:v>1947</c:v>
              </c:pt>
              <c:pt idx="4487">
                <c:v>1926</c:v>
              </c:pt>
              <c:pt idx="4488">
                <c:v>1966</c:v>
              </c:pt>
              <c:pt idx="4489">
                <c:v>1911</c:v>
              </c:pt>
              <c:pt idx="4490">
                <c:v>2008</c:v>
              </c:pt>
              <c:pt idx="4491">
                <c:v>1930</c:v>
              </c:pt>
              <c:pt idx="4492">
                <c:v>1967</c:v>
              </c:pt>
              <c:pt idx="4493">
                <c:v>1957</c:v>
              </c:pt>
              <c:pt idx="4494">
                <c:v>1926</c:v>
              </c:pt>
              <c:pt idx="4495">
                <c:v>1947</c:v>
              </c:pt>
              <c:pt idx="4496">
                <c:v>1947</c:v>
              </c:pt>
              <c:pt idx="4497">
                <c:v>2003</c:v>
              </c:pt>
              <c:pt idx="4498">
                <c:v>1943</c:v>
              </c:pt>
              <c:pt idx="4499">
                <c:v>1998</c:v>
              </c:pt>
              <c:pt idx="4500">
                <c:v>1978</c:v>
              </c:pt>
              <c:pt idx="4501">
                <c:v>1971</c:v>
              </c:pt>
              <c:pt idx="4502">
                <c:v>1976</c:v>
              </c:pt>
              <c:pt idx="4503">
                <c:v>1973</c:v>
              </c:pt>
              <c:pt idx="4504">
                <c:v>2004</c:v>
              </c:pt>
              <c:pt idx="4505">
                <c:v>2009</c:v>
              </c:pt>
              <c:pt idx="4506">
                <c:v>1910</c:v>
              </c:pt>
              <c:pt idx="4507">
                <c:v>1968</c:v>
              </c:pt>
              <c:pt idx="4508">
                <c:v>1958</c:v>
              </c:pt>
              <c:pt idx="4509">
                <c:v>1952</c:v>
              </c:pt>
              <c:pt idx="4510">
                <c:v>1995</c:v>
              </c:pt>
              <c:pt idx="4511">
                <c:v>1994</c:v>
              </c:pt>
              <c:pt idx="4512">
                <c:v>1983</c:v>
              </c:pt>
              <c:pt idx="4513">
                <c:v>1985</c:v>
              </c:pt>
              <c:pt idx="4514">
                <c:v>2003</c:v>
              </c:pt>
              <c:pt idx="4515">
                <c:v>1977</c:v>
              </c:pt>
              <c:pt idx="4516">
                <c:v>1947</c:v>
              </c:pt>
              <c:pt idx="4517">
                <c:v>2011</c:v>
              </c:pt>
              <c:pt idx="4518">
                <c:v>1985</c:v>
              </c:pt>
              <c:pt idx="4519">
                <c:v>1905</c:v>
              </c:pt>
              <c:pt idx="4520">
                <c:v>1931</c:v>
              </c:pt>
              <c:pt idx="4521">
                <c:v>1959</c:v>
              </c:pt>
              <c:pt idx="4522">
                <c:v>1926</c:v>
              </c:pt>
              <c:pt idx="4523">
                <c:v>2005</c:v>
              </c:pt>
              <c:pt idx="4524">
                <c:v>1978</c:v>
              </c:pt>
              <c:pt idx="4525">
                <c:v>1950</c:v>
              </c:pt>
              <c:pt idx="4526">
                <c:v>1958</c:v>
              </c:pt>
              <c:pt idx="4527">
                <c:v>1965</c:v>
              </c:pt>
              <c:pt idx="4528">
                <c:v>2002</c:v>
              </c:pt>
              <c:pt idx="4529">
                <c:v>1959</c:v>
              </c:pt>
              <c:pt idx="4530">
                <c:v>1906</c:v>
              </c:pt>
              <c:pt idx="4531">
                <c:v>1999</c:v>
              </c:pt>
              <c:pt idx="4532">
                <c:v>1973</c:v>
              </c:pt>
              <c:pt idx="4533">
                <c:v>1959</c:v>
              </c:pt>
              <c:pt idx="4534">
                <c:v>1957</c:v>
              </c:pt>
              <c:pt idx="4535">
                <c:v>1951</c:v>
              </c:pt>
              <c:pt idx="4536">
                <c:v>1968</c:v>
              </c:pt>
              <c:pt idx="4537">
                <c:v>1991</c:v>
              </c:pt>
              <c:pt idx="4538">
                <c:v>1968</c:v>
              </c:pt>
              <c:pt idx="4539">
                <c:v>1944</c:v>
              </c:pt>
              <c:pt idx="4540">
                <c:v>2001</c:v>
              </c:pt>
              <c:pt idx="4541">
                <c:v>2008</c:v>
              </c:pt>
              <c:pt idx="4542">
                <c:v>2001</c:v>
              </c:pt>
              <c:pt idx="4543">
                <c:v>2007</c:v>
              </c:pt>
              <c:pt idx="4544">
                <c:v>1997</c:v>
              </c:pt>
              <c:pt idx="4545">
                <c:v>1985</c:v>
              </c:pt>
              <c:pt idx="4546">
                <c:v>1956</c:v>
              </c:pt>
              <c:pt idx="4547">
                <c:v>1978</c:v>
              </c:pt>
              <c:pt idx="4548">
                <c:v>1989</c:v>
              </c:pt>
              <c:pt idx="4549">
                <c:v>1956</c:v>
              </c:pt>
              <c:pt idx="4550">
                <c:v>1967</c:v>
              </c:pt>
              <c:pt idx="4551">
                <c:v>1924</c:v>
              </c:pt>
              <c:pt idx="4552">
                <c:v>1965</c:v>
              </c:pt>
              <c:pt idx="4553">
                <c:v>1987</c:v>
              </c:pt>
              <c:pt idx="4554">
                <c:v>1959</c:v>
              </c:pt>
              <c:pt idx="4555">
                <c:v>1951</c:v>
              </c:pt>
              <c:pt idx="4556">
                <c:v>1928</c:v>
              </c:pt>
              <c:pt idx="4557">
                <c:v>1916</c:v>
              </c:pt>
              <c:pt idx="4558">
                <c:v>1951</c:v>
              </c:pt>
              <c:pt idx="4559">
                <c:v>1924</c:v>
              </c:pt>
              <c:pt idx="4560">
                <c:v>1991</c:v>
              </c:pt>
              <c:pt idx="4561">
                <c:v>2005</c:v>
              </c:pt>
              <c:pt idx="4562">
                <c:v>1960</c:v>
              </c:pt>
              <c:pt idx="4563">
                <c:v>1941</c:v>
              </c:pt>
              <c:pt idx="4564">
                <c:v>1991</c:v>
              </c:pt>
              <c:pt idx="4565">
                <c:v>1987</c:v>
              </c:pt>
              <c:pt idx="4566">
                <c:v>1928</c:v>
              </c:pt>
              <c:pt idx="4567">
                <c:v>1983</c:v>
              </c:pt>
              <c:pt idx="4568">
                <c:v>1964</c:v>
              </c:pt>
              <c:pt idx="4569">
                <c:v>2005</c:v>
              </c:pt>
              <c:pt idx="4570">
                <c:v>1916</c:v>
              </c:pt>
              <c:pt idx="4571">
                <c:v>1922</c:v>
              </c:pt>
              <c:pt idx="4572">
                <c:v>1919</c:v>
              </c:pt>
              <c:pt idx="4573">
                <c:v>2008</c:v>
              </c:pt>
              <c:pt idx="4574">
                <c:v>1956</c:v>
              </c:pt>
              <c:pt idx="4575">
                <c:v>2001</c:v>
              </c:pt>
              <c:pt idx="4576">
                <c:v>1977</c:v>
              </c:pt>
              <c:pt idx="4577">
                <c:v>1942</c:v>
              </c:pt>
              <c:pt idx="4578">
                <c:v>1972</c:v>
              </c:pt>
              <c:pt idx="4579">
                <c:v>1952</c:v>
              </c:pt>
              <c:pt idx="4580">
                <c:v>1948</c:v>
              </c:pt>
              <c:pt idx="4581">
                <c:v>1920</c:v>
              </c:pt>
              <c:pt idx="4582">
                <c:v>1906</c:v>
              </c:pt>
              <c:pt idx="4583">
                <c:v>1955</c:v>
              </c:pt>
              <c:pt idx="4584">
                <c:v>1984</c:v>
              </c:pt>
              <c:pt idx="4585">
                <c:v>1901</c:v>
              </c:pt>
              <c:pt idx="4586">
                <c:v>2009</c:v>
              </c:pt>
              <c:pt idx="4587">
                <c:v>1948</c:v>
              </c:pt>
              <c:pt idx="4588">
                <c:v>1984</c:v>
              </c:pt>
              <c:pt idx="4589">
                <c:v>1958</c:v>
              </c:pt>
              <c:pt idx="4590">
                <c:v>1991</c:v>
              </c:pt>
              <c:pt idx="4591">
                <c:v>1945</c:v>
              </c:pt>
              <c:pt idx="4592">
                <c:v>1993</c:v>
              </c:pt>
              <c:pt idx="4593">
                <c:v>2013</c:v>
              </c:pt>
              <c:pt idx="4594">
                <c:v>1994</c:v>
              </c:pt>
              <c:pt idx="4595">
                <c:v>1954</c:v>
              </c:pt>
              <c:pt idx="4596">
                <c:v>1983</c:v>
              </c:pt>
              <c:pt idx="4597">
                <c:v>2009</c:v>
              </c:pt>
              <c:pt idx="4598">
                <c:v>1974</c:v>
              </c:pt>
              <c:pt idx="4599">
                <c:v>1990</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711C-47E5-A5CD-9FC062DB0A70}"/>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yr_built</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1.5</c:v>
              </c:pt>
              <c:pt idx="1">
                <c:v>2.5</c:v>
              </c:pt>
              <c:pt idx="2">
                <c:v>2</c:v>
              </c:pt>
              <c:pt idx="3">
                <c:v>2.25</c:v>
              </c:pt>
              <c:pt idx="4">
                <c:v>2.5</c:v>
              </c:pt>
              <c:pt idx="5">
                <c:v>1</c:v>
              </c:pt>
              <c:pt idx="6">
                <c:v>2</c:v>
              </c:pt>
              <c:pt idx="7">
                <c:v>2.5</c:v>
              </c:pt>
              <c:pt idx="8">
                <c:v>2.5</c:v>
              </c:pt>
              <c:pt idx="9">
                <c:v>2</c:v>
              </c:pt>
              <c:pt idx="10">
                <c:v>1.75</c:v>
              </c:pt>
              <c:pt idx="11">
                <c:v>2.5</c:v>
              </c:pt>
              <c:pt idx="12">
                <c:v>1.75</c:v>
              </c:pt>
              <c:pt idx="13">
                <c:v>1</c:v>
              </c:pt>
              <c:pt idx="14">
                <c:v>2.75</c:v>
              </c:pt>
              <c:pt idx="15">
                <c:v>1.5</c:v>
              </c:pt>
              <c:pt idx="16">
                <c:v>1.5</c:v>
              </c:pt>
              <c:pt idx="17">
                <c:v>3</c:v>
              </c:pt>
              <c:pt idx="18">
                <c:v>1.75</c:v>
              </c:pt>
              <c:pt idx="19">
                <c:v>1.5</c:v>
              </c:pt>
              <c:pt idx="20">
                <c:v>1.75</c:v>
              </c:pt>
              <c:pt idx="21">
                <c:v>1</c:v>
              </c:pt>
              <c:pt idx="22">
                <c:v>2.25</c:v>
              </c:pt>
              <c:pt idx="23">
                <c:v>2.5</c:v>
              </c:pt>
              <c:pt idx="24">
                <c:v>1.75</c:v>
              </c:pt>
              <c:pt idx="25">
                <c:v>2.5</c:v>
              </c:pt>
              <c:pt idx="26">
                <c:v>1.75</c:v>
              </c:pt>
              <c:pt idx="27">
                <c:v>2.25</c:v>
              </c:pt>
              <c:pt idx="28">
                <c:v>2.5</c:v>
              </c:pt>
              <c:pt idx="29">
                <c:v>2.5</c:v>
              </c:pt>
              <c:pt idx="30">
                <c:v>1.75</c:v>
              </c:pt>
              <c:pt idx="31">
                <c:v>2.5</c:v>
              </c:pt>
              <c:pt idx="32">
                <c:v>2</c:v>
              </c:pt>
              <c:pt idx="33">
                <c:v>2.5</c:v>
              </c:pt>
              <c:pt idx="34">
                <c:v>2.5</c:v>
              </c:pt>
              <c:pt idx="35">
                <c:v>2.5</c:v>
              </c:pt>
              <c:pt idx="36">
                <c:v>1</c:v>
              </c:pt>
              <c:pt idx="37">
                <c:v>3</c:v>
              </c:pt>
              <c:pt idx="38">
                <c:v>2</c:v>
              </c:pt>
              <c:pt idx="39">
                <c:v>2.5</c:v>
              </c:pt>
              <c:pt idx="40">
                <c:v>2.25</c:v>
              </c:pt>
              <c:pt idx="41">
                <c:v>2</c:v>
              </c:pt>
              <c:pt idx="42">
                <c:v>1</c:v>
              </c:pt>
              <c:pt idx="43">
                <c:v>2.5</c:v>
              </c:pt>
              <c:pt idx="44">
                <c:v>1</c:v>
              </c:pt>
              <c:pt idx="45">
                <c:v>1</c:v>
              </c:pt>
              <c:pt idx="46">
                <c:v>2.25</c:v>
              </c:pt>
              <c:pt idx="47">
                <c:v>2.5</c:v>
              </c:pt>
              <c:pt idx="48">
                <c:v>2.5</c:v>
              </c:pt>
              <c:pt idx="49">
                <c:v>2.5</c:v>
              </c:pt>
              <c:pt idx="50">
                <c:v>2.75</c:v>
              </c:pt>
              <c:pt idx="51">
                <c:v>1.75</c:v>
              </c:pt>
              <c:pt idx="52">
                <c:v>2</c:v>
              </c:pt>
              <c:pt idx="53">
                <c:v>1.75</c:v>
              </c:pt>
              <c:pt idx="54">
                <c:v>2.5</c:v>
              </c:pt>
              <c:pt idx="55">
                <c:v>1.5</c:v>
              </c:pt>
              <c:pt idx="56">
                <c:v>1.75</c:v>
              </c:pt>
              <c:pt idx="57">
                <c:v>3.25</c:v>
              </c:pt>
              <c:pt idx="58">
                <c:v>3.25</c:v>
              </c:pt>
              <c:pt idx="59">
                <c:v>2.5</c:v>
              </c:pt>
              <c:pt idx="60">
                <c:v>2.5</c:v>
              </c:pt>
              <c:pt idx="61">
                <c:v>2.5</c:v>
              </c:pt>
              <c:pt idx="62">
                <c:v>3.25</c:v>
              </c:pt>
              <c:pt idx="63">
                <c:v>2.5</c:v>
              </c:pt>
              <c:pt idx="64">
                <c:v>2.75</c:v>
              </c:pt>
              <c:pt idx="65">
                <c:v>1</c:v>
              </c:pt>
              <c:pt idx="66">
                <c:v>2.5</c:v>
              </c:pt>
              <c:pt idx="67">
                <c:v>1</c:v>
              </c:pt>
              <c:pt idx="68">
                <c:v>2.5</c:v>
              </c:pt>
              <c:pt idx="69">
                <c:v>2.5</c:v>
              </c:pt>
              <c:pt idx="70">
                <c:v>2.5</c:v>
              </c:pt>
              <c:pt idx="71">
                <c:v>2.5</c:v>
              </c:pt>
              <c:pt idx="72">
                <c:v>2</c:v>
              </c:pt>
              <c:pt idx="73">
                <c:v>2.5</c:v>
              </c:pt>
              <c:pt idx="74">
                <c:v>1</c:v>
              </c:pt>
              <c:pt idx="75">
                <c:v>3</c:v>
              </c:pt>
              <c:pt idx="76">
                <c:v>3</c:v>
              </c:pt>
              <c:pt idx="77">
                <c:v>2.5</c:v>
              </c:pt>
              <c:pt idx="78">
                <c:v>2.5</c:v>
              </c:pt>
              <c:pt idx="79">
                <c:v>2.5</c:v>
              </c:pt>
              <c:pt idx="80">
                <c:v>2.25</c:v>
              </c:pt>
              <c:pt idx="81">
                <c:v>3</c:v>
              </c:pt>
              <c:pt idx="82">
                <c:v>1</c:v>
              </c:pt>
              <c:pt idx="83">
                <c:v>2.25</c:v>
              </c:pt>
              <c:pt idx="84">
                <c:v>3</c:v>
              </c:pt>
              <c:pt idx="85">
                <c:v>1.75</c:v>
              </c:pt>
              <c:pt idx="86">
                <c:v>1</c:v>
              </c:pt>
              <c:pt idx="87">
                <c:v>1.75</c:v>
              </c:pt>
              <c:pt idx="88">
                <c:v>3</c:v>
              </c:pt>
              <c:pt idx="89">
                <c:v>1</c:v>
              </c:pt>
              <c:pt idx="90">
                <c:v>2.5</c:v>
              </c:pt>
              <c:pt idx="91">
                <c:v>1.5</c:v>
              </c:pt>
              <c:pt idx="92">
                <c:v>1.75</c:v>
              </c:pt>
              <c:pt idx="93">
                <c:v>2</c:v>
              </c:pt>
              <c:pt idx="94">
                <c:v>1.75</c:v>
              </c:pt>
              <c:pt idx="95">
                <c:v>2.75</c:v>
              </c:pt>
              <c:pt idx="96">
                <c:v>2.5</c:v>
              </c:pt>
              <c:pt idx="97">
                <c:v>2.5</c:v>
              </c:pt>
              <c:pt idx="98">
                <c:v>2.25</c:v>
              </c:pt>
              <c:pt idx="99">
                <c:v>3.5</c:v>
              </c:pt>
              <c:pt idx="100">
                <c:v>2.5</c:v>
              </c:pt>
              <c:pt idx="101">
                <c:v>2.25</c:v>
              </c:pt>
              <c:pt idx="102">
                <c:v>1.75</c:v>
              </c:pt>
              <c:pt idx="103">
                <c:v>2.5</c:v>
              </c:pt>
              <c:pt idx="104">
                <c:v>2</c:v>
              </c:pt>
              <c:pt idx="105">
                <c:v>2.5</c:v>
              </c:pt>
              <c:pt idx="106">
                <c:v>1</c:v>
              </c:pt>
              <c:pt idx="107">
                <c:v>2.5</c:v>
              </c:pt>
              <c:pt idx="108">
                <c:v>1</c:v>
              </c:pt>
              <c:pt idx="109">
                <c:v>1.5</c:v>
              </c:pt>
              <c:pt idx="110">
                <c:v>1</c:v>
              </c:pt>
              <c:pt idx="111">
                <c:v>2.75</c:v>
              </c:pt>
              <c:pt idx="112">
                <c:v>2</c:v>
              </c:pt>
              <c:pt idx="113">
                <c:v>1.75</c:v>
              </c:pt>
              <c:pt idx="114">
                <c:v>1.75</c:v>
              </c:pt>
              <c:pt idx="115">
                <c:v>1</c:v>
              </c:pt>
              <c:pt idx="116">
                <c:v>2.5</c:v>
              </c:pt>
              <c:pt idx="117">
                <c:v>1</c:v>
              </c:pt>
              <c:pt idx="118">
                <c:v>2.75</c:v>
              </c:pt>
              <c:pt idx="119">
                <c:v>1.75</c:v>
              </c:pt>
              <c:pt idx="120">
                <c:v>1.75</c:v>
              </c:pt>
              <c:pt idx="121">
                <c:v>1</c:v>
              </c:pt>
              <c:pt idx="122">
                <c:v>8</c:v>
              </c:pt>
              <c:pt idx="123">
                <c:v>2.5</c:v>
              </c:pt>
              <c:pt idx="124">
                <c:v>1.75</c:v>
              </c:pt>
              <c:pt idx="125">
                <c:v>2</c:v>
              </c:pt>
              <c:pt idx="126">
                <c:v>2</c:v>
              </c:pt>
              <c:pt idx="127">
                <c:v>1</c:v>
              </c:pt>
              <c:pt idx="128">
                <c:v>1.75</c:v>
              </c:pt>
              <c:pt idx="129">
                <c:v>2.5</c:v>
              </c:pt>
              <c:pt idx="130">
                <c:v>2.5</c:v>
              </c:pt>
              <c:pt idx="131">
                <c:v>2</c:v>
              </c:pt>
              <c:pt idx="132">
                <c:v>2</c:v>
              </c:pt>
              <c:pt idx="133">
                <c:v>2.5</c:v>
              </c:pt>
              <c:pt idx="134">
                <c:v>1</c:v>
              </c:pt>
              <c:pt idx="135">
                <c:v>1.75</c:v>
              </c:pt>
              <c:pt idx="136">
                <c:v>2</c:v>
              </c:pt>
              <c:pt idx="137">
                <c:v>1.75</c:v>
              </c:pt>
              <c:pt idx="138">
                <c:v>2.5</c:v>
              </c:pt>
              <c:pt idx="139">
                <c:v>2.5</c:v>
              </c:pt>
              <c:pt idx="140">
                <c:v>2.5</c:v>
              </c:pt>
              <c:pt idx="141">
                <c:v>1.5</c:v>
              </c:pt>
              <c:pt idx="142">
                <c:v>2.5</c:v>
              </c:pt>
              <c:pt idx="143">
                <c:v>4.25</c:v>
              </c:pt>
              <c:pt idx="144">
                <c:v>3</c:v>
              </c:pt>
              <c:pt idx="145">
                <c:v>2.25</c:v>
              </c:pt>
              <c:pt idx="146">
                <c:v>2.5</c:v>
              </c:pt>
              <c:pt idx="147">
                <c:v>2.5</c:v>
              </c:pt>
              <c:pt idx="148">
                <c:v>3.5</c:v>
              </c:pt>
              <c:pt idx="149">
                <c:v>2.5</c:v>
              </c:pt>
              <c:pt idx="150">
                <c:v>2.5</c:v>
              </c:pt>
              <c:pt idx="151">
                <c:v>2</c:v>
              </c:pt>
              <c:pt idx="152">
                <c:v>2</c:v>
              </c:pt>
              <c:pt idx="153">
                <c:v>1</c:v>
              </c:pt>
              <c:pt idx="154">
                <c:v>2.5</c:v>
              </c:pt>
              <c:pt idx="155">
                <c:v>1.75</c:v>
              </c:pt>
              <c:pt idx="156">
                <c:v>2</c:v>
              </c:pt>
              <c:pt idx="157">
                <c:v>1</c:v>
              </c:pt>
              <c:pt idx="158">
                <c:v>1</c:v>
              </c:pt>
              <c:pt idx="159">
                <c:v>2</c:v>
              </c:pt>
              <c:pt idx="160">
                <c:v>1.75</c:v>
              </c:pt>
              <c:pt idx="161">
                <c:v>2.5</c:v>
              </c:pt>
              <c:pt idx="162">
                <c:v>2</c:v>
              </c:pt>
              <c:pt idx="163">
                <c:v>1.5</c:v>
              </c:pt>
              <c:pt idx="164">
                <c:v>2.75</c:v>
              </c:pt>
              <c:pt idx="165">
                <c:v>2.5</c:v>
              </c:pt>
              <c:pt idx="166">
                <c:v>2</c:v>
              </c:pt>
              <c:pt idx="167">
                <c:v>1</c:v>
              </c:pt>
              <c:pt idx="168">
                <c:v>1</c:v>
              </c:pt>
              <c:pt idx="169">
                <c:v>1.75</c:v>
              </c:pt>
              <c:pt idx="170">
                <c:v>3</c:v>
              </c:pt>
              <c:pt idx="171">
                <c:v>2.5</c:v>
              </c:pt>
              <c:pt idx="172">
                <c:v>2.25</c:v>
              </c:pt>
              <c:pt idx="173">
                <c:v>2.5</c:v>
              </c:pt>
              <c:pt idx="174">
                <c:v>2.25</c:v>
              </c:pt>
              <c:pt idx="175">
                <c:v>2.5</c:v>
              </c:pt>
              <c:pt idx="176">
                <c:v>2.5</c:v>
              </c:pt>
              <c:pt idx="177">
                <c:v>1.5</c:v>
              </c:pt>
              <c:pt idx="178">
                <c:v>1.75</c:v>
              </c:pt>
              <c:pt idx="179">
                <c:v>2.5</c:v>
              </c:pt>
              <c:pt idx="180">
                <c:v>1</c:v>
              </c:pt>
              <c:pt idx="181">
                <c:v>2.25</c:v>
              </c:pt>
              <c:pt idx="182">
                <c:v>2.5</c:v>
              </c:pt>
              <c:pt idx="183">
                <c:v>2.5</c:v>
              </c:pt>
              <c:pt idx="184">
                <c:v>3</c:v>
              </c:pt>
              <c:pt idx="185">
                <c:v>3</c:v>
              </c:pt>
              <c:pt idx="186">
                <c:v>2</c:v>
              </c:pt>
              <c:pt idx="187">
                <c:v>1.75</c:v>
              </c:pt>
              <c:pt idx="188">
                <c:v>1.75</c:v>
              </c:pt>
              <c:pt idx="189">
                <c:v>2</c:v>
              </c:pt>
              <c:pt idx="190">
                <c:v>1.5</c:v>
              </c:pt>
              <c:pt idx="191">
                <c:v>1</c:v>
              </c:pt>
              <c:pt idx="192">
                <c:v>1.75</c:v>
              </c:pt>
              <c:pt idx="193">
                <c:v>2.25</c:v>
              </c:pt>
              <c:pt idx="194">
                <c:v>1.75</c:v>
              </c:pt>
              <c:pt idx="195">
                <c:v>2.5</c:v>
              </c:pt>
              <c:pt idx="196">
                <c:v>2.5</c:v>
              </c:pt>
              <c:pt idx="197">
                <c:v>2.25</c:v>
              </c:pt>
              <c:pt idx="198">
                <c:v>2.5</c:v>
              </c:pt>
              <c:pt idx="199">
                <c:v>1.5</c:v>
              </c:pt>
              <c:pt idx="200">
                <c:v>2.5</c:v>
              </c:pt>
              <c:pt idx="201">
                <c:v>3.25</c:v>
              </c:pt>
              <c:pt idx="202">
                <c:v>2.25</c:v>
              </c:pt>
              <c:pt idx="203">
                <c:v>2.5</c:v>
              </c:pt>
              <c:pt idx="204">
                <c:v>2.5</c:v>
              </c:pt>
              <c:pt idx="205">
                <c:v>1.75</c:v>
              </c:pt>
              <c:pt idx="206">
                <c:v>2.5</c:v>
              </c:pt>
              <c:pt idx="207">
                <c:v>2</c:v>
              </c:pt>
              <c:pt idx="208">
                <c:v>1</c:v>
              </c:pt>
              <c:pt idx="209">
                <c:v>2.5</c:v>
              </c:pt>
              <c:pt idx="210">
                <c:v>3.5</c:v>
              </c:pt>
              <c:pt idx="211">
                <c:v>1</c:v>
              </c:pt>
              <c:pt idx="212">
                <c:v>2.75</c:v>
              </c:pt>
              <c:pt idx="213">
                <c:v>1.75</c:v>
              </c:pt>
              <c:pt idx="214">
                <c:v>1</c:v>
              </c:pt>
              <c:pt idx="215">
                <c:v>1.75</c:v>
              </c:pt>
              <c:pt idx="216">
                <c:v>2</c:v>
              </c:pt>
              <c:pt idx="217">
                <c:v>4</c:v>
              </c:pt>
              <c:pt idx="218">
                <c:v>2.25</c:v>
              </c:pt>
              <c:pt idx="219">
                <c:v>1.75</c:v>
              </c:pt>
              <c:pt idx="220">
                <c:v>2.5</c:v>
              </c:pt>
              <c:pt idx="221">
                <c:v>1.5</c:v>
              </c:pt>
              <c:pt idx="222">
                <c:v>2.5</c:v>
              </c:pt>
              <c:pt idx="223">
                <c:v>3.75</c:v>
              </c:pt>
              <c:pt idx="224">
                <c:v>2.5</c:v>
              </c:pt>
              <c:pt idx="225">
                <c:v>3.25</c:v>
              </c:pt>
              <c:pt idx="226">
                <c:v>2</c:v>
              </c:pt>
              <c:pt idx="227">
                <c:v>5</c:v>
              </c:pt>
              <c:pt idx="228">
                <c:v>2.5</c:v>
              </c:pt>
              <c:pt idx="229">
                <c:v>2.25</c:v>
              </c:pt>
              <c:pt idx="230">
                <c:v>2.25</c:v>
              </c:pt>
              <c:pt idx="231">
                <c:v>1</c:v>
              </c:pt>
              <c:pt idx="232">
                <c:v>2.5</c:v>
              </c:pt>
              <c:pt idx="233">
                <c:v>4</c:v>
              </c:pt>
              <c:pt idx="234">
                <c:v>1.75</c:v>
              </c:pt>
              <c:pt idx="235">
                <c:v>2.75</c:v>
              </c:pt>
              <c:pt idx="236">
                <c:v>2.5</c:v>
              </c:pt>
              <c:pt idx="237">
                <c:v>1</c:v>
              </c:pt>
              <c:pt idx="238">
                <c:v>1.75</c:v>
              </c:pt>
              <c:pt idx="239">
                <c:v>2.75</c:v>
              </c:pt>
              <c:pt idx="240">
                <c:v>2.5</c:v>
              </c:pt>
              <c:pt idx="241">
                <c:v>4.5</c:v>
              </c:pt>
              <c:pt idx="242">
                <c:v>2.75</c:v>
              </c:pt>
              <c:pt idx="243">
                <c:v>1.75</c:v>
              </c:pt>
              <c:pt idx="244">
                <c:v>1.75</c:v>
              </c:pt>
              <c:pt idx="245">
                <c:v>2</c:v>
              </c:pt>
              <c:pt idx="246">
                <c:v>1.75</c:v>
              </c:pt>
              <c:pt idx="247">
                <c:v>2</c:v>
              </c:pt>
              <c:pt idx="248">
                <c:v>3</c:v>
              </c:pt>
              <c:pt idx="249">
                <c:v>3</c:v>
              </c:pt>
              <c:pt idx="250">
                <c:v>1</c:v>
              </c:pt>
              <c:pt idx="251">
                <c:v>1.75</c:v>
              </c:pt>
              <c:pt idx="252">
                <c:v>4.5</c:v>
              </c:pt>
              <c:pt idx="253">
                <c:v>1.5</c:v>
              </c:pt>
              <c:pt idx="254">
                <c:v>1.75</c:v>
              </c:pt>
              <c:pt idx="255">
                <c:v>1</c:v>
              </c:pt>
              <c:pt idx="256">
                <c:v>1.75</c:v>
              </c:pt>
              <c:pt idx="257">
                <c:v>2.75</c:v>
              </c:pt>
              <c:pt idx="258">
                <c:v>2.5</c:v>
              </c:pt>
              <c:pt idx="259">
                <c:v>2</c:v>
              </c:pt>
              <c:pt idx="260">
                <c:v>1</c:v>
              </c:pt>
              <c:pt idx="261">
                <c:v>2</c:v>
              </c:pt>
              <c:pt idx="262">
                <c:v>2.5</c:v>
              </c:pt>
              <c:pt idx="263">
                <c:v>2.5</c:v>
              </c:pt>
              <c:pt idx="264">
                <c:v>1</c:v>
              </c:pt>
              <c:pt idx="265">
                <c:v>1</c:v>
              </c:pt>
              <c:pt idx="266">
                <c:v>2.5</c:v>
              </c:pt>
              <c:pt idx="267">
                <c:v>2.25</c:v>
              </c:pt>
              <c:pt idx="268">
                <c:v>2</c:v>
              </c:pt>
              <c:pt idx="269">
                <c:v>1.75</c:v>
              </c:pt>
              <c:pt idx="270">
                <c:v>2.5</c:v>
              </c:pt>
              <c:pt idx="271">
                <c:v>2.25</c:v>
              </c:pt>
              <c:pt idx="272">
                <c:v>3.75</c:v>
              </c:pt>
              <c:pt idx="273">
                <c:v>1.5</c:v>
              </c:pt>
              <c:pt idx="274">
                <c:v>2</c:v>
              </c:pt>
              <c:pt idx="275">
                <c:v>2.5</c:v>
              </c:pt>
              <c:pt idx="276">
                <c:v>2.25</c:v>
              </c:pt>
              <c:pt idx="277">
                <c:v>1.75</c:v>
              </c:pt>
              <c:pt idx="278">
                <c:v>2.5</c:v>
              </c:pt>
              <c:pt idx="279">
                <c:v>3</c:v>
              </c:pt>
              <c:pt idx="280">
                <c:v>2</c:v>
              </c:pt>
              <c:pt idx="281">
                <c:v>1</c:v>
              </c:pt>
              <c:pt idx="282">
                <c:v>1</c:v>
              </c:pt>
              <c:pt idx="283">
                <c:v>2.25</c:v>
              </c:pt>
              <c:pt idx="284">
                <c:v>2.5</c:v>
              </c:pt>
              <c:pt idx="285">
                <c:v>3</c:v>
              </c:pt>
              <c:pt idx="286">
                <c:v>2.5</c:v>
              </c:pt>
              <c:pt idx="287">
                <c:v>2</c:v>
              </c:pt>
              <c:pt idx="288">
                <c:v>1</c:v>
              </c:pt>
              <c:pt idx="289">
                <c:v>1</c:v>
              </c:pt>
              <c:pt idx="290">
                <c:v>1</c:v>
              </c:pt>
              <c:pt idx="291">
                <c:v>5.75</c:v>
              </c:pt>
              <c:pt idx="292">
                <c:v>2.5</c:v>
              </c:pt>
              <c:pt idx="293">
                <c:v>2.5</c:v>
              </c:pt>
              <c:pt idx="294">
                <c:v>1.75</c:v>
              </c:pt>
              <c:pt idx="295">
                <c:v>1</c:v>
              </c:pt>
              <c:pt idx="296">
                <c:v>2</c:v>
              </c:pt>
              <c:pt idx="297">
                <c:v>2</c:v>
              </c:pt>
              <c:pt idx="298">
                <c:v>1</c:v>
              </c:pt>
              <c:pt idx="299">
                <c:v>1.5</c:v>
              </c:pt>
              <c:pt idx="300">
                <c:v>1.75</c:v>
              </c:pt>
              <c:pt idx="301">
                <c:v>1.75</c:v>
              </c:pt>
              <c:pt idx="302">
                <c:v>2.75</c:v>
              </c:pt>
              <c:pt idx="303">
                <c:v>2</c:v>
              </c:pt>
              <c:pt idx="304">
                <c:v>2.25</c:v>
              </c:pt>
              <c:pt idx="305">
                <c:v>2.5</c:v>
              </c:pt>
              <c:pt idx="306">
                <c:v>2</c:v>
              </c:pt>
              <c:pt idx="307">
                <c:v>1</c:v>
              </c:pt>
              <c:pt idx="308">
                <c:v>1.5</c:v>
              </c:pt>
              <c:pt idx="309">
                <c:v>4.5</c:v>
              </c:pt>
              <c:pt idx="310">
                <c:v>3.5</c:v>
              </c:pt>
              <c:pt idx="311">
                <c:v>2.5</c:v>
              </c:pt>
              <c:pt idx="312">
                <c:v>2.75</c:v>
              </c:pt>
              <c:pt idx="313">
                <c:v>2.75</c:v>
              </c:pt>
              <c:pt idx="314">
                <c:v>2.25</c:v>
              </c:pt>
              <c:pt idx="315">
                <c:v>1</c:v>
              </c:pt>
              <c:pt idx="316">
                <c:v>1</c:v>
              </c:pt>
              <c:pt idx="317">
                <c:v>2.75</c:v>
              </c:pt>
              <c:pt idx="318">
                <c:v>2.5</c:v>
              </c:pt>
              <c:pt idx="319">
                <c:v>1.75</c:v>
              </c:pt>
              <c:pt idx="320">
                <c:v>1</c:v>
              </c:pt>
              <c:pt idx="321">
                <c:v>2.5</c:v>
              </c:pt>
              <c:pt idx="322">
                <c:v>3</c:v>
              </c:pt>
              <c:pt idx="323">
                <c:v>1</c:v>
              </c:pt>
              <c:pt idx="324">
                <c:v>2.5</c:v>
              </c:pt>
              <c:pt idx="325">
                <c:v>2.5</c:v>
              </c:pt>
              <c:pt idx="326">
                <c:v>1.5</c:v>
              </c:pt>
              <c:pt idx="327">
                <c:v>2.5</c:v>
              </c:pt>
              <c:pt idx="328">
                <c:v>1</c:v>
              </c:pt>
              <c:pt idx="329">
                <c:v>2.5</c:v>
              </c:pt>
              <c:pt idx="330">
                <c:v>2</c:v>
              </c:pt>
              <c:pt idx="331">
                <c:v>1.5</c:v>
              </c:pt>
              <c:pt idx="332">
                <c:v>2.5</c:v>
              </c:pt>
              <c:pt idx="333">
                <c:v>1.75</c:v>
              </c:pt>
              <c:pt idx="334">
                <c:v>2.5</c:v>
              </c:pt>
              <c:pt idx="335">
                <c:v>2.5</c:v>
              </c:pt>
              <c:pt idx="336">
                <c:v>2.5</c:v>
              </c:pt>
              <c:pt idx="337">
                <c:v>1.75</c:v>
              </c:pt>
              <c:pt idx="338">
                <c:v>1</c:v>
              </c:pt>
              <c:pt idx="339">
                <c:v>2.25</c:v>
              </c:pt>
              <c:pt idx="340">
                <c:v>1.75</c:v>
              </c:pt>
              <c:pt idx="341">
                <c:v>1</c:v>
              </c:pt>
              <c:pt idx="342">
                <c:v>1</c:v>
              </c:pt>
              <c:pt idx="343">
                <c:v>1.75</c:v>
              </c:pt>
              <c:pt idx="344">
                <c:v>2.25</c:v>
              </c:pt>
              <c:pt idx="345">
                <c:v>1.5</c:v>
              </c:pt>
              <c:pt idx="346">
                <c:v>2.5</c:v>
              </c:pt>
              <c:pt idx="347">
                <c:v>1.75</c:v>
              </c:pt>
              <c:pt idx="348">
                <c:v>1.75</c:v>
              </c:pt>
              <c:pt idx="349">
                <c:v>1</c:v>
              </c:pt>
              <c:pt idx="350">
                <c:v>1.5</c:v>
              </c:pt>
              <c:pt idx="351">
                <c:v>2.5</c:v>
              </c:pt>
              <c:pt idx="352">
                <c:v>1.75</c:v>
              </c:pt>
              <c:pt idx="353">
                <c:v>1</c:v>
              </c:pt>
              <c:pt idx="354">
                <c:v>1.75</c:v>
              </c:pt>
              <c:pt idx="355">
                <c:v>1.75</c:v>
              </c:pt>
              <c:pt idx="356">
                <c:v>3</c:v>
              </c:pt>
              <c:pt idx="357">
                <c:v>1.75</c:v>
              </c:pt>
              <c:pt idx="358">
                <c:v>2.5</c:v>
              </c:pt>
              <c:pt idx="359">
                <c:v>1.75</c:v>
              </c:pt>
              <c:pt idx="360">
                <c:v>2.5</c:v>
              </c:pt>
              <c:pt idx="361">
                <c:v>2.75</c:v>
              </c:pt>
              <c:pt idx="362">
                <c:v>2</c:v>
              </c:pt>
              <c:pt idx="363">
                <c:v>1.75</c:v>
              </c:pt>
              <c:pt idx="364">
                <c:v>2.5</c:v>
              </c:pt>
              <c:pt idx="365">
                <c:v>1.75</c:v>
              </c:pt>
              <c:pt idx="366">
                <c:v>3.25</c:v>
              </c:pt>
              <c:pt idx="367">
                <c:v>2.5</c:v>
              </c:pt>
              <c:pt idx="368">
                <c:v>1.75</c:v>
              </c:pt>
              <c:pt idx="369">
                <c:v>2.5</c:v>
              </c:pt>
              <c:pt idx="370">
                <c:v>2</c:v>
              </c:pt>
              <c:pt idx="371">
                <c:v>1.5</c:v>
              </c:pt>
              <c:pt idx="372">
                <c:v>2.25</c:v>
              </c:pt>
              <c:pt idx="373">
                <c:v>3.25</c:v>
              </c:pt>
              <c:pt idx="374">
                <c:v>2.5</c:v>
              </c:pt>
              <c:pt idx="375">
                <c:v>2</c:v>
              </c:pt>
              <c:pt idx="376">
                <c:v>1.75</c:v>
              </c:pt>
              <c:pt idx="377">
                <c:v>1</c:v>
              </c:pt>
              <c:pt idx="378">
                <c:v>3.25</c:v>
              </c:pt>
              <c:pt idx="379">
                <c:v>1.75</c:v>
              </c:pt>
              <c:pt idx="380">
                <c:v>2</c:v>
              </c:pt>
              <c:pt idx="381">
                <c:v>2.75</c:v>
              </c:pt>
              <c:pt idx="382">
                <c:v>1.75</c:v>
              </c:pt>
              <c:pt idx="383">
                <c:v>1.5</c:v>
              </c:pt>
              <c:pt idx="384">
                <c:v>1.25</c:v>
              </c:pt>
              <c:pt idx="385">
                <c:v>2.5</c:v>
              </c:pt>
              <c:pt idx="386">
                <c:v>1.5</c:v>
              </c:pt>
              <c:pt idx="387">
                <c:v>1</c:v>
              </c:pt>
              <c:pt idx="388">
                <c:v>2.25</c:v>
              </c:pt>
              <c:pt idx="389">
                <c:v>2.25</c:v>
              </c:pt>
              <c:pt idx="390">
                <c:v>3.5</c:v>
              </c:pt>
              <c:pt idx="391">
                <c:v>2.75</c:v>
              </c:pt>
              <c:pt idx="392">
                <c:v>1.75</c:v>
              </c:pt>
              <c:pt idx="393">
                <c:v>1</c:v>
              </c:pt>
              <c:pt idx="394">
                <c:v>2.5</c:v>
              </c:pt>
              <c:pt idx="395">
                <c:v>1</c:v>
              </c:pt>
              <c:pt idx="396">
                <c:v>3</c:v>
              </c:pt>
              <c:pt idx="397">
                <c:v>3</c:v>
              </c:pt>
              <c:pt idx="398">
                <c:v>2.5</c:v>
              </c:pt>
              <c:pt idx="399">
                <c:v>1.75</c:v>
              </c:pt>
              <c:pt idx="400">
                <c:v>2.5</c:v>
              </c:pt>
              <c:pt idx="401">
                <c:v>2.25</c:v>
              </c:pt>
              <c:pt idx="402">
                <c:v>1</c:v>
              </c:pt>
              <c:pt idx="403">
                <c:v>2</c:v>
              </c:pt>
              <c:pt idx="404">
                <c:v>2.25</c:v>
              </c:pt>
              <c:pt idx="405">
                <c:v>1</c:v>
              </c:pt>
              <c:pt idx="406">
                <c:v>1.5</c:v>
              </c:pt>
              <c:pt idx="407">
                <c:v>2.25</c:v>
              </c:pt>
              <c:pt idx="408">
                <c:v>1</c:v>
              </c:pt>
              <c:pt idx="409">
                <c:v>2.5</c:v>
              </c:pt>
              <c:pt idx="410">
                <c:v>1.5</c:v>
              </c:pt>
              <c:pt idx="411">
                <c:v>1.5</c:v>
              </c:pt>
              <c:pt idx="412">
                <c:v>2.75</c:v>
              </c:pt>
              <c:pt idx="413">
                <c:v>3.25</c:v>
              </c:pt>
              <c:pt idx="414">
                <c:v>2.75</c:v>
              </c:pt>
              <c:pt idx="415">
                <c:v>2</c:v>
              </c:pt>
              <c:pt idx="416">
                <c:v>2</c:v>
              </c:pt>
              <c:pt idx="417">
                <c:v>1</c:v>
              </c:pt>
              <c:pt idx="418">
                <c:v>4.25</c:v>
              </c:pt>
              <c:pt idx="419">
                <c:v>1.75</c:v>
              </c:pt>
              <c:pt idx="420">
                <c:v>3</c:v>
              </c:pt>
              <c:pt idx="421">
                <c:v>3</c:v>
              </c:pt>
              <c:pt idx="422">
                <c:v>2.5</c:v>
              </c:pt>
              <c:pt idx="423">
                <c:v>1</c:v>
              </c:pt>
              <c:pt idx="424">
                <c:v>2.75</c:v>
              </c:pt>
              <c:pt idx="425">
                <c:v>2.5</c:v>
              </c:pt>
              <c:pt idx="426">
                <c:v>2.25</c:v>
              </c:pt>
              <c:pt idx="427">
                <c:v>2.25</c:v>
              </c:pt>
              <c:pt idx="428">
                <c:v>2.25</c:v>
              </c:pt>
              <c:pt idx="429">
                <c:v>2</c:v>
              </c:pt>
              <c:pt idx="430">
                <c:v>2.5</c:v>
              </c:pt>
              <c:pt idx="431">
                <c:v>2.5</c:v>
              </c:pt>
              <c:pt idx="432">
                <c:v>2.25</c:v>
              </c:pt>
              <c:pt idx="433">
                <c:v>2.25</c:v>
              </c:pt>
              <c:pt idx="434">
                <c:v>1.75</c:v>
              </c:pt>
              <c:pt idx="435">
                <c:v>1.75</c:v>
              </c:pt>
              <c:pt idx="436">
                <c:v>1</c:v>
              </c:pt>
              <c:pt idx="437">
                <c:v>2.5</c:v>
              </c:pt>
              <c:pt idx="438">
                <c:v>2</c:v>
              </c:pt>
              <c:pt idx="439">
                <c:v>1</c:v>
              </c:pt>
              <c:pt idx="440">
                <c:v>1.75</c:v>
              </c:pt>
              <c:pt idx="441">
                <c:v>2.5</c:v>
              </c:pt>
              <c:pt idx="442">
                <c:v>2.75</c:v>
              </c:pt>
              <c:pt idx="443">
                <c:v>2.5</c:v>
              </c:pt>
              <c:pt idx="444">
                <c:v>2.5</c:v>
              </c:pt>
              <c:pt idx="445">
                <c:v>1.5</c:v>
              </c:pt>
              <c:pt idx="446">
                <c:v>2.25</c:v>
              </c:pt>
              <c:pt idx="447">
                <c:v>1</c:v>
              </c:pt>
              <c:pt idx="448">
                <c:v>2.5</c:v>
              </c:pt>
              <c:pt idx="449">
                <c:v>1.75</c:v>
              </c:pt>
              <c:pt idx="450">
                <c:v>2.5</c:v>
              </c:pt>
              <c:pt idx="451">
                <c:v>2</c:v>
              </c:pt>
              <c:pt idx="452">
                <c:v>4.5</c:v>
              </c:pt>
              <c:pt idx="453">
                <c:v>1.75</c:v>
              </c:pt>
              <c:pt idx="454">
                <c:v>3.25</c:v>
              </c:pt>
              <c:pt idx="455">
                <c:v>2</c:v>
              </c:pt>
              <c:pt idx="456">
                <c:v>2.25</c:v>
              </c:pt>
              <c:pt idx="457">
                <c:v>3.5</c:v>
              </c:pt>
              <c:pt idx="458">
                <c:v>2.5</c:v>
              </c:pt>
              <c:pt idx="459">
                <c:v>1.5</c:v>
              </c:pt>
              <c:pt idx="460">
                <c:v>2</c:v>
              </c:pt>
              <c:pt idx="461">
                <c:v>3.25</c:v>
              </c:pt>
              <c:pt idx="462">
                <c:v>6.5</c:v>
              </c:pt>
              <c:pt idx="463">
                <c:v>2.25</c:v>
              </c:pt>
              <c:pt idx="464">
                <c:v>2.75</c:v>
              </c:pt>
              <c:pt idx="465">
                <c:v>2.5</c:v>
              </c:pt>
              <c:pt idx="466">
                <c:v>2</c:v>
              </c:pt>
              <c:pt idx="467">
                <c:v>1</c:v>
              </c:pt>
              <c:pt idx="468">
                <c:v>2.5</c:v>
              </c:pt>
              <c:pt idx="469">
                <c:v>2.5</c:v>
              </c:pt>
              <c:pt idx="470">
                <c:v>2.5</c:v>
              </c:pt>
              <c:pt idx="471">
                <c:v>4.5</c:v>
              </c:pt>
              <c:pt idx="472">
                <c:v>2.5</c:v>
              </c:pt>
              <c:pt idx="473">
                <c:v>2.5</c:v>
              </c:pt>
              <c:pt idx="474">
                <c:v>2.75</c:v>
              </c:pt>
              <c:pt idx="475">
                <c:v>2.5</c:v>
              </c:pt>
              <c:pt idx="476">
                <c:v>1.5</c:v>
              </c:pt>
              <c:pt idx="477">
                <c:v>1</c:v>
              </c:pt>
              <c:pt idx="478">
                <c:v>1.75</c:v>
              </c:pt>
              <c:pt idx="479">
                <c:v>2</c:v>
              </c:pt>
              <c:pt idx="480">
                <c:v>3.25</c:v>
              </c:pt>
              <c:pt idx="481">
                <c:v>1</c:v>
              </c:pt>
              <c:pt idx="482">
                <c:v>2.75</c:v>
              </c:pt>
              <c:pt idx="483">
                <c:v>3.25</c:v>
              </c:pt>
              <c:pt idx="484">
                <c:v>2.25</c:v>
              </c:pt>
              <c:pt idx="485">
                <c:v>1</c:v>
              </c:pt>
              <c:pt idx="486">
                <c:v>2.5</c:v>
              </c:pt>
              <c:pt idx="487">
                <c:v>1.75</c:v>
              </c:pt>
              <c:pt idx="488">
                <c:v>3.5</c:v>
              </c:pt>
              <c:pt idx="489">
                <c:v>3</c:v>
              </c:pt>
              <c:pt idx="490">
                <c:v>2.25</c:v>
              </c:pt>
              <c:pt idx="491">
                <c:v>2</c:v>
              </c:pt>
              <c:pt idx="492">
                <c:v>2.5</c:v>
              </c:pt>
              <c:pt idx="493">
                <c:v>1</c:v>
              </c:pt>
              <c:pt idx="494">
                <c:v>2.5</c:v>
              </c:pt>
              <c:pt idx="495">
                <c:v>3</c:v>
              </c:pt>
              <c:pt idx="496">
                <c:v>1.5</c:v>
              </c:pt>
              <c:pt idx="497">
                <c:v>2.5</c:v>
              </c:pt>
              <c:pt idx="498">
                <c:v>2.5</c:v>
              </c:pt>
              <c:pt idx="499">
                <c:v>2.25</c:v>
              </c:pt>
              <c:pt idx="500">
                <c:v>1.75</c:v>
              </c:pt>
              <c:pt idx="501">
                <c:v>1</c:v>
              </c:pt>
              <c:pt idx="502">
                <c:v>2.5</c:v>
              </c:pt>
              <c:pt idx="503">
                <c:v>3</c:v>
              </c:pt>
              <c:pt idx="504">
                <c:v>1.5</c:v>
              </c:pt>
              <c:pt idx="505">
                <c:v>1.75</c:v>
              </c:pt>
              <c:pt idx="506">
                <c:v>2.25</c:v>
              </c:pt>
              <c:pt idx="507">
                <c:v>2.25</c:v>
              </c:pt>
              <c:pt idx="508">
                <c:v>2.25</c:v>
              </c:pt>
              <c:pt idx="509">
                <c:v>1</c:v>
              </c:pt>
              <c:pt idx="510">
                <c:v>1</c:v>
              </c:pt>
              <c:pt idx="511">
                <c:v>2.5</c:v>
              </c:pt>
              <c:pt idx="512">
                <c:v>1</c:v>
              </c:pt>
              <c:pt idx="513">
                <c:v>2.5</c:v>
              </c:pt>
              <c:pt idx="514">
                <c:v>3.25</c:v>
              </c:pt>
              <c:pt idx="515">
                <c:v>1.75</c:v>
              </c:pt>
              <c:pt idx="516">
                <c:v>1.75</c:v>
              </c:pt>
              <c:pt idx="517">
                <c:v>1</c:v>
              </c:pt>
              <c:pt idx="518">
                <c:v>2.75</c:v>
              </c:pt>
              <c:pt idx="519">
                <c:v>1</c:v>
              </c:pt>
              <c:pt idx="520">
                <c:v>3</c:v>
              </c:pt>
              <c:pt idx="521">
                <c:v>2.5</c:v>
              </c:pt>
              <c:pt idx="522">
                <c:v>1</c:v>
              </c:pt>
              <c:pt idx="523">
                <c:v>2</c:v>
              </c:pt>
              <c:pt idx="524">
                <c:v>3.25</c:v>
              </c:pt>
              <c:pt idx="525">
                <c:v>1.75</c:v>
              </c:pt>
              <c:pt idx="526">
                <c:v>2.75</c:v>
              </c:pt>
              <c:pt idx="527">
                <c:v>1.75</c:v>
              </c:pt>
              <c:pt idx="528">
                <c:v>2.5</c:v>
              </c:pt>
              <c:pt idx="529">
                <c:v>1</c:v>
              </c:pt>
              <c:pt idx="530">
                <c:v>2.5</c:v>
              </c:pt>
              <c:pt idx="531">
                <c:v>1.5</c:v>
              </c:pt>
              <c:pt idx="532">
                <c:v>3</c:v>
              </c:pt>
              <c:pt idx="533">
                <c:v>2.5</c:v>
              </c:pt>
              <c:pt idx="534">
                <c:v>2.25</c:v>
              </c:pt>
              <c:pt idx="535">
                <c:v>1.75</c:v>
              </c:pt>
              <c:pt idx="536">
                <c:v>2</c:v>
              </c:pt>
              <c:pt idx="537">
                <c:v>3.75</c:v>
              </c:pt>
              <c:pt idx="538">
                <c:v>1.5</c:v>
              </c:pt>
              <c:pt idx="539">
                <c:v>2.5</c:v>
              </c:pt>
              <c:pt idx="540">
                <c:v>2.5</c:v>
              </c:pt>
              <c:pt idx="541">
                <c:v>3.25</c:v>
              </c:pt>
              <c:pt idx="542">
                <c:v>2.5</c:v>
              </c:pt>
              <c:pt idx="543">
                <c:v>3.75</c:v>
              </c:pt>
              <c:pt idx="544">
                <c:v>2.5</c:v>
              </c:pt>
              <c:pt idx="545">
                <c:v>2.75</c:v>
              </c:pt>
              <c:pt idx="546">
                <c:v>3.5</c:v>
              </c:pt>
              <c:pt idx="547">
                <c:v>2.5</c:v>
              </c:pt>
              <c:pt idx="548">
                <c:v>4.75</c:v>
              </c:pt>
              <c:pt idx="549">
                <c:v>3.25</c:v>
              </c:pt>
              <c:pt idx="550">
                <c:v>2.25</c:v>
              </c:pt>
              <c:pt idx="551">
                <c:v>2.25</c:v>
              </c:pt>
              <c:pt idx="552">
                <c:v>2</c:v>
              </c:pt>
              <c:pt idx="553">
                <c:v>2</c:v>
              </c:pt>
              <c:pt idx="554">
                <c:v>1</c:v>
              </c:pt>
              <c:pt idx="555">
                <c:v>2.5</c:v>
              </c:pt>
              <c:pt idx="556">
                <c:v>3</c:v>
              </c:pt>
              <c:pt idx="557">
                <c:v>3.25</c:v>
              </c:pt>
              <c:pt idx="558">
                <c:v>2</c:v>
              </c:pt>
              <c:pt idx="559">
                <c:v>1.5</c:v>
              </c:pt>
              <c:pt idx="560">
                <c:v>2</c:v>
              </c:pt>
              <c:pt idx="561">
                <c:v>1.75</c:v>
              </c:pt>
              <c:pt idx="562">
                <c:v>1.75</c:v>
              </c:pt>
              <c:pt idx="563">
                <c:v>1.75</c:v>
              </c:pt>
              <c:pt idx="564">
                <c:v>2.25</c:v>
              </c:pt>
              <c:pt idx="565">
                <c:v>1.5</c:v>
              </c:pt>
              <c:pt idx="566">
                <c:v>2.25</c:v>
              </c:pt>
              <c:pt idx="567">
                <c:v>3</c:v>
              </c:pt>
              <c:pt idx="568">
                <c:v>1</c:v>
              </c:pt>
              <c:pt idx="569">
                <c:v>1.75</c:v>
              </c:pt>
              <c:pt idx="570">
                <c:v>2.5</c:v>
              </c:pt>
              <c:pt idx="571">
                <c:v>2.5</c:v>
              </c:pt>
              <c:pt idx="572">
                <c:v>1.75</c:v>
              </c:pt>
              <c:pt idx="573">
                <c:v>2.25</c:v>
              </c:pt>
              <c:pt idx="574">
                <c:v>1</c:v>
              </c:pt>
              <c:pt idx="575">
                <c:v>4</c:v>
              </c:pt>
              <c:pt idx="576">
                <c:v>2.5</c:v>
              </c:pt>
              <c:pt idx="577">
                <c:v>2.5</c:v>
              </c:pt>
              <c:pt idx="578">
                <c:v>3.25</c:v>
              </c:pt>
              <c:pt idx="579">
                <c:v>2.5</c:v>
              </c:pt>
              <c:pt idx="580">
                <c:v>2.25</c:v>
              </c:pt>
              <c:pt idx="581">
                <c:v>2.5</c:v>
              </c:pt>
              <c:pt idx="582">
                <c:v>1.5</c:v>
              </c:pt>
              <c:pt idx="583">
                <c:v>1.5</c:v>
              </c:pt>
              <c:pt idx="584">
                <c:v>1</c:v>
              </c:pt>
              <c:pt idx="585">
                <c:v>1.75</c:v>
              </c:pt>
              <c:pt idx="586">
                <c:v>0.75</c:v>
              </c:pt>
              <c:pt idx="587">
                <c:v>2</c:v>
              </c:pt>
              <c:pt idx="588">
                <c:v>1</c:v>
              </c:pt>
              <c:pt idx="589">
                <c:v>2.5</c:v>
              </c:pt>
              <c:pt idx="590">
                <c:v>2.5</c:v>
              </c:pt>
              <c:pt idx="591">
                <c:v>2.5</c:v>
              </c:pt>
              <c:pt idx="592">
                <c:v>1.75</c:v>
              </c:pt>
              <c:pt idx="593">
                <c:v>1.75</c:v>
              </c:pt>
              <c:pt idx="594">
                <c:v>2</c:v>
              </c:pt>
              <c:pt idx="595">
                <c:v>3</c:v>
              </c:pt>
              <c:pt idx="596">
                <c:v>1</c:v>
              </c:pt>
              <c:pt idx="597">
                <c:v>1.5</c:v>
              </c:pt>
              <c:pt idx="598">
                <c:v>2.75</c:v>
              </c:pt>
              <c:pt idx="599">
                <c:v>2.25</c:v>
              </c:pt>
              <c:pt idx="600">
                <c:v>1.75</c:v>
              </c:pt>
              <c:pt idx="601">
                <c:v>1.75</c:v>
              </c:pt>
              <c:pt idx="602">
                <c:v>2</c:v>
              </c:pt>
              <c:pt idx="603">
                <c:v>3.25</c:v>
              </c:pt>
              <c:pt idx="604">
                <c:v>1</c:v>
              </c:pt>
              <c:pt idx="605">
                <c:v>1</c:v>
              </c:pt>
              <c:pt idx="606">
                <c:v>4.25</c:v>
              </c:pt>
              <c:pt idx="607">
                <c:v>1</c:v>
              </c:pt>
              <c:pt idx="608">
                <c:v>1.75</c:v>
              </c:pt>
              <c:pt idx="609">
                <c:v>1</c:v>
              </c:pt>
              <c:pt idx="610">
                <c:v>2.5</c:v>
              </c:pt>
              <c:pt idx="611">
                <c:v>3.25</c:v>
              </c:pt>
              <c:pt idx="612">
                <c:v>1</c:v>
              </c:pt>
              <c:pt idx="613">
                <c:v>1</c:v>
              </c:pt>
              <c:pt idx="614">
                <c:v>2</c:v>
              </c:pt>
              <c:pt idx="615">
                <c:v>2</c:v>
              </c:pt>
              <c:pt idx="616">
                <c:v>1.5</c:v>
              </c:pt>
              <c:pt idx="617">
                <c:v>2.25</c:v>
              </c:pt>
              <c:pt idx="618">
                <c:v>2.5</c:v>
              </c:pt>
              <c:pt idx="619">
                <c:v>3.5</c:v>
              </c:pt>
              <c:pt idx="620">
                <c:v>2.5</c:v>
              </c:pt>
              <c:pt idx="621">
                <c:v>3.5</c:v>
              </c:pt>
              <c:pt idx="622">
                <c:v>2.5</c:v>
              </c:pt>
              <c:pt idx="623">
                <c:v>2.5</c:v>
              </c:pt>
              <c:pt idx="624">
                <c:v>2.5</c:v>
              </c:pt>
              <c:pt idx="625">
                <c:v>2.5</c:v>
              </c:pt>
              <c:pt idx="626">
                <c:v>1.75</c:v>
              </c:pt>
              <c:pt idx="627">
                <c:v>1.5</c:v>
              </c:pt>
              <c:pt idx="628">
                <c:v>1.75</c:v>
              </c:pt>
              <c:pt idx="629">
                <c:v>2.5</c:v>
              </c:pt>
              <c:pt idx="630">
                <c:v>1.75</c:v>
              </c:pt>
              <c:pt idx="631">
                <c:v>1</c:v>
              </c:pt>
              <c:pt idx="632">
                <c:v>2.5</c:v>
              </c:pt>
              <c:pt idx="633">
                <c:v>1</c:v>
              </c:pt>
              <c:pt idx="634">
                <c:v>5</c:v>
              </c:pt>
              <c:pt idx="635">
                <c:v>2.25</c:v>
              </c:pt>
              <c:pt idx="636">
                <c:v>1.75</c:v>
              </c:pt>
              <c:pt idx="637">
                <c:v>2.75</c:v>
              </c:pt>
              <c:pt idx="638">
                <c:v>1</c:v>
              </c:pt>
              <c:pt idx="639">
                <c:v>2.5</c:v>
              </c:pt>
              <c:pt idx="640">
                <c:v>2</c:v>
              </c:pt>
              <c:pt idx="641">
                <c:v>2</c:v>
              </c:pt>
              <c:pt idx="642">
                <c:v>1</c:v>
              </c:pt>
              <c:pt idx="643">
                <c:v>2</c:v>
              </c:pt>
              <c:pt idx="644">
                <c:v>1.5</c:v>
              </c:pt>
              <c:pt idx="645">
                <c:v>2.75</c:v>
              </c:pt>
              <c:pt idx="646">
                <c:v>1</c:v>
              </c:pt>
              <c:pt idx="647">
                <c:v>2.5</c:v>
              </c:pt>
              <c:pt idx="648">
                <c:v>1</c:v>
              </c:pt>
              <c:pt idx="649">
                <c:v>1.75</c:v>
              </c:pt>
              <c:pt idx="650">
                <c:v>2.5</c:v>
              </c:pt>
              <c:pt idx="651">
                <c:v>2.5</c:v>
              </c:pt>
              <c:pt idx="652">
                <c:v>1.5</c:v>
              </c:pt>
              <c:pt idx="653">
                <c:v>2.5</c:v>
              </c:pt>
              <c:pt idx="654">
                <c:v>2.5</c:v>
              </c:pt>
              <c:pt idx="655">
                <c:v>2.5</c:v>
              </c:pt>
              <c:pt idx="656">
                <c:v>1.75</c:v>
              </c:pt>
              <c:pt idx="657">
                <c:v>2.5</c:v>
              </c:pt>
              <c:pt idx="658">
                <c:v>2.5</c:v>
              </c:pt>
              <c:pt idx="659">
                <c:v>1.75</c:v>
              </c:pt>
              <c:pt idx="660">
                <c:v>1.75</c:v>
              </c:pt>
              <c:pt idx="661">
                <c:v>1</c:v>
              </c:pt>
              <c:pt idx="662">
                <c:v>2.5</c:v>
              </c:pt>
              <c:pt idx="663">
                <c:v>1</c:v>
              </c:pt>
              <c:pt idx="664">
                <c:v>2.5</c:v>
              </c:pt>
              <c:pt idx="665">
                <c:v>1</c:v>
              </c:pt>
              <c:pt idx="666">
                <c:v>2.5</c:v>
              </c:pt>
              <c:pt idx="667">
                <c:v>1</c:v>
              </c:pt>
              <c:pt idx="668">
                <c:v>1.5</c:v>
              </c:pt>
              <c:pt idx="669">
                <c:v>1.75</c:v>
              </c:pt>
              <c:pt idx="670">
                <c:v>2.5</c:v>
              </c:pt>
              <c:pt idx="671">
                <c:v>2</c:v>
              </c:pt>
              <c:pt idx="672">
                <c:v>3.5</c:v>
              </c:pt>
              <c:pt idx="673">
                <c:v>2.5</c:v>
              </c:pt>
              <c:pt idx="674">
                <c:v>2.25</c:v>
              </c:pt>
              <c:pt idx="675">
                <c:v>2.25</c:v>
              </c:pt>
              <c:pt idx="676">
                <c:v>1</c:v>
              </c:pt>
              <c:pt idx="677">
                <c:v>4.5</c:v>
              </c:pt>
              <c:pt idx="678">
                <c:v>1.75</c:v>
              </c:pt>
              <c:pt idx="679">
                <c:v>2</c:v>
              </c:pt>
              <c:pt idx="680">
                <c:v>2.25</c:v>
              </c:pt>
              <c:pt idx="681">
                <c:v>2.5</c:v>
              </c:pt>
              <c:pt idx="682">
                <c:v>1</c:v>
              </c:pt>
              <c:pt idx="683">
                <c:v>3</c:v>
              </c:pt>
              <c:pt idx="684">
                <c:v>1</c:v>
              </c:pt>
              <c:pt idx="685">
                <c:v>2</c:v>
              </c:pt>
              <c:pt idx="686">
                <c:v>2.5</c:v>
              </c:pt>
              <c:pt idx="687">
                <c:v>1.75</c:v>
              </c:pt>
              <c:pt idx="688">
                <c:v>1.75</c:v>
              </c:pt>
              <c:pt idx="689">
                <c:v>1</c:v>
              </c:pt>
              <c:pt idx="690">
                <c:v>2.5</c:v>
              </c:pt>
              <c:pt idx="691">
                <c:v>2.5</c:v>
              </c:pt>
              <c:pt idx="692">
                <c:v>2</c:v>
              </c:pt>
              <c:pt idx="693">
                <c:v>1</c:v>
              </c:pt>
              <c:pt idx="694">
                <c:v>2.75</c:v>
              </c:pt>
              <c:pt idx="695">
                <c:v>3.25</c:v>
              </c:pt>
              <c:pt idx="696">
                <c:v>2.5</c:v>
              </c:pt>
              <c:pt idx="697">
                <c:v>2.5</c:v>
              </c:pt>
              <c:pt idx="698">
                <c:v>2.75</c:v>
              </c:pt>
              <c:pt idx="699">
                <c:v>2.5</c:v>
              </c:pt>
              <c:pt idx="700">
                <c:v>2.25</c:v>
              </c:pt>
              <c:pt idx="701">
                <c:v>1</c:v>
              </c:pt>
              <c:pt idx="702">
                <c:v>2.75</c:v>
              </c:pt>
              <c:pt idx="703">
                <c:v>2.75</c:v>
              </c:pt>
              <c:pt idx="704">
                <c:v>3.5</c:v>
              </c:pt>
              <c:pt idx="705">
                <c:v>2.5</c:v>
              </c:pt>
              <c:pt idx="706">
                <c:v>2.5</c:v>
              </c:pt>
              <c:pt idx="707">
                <c:v>2</c:v>
              </c:pt>
              <c:pt idx="708">
                <c:v>2.5</c:v>
              </c:pt>
              <c:pt idx="709">
                <c:v>1.5</c:v>
              </c:pt>
              <c:pt idx="710">
                <c:v>1</c:v>
              </c:pt>
              <c:pt idx="711">
                <c:v>2.75</c:v>
              </c:pt>
              <c:pt idx="712">
                <c:v>1.75</c:v>
              </c:pt>
              <c:pt idx="713">
                <c:v>1.75</c:v>
              </c:pt>
              <c:pt idx="714">
                <c:v>1</c:v>
              </c:pt>
              <c:pt idx="715">
                <c:v>1</c:v>
              </c:pt>
              <c:pt idx="716">
                <c:v>2.5</c:v>
              </c:pt>
              <c:pt idx="717">
                <c:v>1.75</c:v>
              </c:pt>
              <c:pt idx="718">
                <c:v>1</c:v>
              </c:pt>
              <c:pt idx="719">
                <c:v>1</c:v>
              </c:pt>
              <c:pt idx="720">
                <c:v>2</c:v>
              </c:pt>
              <c:pt idx="721">
                <c:v>1</c:v>
              </c:pt>
              <c:pt idx="722">
                <c:v>2.5</c:v>
              </c:pt>
              <c:pt idx="723">
                <c:v>2.25</c:v>
              </c:pt>
              <c:pt idx="724">
                <c:v>1</c:v>
              </c:pt>
              <c:pt idx="725">
                <c:v>1.5</c:v>
              </c:pt>
              <c:pt idx="726">
                <c:v>1.5</c:v>
              </c:pt>
              <c:pt idx="727">
                <c:v>2.25</c:v>
              </c:pt>
              <c:pt idx="728">
                <c:v>2.5</c:v>
              </c:pt>
              <c:pt idx="729">
                <c:v>2.5</c:v>
              </c:pt>
              <c:pt idx="730">
                <c:v>2.5</c:v>
              </c:pt>
              <c:pt idx="731">
                <c:v>2</c:v>
              </c:pt>
              <c:pt idx="732">
                <c:v>2.25</c:v>
              </c:pt>
              <c:pt idx="733">
                <c:v>1</c:v>
              </c:pt>
              <c:pt idx="734">
                <c:v>2.5</c:v>
              </c:pt>
              <c:pt idx="735">
                <c:v>1</c:v>
              </c:pt>
              <c:pt idx="736">
                <c:v>4.25</c:v>
              </c:pt>
              <c:pt idx="737">
                <c:v>1.75</c:v>
              </c:pt>
              <c:pt idx="738">
                <c:v>2.5</c:v>
              </c:pt>
              <c:pt idx="739">
                <c:v>2</c:v>
              </c:pt>
              <c:pt idx="740">
                <c:v>3</c:v>
              </c:pt>
              <c:pt idx="741">
                <c:v>3.25</c:v>
              </c:pt>
              <c:pt idx="742">
                <c:v>1.75</c:v>
              </c:pt>
              <c:pt idx="743">
                <c:v>3.5</c:v>
              </c:pt>
              <c:pt idx="744">
                <c:v>1</c:v>
              </c:pt>
              <c:pt idx="745">
                <c:v>1.75</c:v>
              </c:pt>
              <c:pt idx="746">
                <c:v>1.75</c:v>
              </c:pt>
              <c:pt idx="747">
                <c:v>1.75</c:v>
              </c:pt>
              <c:pt idx="748">
                <c:v>2.5</c:v>
              </c:pt>
              <c:pt idx="749">
                <c:v>2.25</c:v>
              </c:pt>
              <c:pt idx="750">
                <c:v>1</c:v>
              </c:pt>
              <c:pt idx="751">
                <c:v>2.5</c:v>
              </c:pt>
              <c:pt idx="752">
                <c:v>2.5</c:v>
              </c:pt>
              <c:pt idx="753">
                <c:v>3.25</c:v>
              </c:pt>
              <c:pt idx="754">
                <c:v>3</c:v>
              </c:pt>
              <c:pt idx="755">
                <c:v>1</c:v>
              </c:pt>
              <c:pt idx="756">
                <c:v>2</c:v>
              </c:pt>
              <c:pt idx="757">
                <c:v>2</c:v>
              </c:pt>
              <c:pt idx="758">
                <c:v>2.5</c:v>
              </c:pt>
              <c:pt idx="759">
                <c:v>2</c:v>
              </c:pt>
              <c:pt idx="760">
                <c:v>1.5</c:v>
              </c:pt>
              <c:pt idx="761">
                <c:v>1</c:v>
              </c:pt>
              <c:pt idx="762">
                <c:v>1.5</c:v>
              </c:pt>
              <c:pt idx="763">
                <c:v>1.75</c:v>
              </c:pt>
              <c:pt idx="764">
                <c:v>1</c:v>
              </c:pt>
              <c:pt idx="765">
                <c:v>1.75</c:v>
              </c:pt>
              <c:pt idx="766">
                <c:v>1</c:v>
              </c:pt>
              <c:pt idx="767">
                <c:v>2.5</c:v>
              </c:pt>
              <c:pt idx="768">
                <c:v>2.5</c:v>
              </c:pt>
              <c:pt idx="769">
                <c:v>1.75</c:v>
              </c:pt>
              <c:pt idx="770">
                <c:v>1</c:v>
              </c:pt>
              <c:pt idx="771">
                <c:v>1.75</c:v>
              </c:pt>
              <c:pt idx="772">
                <c:v>3.75</c:v>
              </c:pt>
              <c:pt idx="773">
                <c:v>2.5</c:v>
              </c:pt>
              <c:pt idx="774">
                <c:v>2.5</c:v>
              </c:pt>
              <c:pt idx="775">
                <c:v>2.5</c:v>
              </c:pt>
              <c:pt idx="776">
                <c:v>3.5</c:v>
              </c:pt>
              <c:pt idx="777">
                <c:v>2.5</c:v>
              </c:pt>
              <c:pt idx="778">
                <c:v>2.25</c:v>
              </c:pt>
              <c:pt idx="779">
                <c:v>2.5</c:v>
              </c:pt>
              <c:pt idx="780">
                <c:v>2.5</c:v>
              </c:pt>
              <c:pt idx="781">
                <c:v>2.75</c:v>
              </c:pt>
              <c:pt idx="782">
                <c:v>1.5</c:v>
              </c:pt>
              <c:pt idx="783">
                <c:v>2.5</c:v>
              </c:pt>
              <c:pt idx="784">
                <c:v>1</c:v>
              </c:pt>
              <c:pt idx="785">
                <c:v>2.5</c:v>
              </c:pt>
              <c:pt idx="786">
                <c:v>2.5</c:v>
              </c:pt>
              <c:pt idx="787">
                <c:v>1.75</c:v>
              </c:pt>
              <c:pt idx="788">
                <c:v>2</c:v>
              </c:pt>
              <c:pt idx="789">
                <c:v>3.25</c:v>
              </c:pt>
              <c:pt idx="790">
                <c:v>1</c:v>
              </c:pt>
              <c:pt idx="791">
                <c:v>2</c:v>
              </c:pt>
              <c:pt idx="792">
                <c:v>2.25</c:v>
              </c:pt>
              <c:pt idx="793">
                <c:v>2.25</c:v>
              </c:pt>
              <c:pt idx="794">
                <c:v>2.5</c:v>
              </c:pt>
              <c:pt idx="795">
                <c:v>1</c:v>
              </c:pt>
              <c:pt idx="796">
                <c:v>3.5</c:v>
              </c:pt>
              <c:pt idx="797">
                <c:v>2.5</c:v>
              </c:pt>
              <c:pt idx="798">
                <c:v>1.75</c:v>
              </c:pt>
              <c:pt idx="799">
                <c:v>1.75</c:v>
              </c:pt>
              <c:pt idx="800">
                <c:v>1.5</c:v>
              </c:pt>
              <c:pt idx="801">
                <c:v>2.5</c:v>
              </c:pt>
              <c:pt idx="802">
                <c:v>1</c:v>
              </c:pt>
              <c:pt idx="803">
                <c:v>1</c:v>
              </c:pt>
              <c:pt idx="804">
                <c:v>2</c:v>
              </c:pt>
              <c:pt idx="805">
                <c:v>2.75</c:v>
              </c:pt>
              <c:pt idx="806">
                <c:v>1</c:v>
              </c:pt>
              <c:pt idx="807">
                <c:v>2.5</c:v>
              </c:pt>
              <c:pt idx="808">
                <c:v>2</c:v>
              </c:pt>
              <c:pt idx="809">
                <c:v>2</c:v>
              </c:pt>
              <c:pt idx="810">
                <c:v>2.25</c:v>
              </c:pt>
              <c:pt idx="811">
                <c:v>2</c:v>
              </c:pt>
              <c:pt idx="812">
                <c:v>2.75</c:v>
              </c:pt>
              <c:pt idx="813">
                <c:v>2.5</c:v>
              </c:pt>
              <c:pt idx="814">
                <c:v>1</c:v>
              </c:pt>
              <c:pt idx="815">
                <c:v>1</c:v>
              </c:pt>
              <c:pt idx="816">
                <c:v>2.25</c:v>
              </c:pt>
              <c:pt idx="817">
                <c:v>2.25</c:v>
              </c:pt>
              <c:pt idx="818">
                <c:v>2.5</c:v>
              </c:pt>
              <c:pt idx="819">
                <c:v>2.5</c:v>
              </c:pt>
              <c:pt idx="820">
                <c:v>2.25</c:v>
              </c:pt>
              <c:pt idx="821">
                <c:v>1</c:v>
              </c:pt>
              <c:pt idx="822">
                <c:v>2</c:v>
              </c:pt>
              <c:pt idx="823">
                <c:v>1.5</c:v>
              </c:pt>
              <c:pt idx="824">
                <c:v>2.5</c:v>
              </c:pt>
              <c:pt idx="825">
                <c:v>1</c:v>
              </c:pt>
              <c:pt idx="826">
                <c:v>1.5</c:v>
              </c:pt>
              <c:pt idx="827">
                <c:v>2.25</c:v>
              </c:pt>
              <c:pt idx="828">
                <c:v>2.5</c:v>
              </c:pt>
              <c:pt idx="829">
                <c:v>2</c:v>
              </c:pt>
              <c:pt idx="830">
                <c:v>2.5</c:v>
              </c:pt>
              <c:pt idx="831">
                <c:v>1</c:v>
              </c:pt>
              <c:pt idx="832">
                <c:v>2.25</c:v>
              </c:pt>
              <c:pt idx="833">
                <c:v>1.75</c:v>
              </c:pt>
              <c:pt idx="834">
                <c:v>2.5</c:v>
              </c:pt>
              <c:pt idx="835">
                <c:v>2.5</c:v>
              </c:pt>
              <c:pt idx="836">
                <c:v>1.5</c:v>
              </c:pt>
              <c:pt idx="837">
                <c:v>1</c:v>
              </c:pt>
              <c:pt idx="838">
                <c:v>3</c:v>
              </c:pt>
              <c:pt idx="839">
                <c:v>4.25</c:v>
              </c:pt>
              <c:pt idx="840">
                <c:v>2.25</c:v>
              </c:pt>
              <c:pt idx="841">
                <c:v>2.5</c:v>
              </c:pt>
              <c:pt idx="842">
                <c:v>1.5</c:v>
              </c:pt>
              <c:pt idx="843">
                <c:v>2.5</c:v>
              </c:pt>
              <c:pt idx="844">
                <c:v>2.5</c:v>
              </c:pt>
              <c:pt idx="845">
                <c:v>2.5</c:v>
              </c:pt>
              <c:pt idx="846">
                <c:v>3.25</c:v>
              </c:pt>
              <c:pt idx="847">
                <c:v>3</c:v>
              </c:pt>
              <c:pt idx="848">
                <c:v>2.5</c:v>
              </c:pt>
              <c:pt idx="849">
                <c:v>2</c:v>
              </c:pt>
              <c:pt idx="850">
                <c:v>2.5</c:v>
              </c:pt>
              <c:pt idx="851">
                <c:v>2.5</c:v>
              </c:pt>
              <c:pt idx="852">
                <c:v>2.5</c:v>
              </c:pt>
              <c:pt idx="853">
                <c:v>2.5</c:v>
              </c:pt>
              <c:pt idx="854">
                <c:v>2.25</c:v>
              </c:pt>
              <c:pt idx="855">
                <c:v>2</c:v>
              </c:pt>
              <c:pt idx="856">
                <c:v>2</c:v>
              </c:pt>
              <c:pt idx="857">
                <c:v>2.25</c:v>
              </c:pt>
              <c:pt idx="858">
                <c:v>2</c:v>
              </c:pt>
              <c:pt idx="859">
                <c:v>2.5</c:v>
              </c:pt>
              <c:pt idx="860">
                <c:v>1</c:v>
              </c:pt>
              <c:pt idx="861">
                <c:v>2.5</c:v>
              </c:pt>
              <c:pt idx="862">
                <c:v>2.5</c:v>
              </c:pt>
              <c:pt idx="863">
                <c:v>1.5</c:v>
              </c:pt>
              <c:pt idx="864">
                <c:v>2</c:v>
              </c:pt>
              <c:pt idx="865">
                <c:v>2.5</c:v>
              </c:pt>
              <c:pt idx="866">
                <c:v>1.5</c:v>
              </c:pt>
              <c:pt idx="867">
                <c:v>2.75</c:v>
              </c:pt>
              <c:pt idx="868">
                <c:v>1.5</c:v>
              </c:pt>
              <c:pt idx="869">
                <c:v>1</c:v>
              </c:pt>
              <c:pt idx="870">
                <c:v>1.75</c:v>
              </c:pt>
              <c:pt idx="871">
                <c:v>2.5</c:v>
              </c:pt>
              <c:pt idx="872">
                <c:v>1</c:v>
              </c:pt>
              <c:pt idx="873">
                <c:v>2</c:v>
              </c:pt>
              <c:pt idx="874">
                <c:v>1</c:v>
              </c:pt>
              <c:pt idx="875">
                <c:v>2.75</c:v>
              </c:pt>
              <c:pt idx="876">
                <c:v>1</c:v>
              </c:pt>
              <c:pt idx="877">
                <c:v>2</c:v>
              </c:pt>
              <c:pt idx="878">
                <c:v>1</c:v>
              </c:pt>
              <c:pt idx="879">
                <c:v>3.5</c:v>
              </c:pt>
              <c:pt idx="880">
                <c:v>3.5</c:v>
              </c:pt>
              <c:pt idx="881">
                <c:v>2.5</c:v>
              </c:pt>
              <c:pt idx="882">
                <c:v>1</c:v>
              </c:pt>
              <c:pt idx="883">
                <c:v>1.5</c:v>
              </c:pt>
              <c:pt idx="884">
                <c:v>2.5</c:v>
              </c:pt>
              <c:pt idx="885">
                <c:v>2.5</c:v>
              </c:pt>
              <c:pt idx="886">
                <c:v>1.75</c:v>
              </c:pt>
              <c:pt idx="887">
                <c:v>2</c:v>
              </c:pt>
              <c:pt idx="888">
                <c:v>1</c:v>
              </c:pt>
              <c:pt idx="889">
                <c:v>2.5</c:v>
              </c:pt>
              <c:pt idx="890">
                <c:v>2.75</c:v>
              </c:pt>
              <c:pt idx="891">
                <c:v>2.25</c:v>
              </c:pt>
              <c:pt idx="892">
                <c:v>2.75</c:v>
              </c:pt>
              <c:pt idx="893">
                <c:v>1</c:v>
              </c:pt>
              <c:pt idx="894">
                <c:v>2</c:v>
              </c:pt>
              <c:pt idx="895">
                <c:v>1.75</c:v>
              </c:pt>
              <c:pt idx="896">
                <c:v>2.25</c:v>
              </c:pt>
              <c:pt idx="897">
                <c:v>2.5</c:v>
              </c:pt>
              <c:pt idx="898">
                <c:v>2.25</c:v>
              </c:pt>
              <c:pt idx="899">
                <c:v>1</c:v>
              </c:pt>
              <c:pt idx="900">
                <c:v>2.25</c:v>
              </c:pt>
              <c:pt idx="901">
                <c:v>1.5</c:v>
              </c:pt>
              <c:pt idx="902">
                <c:v>3.25</c:v>
              </c:pt>
              <c:pt idx="903">
                <c:v>1.75</c:v>
              </c:pt>
              <c:pt idx="904">
                <c:v>2.5</c:v>
              </c:pt>
              <c:pt idx="905">
                <c:v>2.5</c:v>
              </c:pt>
              <c:pt idx="906">
                <c:v>2.25</c:v>
              </c:pt>
              <c:pt idx="907">
                <c:v>1.75</c:v>
              </c:pt>
              <c:pt idx="908">
                <c:v>1</c:v>
              </c:pt>
              <c:pt idx="909">
                <c:v>3.5</c:v>
              </c:pt>
              <c:pt idx="910">
                <c:v>2.25</c:v>
              </c:pt>
              <c:pt idx="911">
                <c:v>1.75</c:v>
              </c:pt>
              <c:pt idx="912">
                <c:v>1.75</c:v>
              </c:pt>
              <c:pt idx="913">
                <c:v>1.5</c:v>
              </c:pt>
              <c:pt idx="914">
                <c:v>2.5</c:v>
              </c:pt>
              <c:pt idx="915">
                <c:v>2.5</c:v>
              </c:pt>
              <c:pt idx="916">
                <c:v>1.75</c:v>
              </c:pt>
              <c:pt idx="917">
                <c:v>1</c:v>
              </c:pt>
              <c:pt idx="918">
                <c:v>1.75</c:v>
              </c:pt>
              <c:pt idx="919">
                <c:v>1.75</c:v>
              </c:pt>
              <c:pt idx="920">
                <c:v>1</c:v>
              </c:pt>
              <c:pt idx="921">
                <c:v>2.5</c:v>
              </c:pt>
              <c:pt idx="922">
                <c:v>2.75</c:v>
              </c:pt>
              <c:pt idx="923">
                <c:v>2.25</c:v>
              </c:pt>
              <c:pt idx="924">
                <c:v>2.5</c:v>
              </c:pt>
              <c:pt idx="925">
                <c:v>2.5</c:v>
              </c:pt>
              <c:pt idx="926">
                <c:v>1.75</c:v>
              </c:pt>
              <c:pt idx="927">
                <c:v>3</c:v>
              </c:pt>
              <c:pt idx="928">
                <c:v>1</c:v>
              </c:pt>
              <c:pt idx="929">
                <c:v>3.5</c:v>
              </c:pt>
              <c:pt idx="930">
                <c:v>2.5</c:v>
              </c:pt>
              <c:pt idx="931">
                <c:v>2.25</c:v>
              </c:pt>
              <c:pt idx="932">
                <c:v>3</c:v>
              </c:pt>
              <c:pt idx="933">
                <c:v>2.5</c:v>
              </c:pt>
              <c:pt idx="934">
                <c:v>2.5</c:v>
              </c:pt>
              <c:pt idx="935">
                <c:v>2.5</c:v>
              </c:pt>
              <c:pt idx="936">
                <c:v>1</c:v>
              </c:pt>
              <c:pt idx="937">
                <c:v>3</c:v>
              </c:pt>
              <c:pt idx="938">
                <c:v>2.5</c:v>
              </c:pt>
              <c:pt idx="939">
                <c:v>3.5</c:v>
              </c:pt>
              <c:pt idx="940">
                <c:v>2.5</c:v>
              </c:pt>
              <c:pt idx="941">
                <c:v>1.75</c:v>
              </c:pt>
              <c:pt idx="942">
                <c:v>2.25</c:v>
              </c:pt>
              <c:pt idx="943">
                <c:v>1</c:v>
              </c:pt>
              <c:pt idx="944">
                <c:v>1</c:v>
              </c:pt>
              <c:pt idx="945">
                <c:v>2</c:v>
              </c:pt>
              <c:pt idx="946">
                <c:v>1</c:v>
              </c:pt>
              <c:pt idx="947">
                <c:v>1.75</c:v>
              </c:pt>
              <c:pt idx="948">
                <c:v>2.5</c:v>
              </c:pt>
              <c:pt idx="949">
                <c:v>1</c:v>
              </c:pt>
              <c:pt idx="950">
                <c:v>2.25</c:v>
              </c:pt>
              <c:pt idx="951">
                <c:v>2.5</c:v>
              </c:pt>
              <c:pt idx="952">
                <c:v>2.75</c:v>
              </c:pt>
              <c:pt idx="953">
                <c:v>1</c:v>
              </c:pt>
              <c:pt idx="954">
                <c:v>2.25</c:v>
              </c:pt>
              <c:pt idx="955">
                <c:v>2.75</c:v>
              </c:pt>
              <c:pt idx="956">
                <c:v>2</c:v>
              </c:pt>
              <c:pt idx="957">
                <c:v>1.75</c:v>
              </c:pt>
              <c:pt idx="958">
                <c:v>2.25</c:v>
              </c:pt>
              <c:pt idx="959">
                <c:v>2.25</c:v>
              </c:pt>
              <c:pt idx="960">
                <c:v>1</c:v>
              </c:pt>
              <c:pt idx="961">
                <c:v>1.75</c:v>
              </c:pt>
              <c:pt idx="962">
                <c:v>2</c:v>
              </c:pt>
              <c:pt idx="963">
                <c:v>1.75</c:v>
              </c:pt>
              <c:pt idx="964">
                <c:v>1.5</c:v>
              </c:pt>
              <c:pt idx="965">
                <c:v>3.5</c:v>
              </c:pt>
              <c:pt idx="966">
                <c:v>1</c:v>
              </c:pt>
              <c:pt idx="967">
                <c:v>1.75</c:v>
              </c:pt>
              <c:pt idx="968">
                <c:v>1</c:v>
              </c:pt>
              <c:pt idx="969">
                <c:v>2.25</c:v>
              </c:pt>
              <c:pt idx="970">
                <c:v>3.5</c:v>
              </c:pt>
              <c:pt idx="971">
                <c:v>3</c:v>
              </c:pt>
              <c:pt idx="972">
                <c:v>1</c:v>
              </c:pt>
              <c:pt idx="973">
                <c:v>1.5</c:v>
              </c:pt>
              <c:pt idx="974">
                <c:v>1</c:v>
              </c:pt>
              <c:pt idx="975">
                <c:v>1</c:v>
              </c:pt>
              <c:pt idx="976">
                <c:v>2.5</c:v>
              </c:pt>
              <c:pt idx="977">
                <c:v>1.5</c:v>
              </c:pt>
              <c:pt idx="978">
                <c:v>2.25</c:v>
              </c:pt>
              <c:pt idx="979">
                <c:v>2</c:v>
              </c:pt>
              <c:pt idx="980">
                <c:v>3</c:v>
              </c:pt>
              <c:pt idx="981">
                <c:v>1</c:v>
              </c:pt>
              <c:pt idx="982">
                <c:v>1.75</c:v>
              </c:pt>
              <c:pt idx="983">
                <c:v>1</c:v>
              </c:pt>
              <c:pt idx="984">
                <c:v>1.5</c:v>
              </c:pt>
              <c:pt idx="985">
                <c:v>2.75</c:v>
              </c:pt>
              <c:pt idx="986">
                <c:v>3</c:v>
              </c:pt>
              <c:pt idx="987">
                <c:v>1</c:v>
              </c:pt>
              <c:pt idx="988">
                <c:v>1</c:v>
              </c:pt>
              <c:pt idx="989">
                <c:v>1</c:v>
              </c:pt>
              <c:pt idx="990">
                <c:v>1.5</c:v>
              </c:pt>
              <c:pt idx="991">
                <c:v>2.5</c:v>
              </c:pt>
              <c:pt idx="992">
                <c:v>1.75</c:v>
              </c:pt>
              <c:pt idx="993">
                <c:v>2.5</c:v>
              </c:pt>
              <c:pt idx="994">
                <c:v>2.5</c:v>
              </c:pt>
              <c:pt idx="995">
                <c:v>3.5</c:v>
              </c:pt>
              <c:pt idx="996">
                <c:v>1</c:v>
              </c:pt>
              <c:pt idx="997">
                <c:v>2.5</c:v>
              </c:pt>
              <c:pt idx="998">
                <c:v>2</c:v>
              </c:pt>
              <c:pt idx="999">
                <c:v>2.5</c:v>
              </c:pt>
              <c:pt idx="1000">
                <c:v>2.5</c:v>
              </c:pt>
              <c:pt idx="1001">
                <c:v>3.5</c:v>
              </c:pt>
              <c:pt idx="1002">
                <c:v>1.75</c:v>
              </c:pt>
              <c:pt idx="1003">
                <c:v>2.25</c:v>
              </c:pt>
              <c:pt idx="1004">
                <c:v>2.5</c:v>
              </c:pt>
              <c:pt idx="1005">
                <c:v>2.25</c:v>
              </c:pt>
              <c:pt idx="1006">
                <c:v>1.5</c:v>
              </c:pt>
              <c:pt idx="1007">
                <c:v>1</c:v>
              </c:pt>
              <c:pt idx="1008">
                <c:v>1.75</c:v>
              </c:pt>
              <c:pt idx="1009">
                <c:v>1.75</c:v>
              </c:pt>
              <c:pt idx="1010">
                <c:v>1.75</c:v>
              </c:pt>
              <c:pt idx="1011">
                <c:v>1</c:v>
              </c:pt>
              <c:pt idx="1012">
                <c:v>2.5</c:v>
              </c:pt>
              <c:pt idx="1013">
                <c:v>1.5</c:v>
              </c:pt>
              <c:pt idx="1014">
                <c:v>2.25</c:v>
              </c:pt>
              <c:pt idx="1015">
                <c:v>1</c:v>
              </c:pt>
              <c:pt idx="1016">
                <c:v>1.75</c:v>
              </c:pt>
              <c:pt idx="1017">
                <c:v>5.25</c:v>
              </c:pt>
              <c:pt idx="1018">
                <c:v>1</c:v>
              </c:pt>
              <c:pt idx="1019">
                <c:v>2</c:v>
              </c:pt>
              <c:pt idx="1020">
                <c:v>2.25</c:v>
              </c:pt>
              <c:pt idx="1021">
                <c:v>2.5</c:v>
              </c:pt>
              <c:pt idx="1022">
                <c:v>2.5</c:v>
              </c:pt>
              <c:pt idx="1023">
                <c:v>1.75</c:v>
              </c:pt>
              <c:pt idx="1024">
                <c:v>2</c:v>
              </c:pt>
              <c:pt idx="1025">
                <c:v>1.75</c:v>
              </c:pt>
              <c:pt idx="1026">
                <c:v>1</c:v>
              </c:pt>
              <c:pt idx="1027">
                <c:v>2.25</c:v>
              </c:pt>
              <c:pt idx="1028">
                <c:v>3.5</c:v>
              </c:pt>
              <c:pt idx="1029">
                <c:v>1.5</c:v>
              </c:pt>
              <c:pt idx="1030">
                <c:v>2.5</c:v>
              </c:pt>
              <c:pt idx="1031">
                <c:v>2</c:v>
              </c:pt>
              <c:pt idx="1032">
                <c:v>1.75</c:v>
              </c:pt>
              <c:pt idx="1033">
                <c:v>1.5</c:v>
              </c:pt>
              <c:pt idx="1034">
                <c:v>2.25</c:v>
              </c:pt>
              <c:pt idx="1035">
                <c:v>2.75</c:v>
              </c:pt>
              <c:pt idx="1036">
                <c:v>2.5</c:v>
              </c:pt>
              <c:pt idx="1037">
                <c:v>3.5</c:v>
              </c:pt>
              <c:pt idx="1038">
                <c:v>2.5</c:v>
              </c:pt>
              <c:pt idx="1039">
                <c:v>2.25</c:v>
              </c:pt>
              <c:pt idx="1040">
                <c:v>2.5</c:v>
              </c:pt>
              <c:pt idx="1041">
                <c:v>2.5</c:v>
              </c:pt>
              <c:pt idx="1042">
                <c:v>3.5</c:v>
              </c:pt>
              <c:pt idx="1043">
                <c:v>2.5</c:v>
              </c:pt>
              <c:pt idx="1044">
                <c:v>3.5</c:v>
              </c:pt>
              <c:pt idx="1045">
                <c:v>1.75</c:v>
              </c:pt>
              <c:pt idx="1046">
                <c:v>1</c:v>
              </c:pt>
              <c:pt idx="1047">
                <c:v>2.5</c:v>
              </c:pt>
              <c:pt idx="1048">
                <c:v>2.5</c:v>
              </c:pt>
              <c:pt idx="1049">
                <c:v>1.75</c:v>
              </c:pt>
              <c:pt idx="1050">
                <c:v>1.75</c:v>
              </c:pt>
              <c:pt idx="1051">
                <c:v>1</c:v>
              </c:pt>
              <c:pt idx="1052">
                <c:v>2.75</c:v>
              </c:pt>
              <c:pt idx="1053">
                <c:v>1.75</c:v>
              </c:pt>
              <c:pt idx="1054">
                <c:v>2</c:v>
              </c:pt>
              <c:pt idx="1055">
                <c:v>1.75</c:v>
              </c:pt>
              <c:pt idx="1056">
                <c:v>3.25</c:v>
              </c:pt>
              <c:pt idx="1057">
                <c:v>2.25</c:v>
              </c:pt>
              <c:pt idx="1058">
                <c:v>2.25</c:v>
              </c:pt>
              <c:pt idx="1059">
                <c:v>2.75</c:v>
              </c:pt>
              <c:pt idx="1060">
                <c:v>2.25</c:v>
              </c:pt>
              <c:pt idx="1061">
                <c:v>1</c:v>
              </c:pt>
              <c:pt idx="1062">
                <c:v>2.5</c:v>
              </c:pt>
              <c:pt idx="1063">
                <c:v>2.5</c:v>
              </c:pt>
              <c:pt idx="1064">
                <c:v>2.75</c:v>
              </c:pt>
              <c:pt idx="1065">
                <c:v>2</c:v>
              </c:pt>
              <c:pt idx="1066">
                <c:v>2</c:v>
              </c:pt>
              <c:pt idx="1067">
                <c:v>1</c:v>
              </c:pt>
              <c:pt idx="1068">
                <c:v>2</c:v>
              </c:pt>
              <c:pt idx="1069">
                <c:v>2</c:v>
              </c:pt>
              <c:pt idx="1070">
                <c:v>3</c:v>
              </c:pt>
              <c:pt idx="1071">
                <c:v>2.5</c:v>
              </c:pt>
              <c:pt idx="1072">
                <c:v>1</c:v>
              </c:pt>
              <c:pt idx="1073">
                <c:v>1.5</c:v>
              </c:pt>
              <c:pt idx="1074">
                <c:v>1.75</c:v>
              </c:pt>
              <c:pt idx="1075">
                <c:v>1.75</c:v>
              </c:pt>
              <c:pt idx="1076">
                <c:v>3.5</c:v>
              </c:pt>
              <c:pt idx="1077">
                <c:v>3.25</c:v>
              </c:pt>
              <c:pt idx="1078">
                <c:v>3.25</c:v>
              </c:pt>
              <c:pt idx="1079">
                <c:v>1</c:v>
              </c:pt>
              <c:pt idx="1080">
                <c:v>2.75</c:v>
              </c:pt>
              <c:pt idx="1081">
                <c:v>1</c:v>
              </c:pt>
              <c:pt idx="1082">
                <c:v>2.5</c:v>
              </c:pt>
              <c:pt idx="1083">
                <c:v>2.75</c:v>
              </c:pt>
              <c:pt idx="1084">
                <c:v>1</c:v>
              </c:pt>
              <c:pt idx="1085">
                <c:v>1.75</c:v>
              </c:pt>
              <c:pt idx="1086">
                <c:v>0.75</c:v>
              </c:pt>
              <c:pt idx="1087">
                <c:v>2.5</c:v>
              </c:pt>
              <c:pt idx="1088">
                <c:v>2.25</c:v>
              </c:pt>
              <c:pt idx="1089">
                <c:v>4</c:v>
              </c:pt>
              <c:pt idx="1090">
                <c:v>1</c:v>
              </c:pt>
              <c:pt idx="1091">
                <c:v>2.5</c:v>
              </c:pt>
              <c:pt idx="1092">
                <c:v>2.5</c:v>
              </c:pt>
              <c:pt idx="1093">
                <c:v>1.5</c:v>
              </c:pt>
              <c:pt idx="1094">
                <c:v>2.5</c:v>
              </c:pt>
              <c:pt idx="1095">
                <c:v>2.75</c:v>
              </c:pt>
              <c:pt idx="1096">
                <c:v>2</c:v>
              </c:pt>
              <c:pt idx="1097">
                <c:v>1.75</c:v>
              </c:pt>
              <c:pt idx="1098">
                <c:v>1.5</c:v>
              </c:pt>
              <c:pt idx="1099">
                <c:v>1</c:v>
              </c:pt>
              <c:pt idx="1100">
                <c:v>3.25</c:v>
              </c:pt>
              <c:pt idx="1101">
                <c:v>1</c:v>
              </c:pt>
              <c:pt idx="1102">
                <c:v>2.5</c:v>
              </c:pt>
              <c:pt idx="1103">
                <c:v>2.5</c:v>
              </c:pt>
              <c:pt idx="1104">
                <c:v>1</c:v>
              </c:pt>
              <c:pt idx="1105">
                <c:v>2.5</c:v>
              </c:pt>
              <c:pt idx="1106">
                <c:v>1</c:v>
              </c:pt>
              <c:pt idx="1107">
                <c:v>2.5</c:v>
              </c:pt>
              <c:pt idx="1108">
                <c:v>2</c:v>
              </c:pt>
              <c:pt idx="1109">
                <c:v>2.5</c:v>
              </c:pt>
              <c:pt idx="1110">
                <c:v>2.25</c:v>
              </c:pt>
              <c:pt idx="1111">
                <c:v>2.5</c:v>
              </c:pt>
              <c:pt idx="1112">
                <c:v>1</c:v>
              </c:pt>
              <c:pt idx="1113">
                <c:v>2.25</c:v>
              </c:pt>
              <c:pt idx="1114">
                <c:v>1.75</c:v>
              </c:pt>
              <c:pt idx="1115">
                <c:v>2.75</c:v>
              </c:pt>
              <c:pt idx="1116">
                <c:v>2.5</c:v>
              </c:pt>
              <c:pt idx="1117">
                <c:v>2.25</c:v>
              </c:pt>
              <c:pt idx="1118">
                <c:v>2.25</c:v>
              </c:pt>
              <c:pt idx="1119">
                <c:v>2.5</c:v>
              </c:pt>
              <c:pt idx="1120">
                <c:v>2.75</c:v>
              </c:pt>
              <c:pt idx="1121">
                <c:v>1</c:v>
              </c:pt>
              <c:pt idx="1122">
                <c:v>1.75</c:v>
              </c:pt>
              <c:pt idx="1123">
                <c:v>1</c:v>
              </c:pt>
              <c:pt idx="1124">
                <c:v>3.25</c:v>
              </c:pt>
              <c:pt idx="1125">
                <c:v>2</c:v>
              </c:pt>
              <c:pt idx="1126">
                <c:v>3.5</c:v>
              </c:pt>
              <c:pt idx="1127">
                <c:v>2.25</c:v>
              </c:pt>
              <c:pt idx="1128">
                <c:v>2.5</c:v>
              </c:pt>
              <c:pt idx="1129">
                <c:v>2</c:v>
              </c:pt>
              <c:pt idx="1130">
                <c:v>3.75</c:v>
              </c:pt>
              <c:pt idx="1131">
                <c:v>2.5</c:v>
              </c:pt>
              <c:pt idx="1132">
                <c:v>4.75</c:v>
              </c:pt>
              <c:pt idx="1133">
                <c:v>4</c:v>
              </c:pt>
              <c:pt idx="1134">
                <c:v>3.25</c:v>
              </c:pt>
              <c:pt idx="1135">
                <c:v>3</c:v>
              </c:pt>
              <c:pt idx="1136">
                <c:v>2.5</c:v>
              </c:pt>
              <c:pt idx="1137">
                <c:v>2.25</c:v>
              </c:pt>
              <c:pt idx="1138">
                <c:v>2.5</c:v>
              </c:pt>
              <c:pt idx="1139">
                <c:v>3.25</c:v>
              </c:pt>
              <c:pt idx="1140">
                <c:v>0.75</c:v>
              </c:pt>
              <c:pt idx="1141">
                <c:v>1</c:v>
              </c:pt>
              <c:pt idx="1142">
                <c:v>2.5</c:v>
              </c:pt>
              <c:pt idx="1143">
                <c:v>2.5</c:v>
              </c:pt>
              <c:pt idx="1144">
                <c:v>1</c:v>
              </c:pt>
              <c:pt idx="1145">
                <c:v>2.5</c:v>
              </c:pt>
              <c:pt idx="1146">
                <c:v>1.75</c:v>
              </c:pt>
              <c:pt idx="1147">
                <c:v>1.75</c:v>
              </c:pt>
              <c:pt idx="1148">
                <c:v>1.75</c:v>
              </c:pt>
              <c:pt idx="1149">
                <c:v>1.75</c:v>
              </c:pt>
              <c:pt idx="1150">
                <c:v>1.5</c:v>
              </c:pt>
              <c:pt idx="1151">
                <c:v>1.75</c:v>
              </c:pt>
              <c:pt idx="1152">
                <c:v>3</c:v>
              </c:pt>
              <c:pt idx="1153">
                <c:v>1.5</c:v>
              </c:pt>
              <c:pt idx="1154">
                <c:v>2.75</c:v>
              </c:pt>
              <c:pt idx="1155">
                <c:v>1</c:v>
              </c:pt>
              <c:pt idx="1156">
                <c:v>1.5</c:v>
              </c:pt>
              <c:pt idx="1157">
                <c:v>2.25</c:v>
              </c:pt>
              <c:pt idx="1158">
                <c:v>2</c:v>
              </c:pt>
              <c:pt idx="1159">
                <c:v>1</c:v>
              </c:pt>
              <c:pt idx="1160">
                <c:v>1</c:v>
              </c:pt>
              <c:pt idx="1161">
                <c:v>2</c:v>
              </c:pt>
              <c:pt idx="1162">
                <c:v>1.75</c:v>
              </c:pt>
              <c:pt idx="1163">
                <c:v>1.75</c:v>
              </c:pt>
              <c:pt idx="1164">
                <c:v>1</c:v>
              </c:pt>
              <c:pt idx="1165">
                <c:v>1.75</c:v>
              </c:pt>
              <c:pt idx="1166">
                <c:v>1</c:v>
              </c:pt>
              <c:pt idx="1167">
                <c:v>2.5</c:v>
              </c:pt>
              <c:pt idx="1168">
                <c:v>1</c:v>
              </c:pt>
              <c:pt idx="1169">
                <c:v>2.75</c:v>
              </c:pt>
              <c:pt idx="1170">
                <c:v>2.25</c:v>
              </c:pt>
              <c:pt idx="1171">
                <c:v>3</c:v>
              </c:pt>
              <c:pt idx="1172">
                <c:v>2</c:v>
              </c:pt>
              <c:pt idx="1173">
                <c:v>1</c:v>
              </c:pt>
              <c:pt idx="1174">
                <c:v>1</c:v>
              </c:pt>
              <c:pt idx="1175">
                <c:v>2</c:v>
              </c:pt>
              <c:pt idx="1176">
                <c:v>2.75</c:v>
              </c:pt>
              <c:pt idx="1177">
                <c:v>1</c:v>
              </c:pt>
              <c:pt idx="1178">
                <c:v>1</c:v>
              </c:pt>
              <c:pt idx="1179">
                <c:v>1</c:v>
              </c:pt>
              <c:pt idx="1180">
                <c:v>2</c:v>
              </c:pt>
              <c:pt idx="1181">
                <c:v>3.25</c:v>
              </c:pt>
              <c:pt idx="1182">
                <c:v>4.5</c:v>
              </c:pt>
              <c:pt idx="1183">
                <c:v>3.5</c:v>
              </c:pt>
              <c:pt idx="1184">
                <c:v>1.5</c:v>
              </c:pt>
              <c:pt idx="1185">
                <c:v>2</c:v>
              </c:pt>
              <c:pt idx="1186">
                <c:v>1.75</c:v>
              </c:pt>
              <c:pt idx="1187">
                <c:v>2.5</c:v>
              </c:pt>
              <c:pt idx="1188">
                <c:v>2.25</c:v>
              </c:pt>
              <c:pt idx="1189">
                <c:v>2.5</c:v>
              </c:pt>
              <c:pt idx="1190">
                <c:v>2.75</c:v>
              </c:pt>
              <c:pt idx="1191">
                <c:v>1</c:v>
              </c:pt>
              <c:pt idx="1192">
                <c:v>2.5</c:v>
              </c:pt>
              <c:pt idx="1193">
                <c:v>3</c:v>
              </c:pt>
              <c:pt idx="1194">
                <c:v>2.75</c:v>
              </c:pt>
              <c:pt idx="1195">
                <c:v>2.5</c:v>
              </c:pt>
              <c:pt idx="1196">
                <c:v>2.5</c:v>
              </c:pt>
              <c:pt idx="1197">
                <c:v>2.5</c:v>
              </c:pt>
              <c:pt idx="1198">
                <c:v>1.75</c:v>
              </c:pt>
              <c:pt idx="1199">
                <c:v>2.75</c:v>
              </c:pt>
              <c:pt idx="1200">
                <c:v>2.5</c:v>
              </c:pt>
              <c:pt idx="1201">
                <c:v>1</c:v>
              </c:pt>
              <c:pt idx="1202">
                <c:v>3</c:v>
              </c:pt>
              <c:pt idx="1203">
                <c:v>2.25</c:v>
              </c:pt>
              <c:pt idx="1204">
                <c:v>2.5</c:v>
              </c:pt>
              <c:pt idx="1205">
                <c:v>3.5</c:v>
              </c:pt>
              <c:pt idx="1206">
                <c:v>2.25</c:v>
              </c:pt>
              <c:pt idx="1207">
                <c:v>2.25</c:v>
              </c:pt>
              <c:pt idx="1208">
                <c:v>3.75</c:v>
              </c:pt>
              <c:pt idx="1209">
                <c:v>5.5</c:v>
              </c:pt>
              <c:pt idx="1210">
                <c:v>1.5</c:v>
              </c:pt>
              <c:pt idx="1211">
                <c:v>2.5</c:v>
              </c:pt>
              <c:pt idx="1212">
                <c:v>3.5</c:v>
              </c:pt>
              <c:pt idx="1213">
                <c:v>2.5</c:v>
              </c:pt>
              <c:pt idx="1214">
                <c:v>2.25</c:v>
              </c:pt>
              <c:pt idx="1215">
                <c:v>2.5</c:v>
              </c:pt>
              <c:pt idx="1216">
                <c:v>1</c:v>
              </c:pt>
              <c:pt idx="1217">
                <c:v>2.5</c:v>
              </c:pt>
              <c:pt idx="1218">
                <c:v>1</c:v>
              </c:pt>
              <c:pt idx="1219">
                <c:v>0.75</c:v>
              </c:pt>
              <c:pt idx="1220">
                <c:v>2.5</c:v>
              </c:pt>
              <c:pt idx="1221">
                <c:v>1</c:v>
              </c:pt>
              <c:pt idx="1222">
                <c:v>1</c:v>
              </c:pt>
              <c:pt idx="1223">
                <c:v>3</c:v>
              </c:pt>
              <c:pt idx="1224">
                <c:v>2.25</c:v>
              </c:pt>
              <c:pt idx="1225">
                <c:v>2.5</c:v>
              </c:pt>
              <c:pt idx="1226">
                <c:v>1.75</c:v>
              </c:pt>
              <c:pt idx="1227">
                <c:v>1</c:v>
              </c:pt>
              <c:pt idx="1228">
                <c:v>2.5</c:v>
              </c:pt>
              <c:pt idx="1229">
                <c:v>1</c:v>
              </c:pt>
              <c:pt idx="1230">
                <c:v>1</c:v>
              </c:pt>
              <c:pt idx="1231">
                <c:v>2.5</c:v>
              </c:pt>
              <c:pt idx="1232">
                <c:v>1.75</c:v>
              </c:pt>
              <c:pt idx="1233">
                <c:v>1</c:v>
              </c:pt>
              <c:pt idx="1234">
                <c:v>1</c:v>
              </c:pt>
              <c:pt idx="1235">
                <c:v>2.5</c:v>
              </c:pt>
              <c:pt idx="1236">
                <c:v>1</c:v>
              </c:pt>
              <c:pt idx="1237">
                <c:v>1.75</c:v>
              </c:pt>
              <c:pt idx="1238">
                <c:v>0.75</c:v>
              </c:pt>
              <c:pt idx="1239">
                <c:v>4</c:v>
              </c:pt>
              <c:pt idx="1240">
                <c:v>2.5</c:v>
              </c:pt>
              <c:pt idx="1241">
                <c:v>3.25</c:v>
              </c:pt>
              <c:pt idx="1242">
                <c:v>1.75</c:v>
              </c:pt>
              <c:pt idx="1243">
                <c:v>2.75</c:v>
              </c:pt>
              <c:pt idx="1244">
                <c:v>1</c:v>
              </c:pt>
              <c:pt idx="1245">
                <c:v>2.5</c:v>
              </c:pt>
              <c:pt idx="1246">
                <c:v>2</c:v>
              </c:pt>
              <c:pt idx="1247">
                <c:v>2.75</c:v>
              </c:pt>
              <c:pt idx="1248">
                <c:v>2.5</c:v>
              </c:pt>
              <c:pt idx="1249">
                <c:v>2.75</c:v>
              </c:pt>
              <c:pt idx="1250">
                <c:v>1.5</c:v>
              </c:pt>
              <c:pt idx="1251">
                <c:v>1.5</c:v>
              </c:pt>
              <c:pt idx="1252">
                <c:v>1</c:v>
              </c:pt>
              <c:pt idx="1253">
                <c:v>2</c:v>
              </c:pt>
              <c:pt idx="1254">
                <c:v>1.75</c:v>
              </c:pt>
              <c:pt idx="1255">
                <c:v>1.5</c:v>
              </c:pt>
              <c:pt idx="1256">
                <c:v>2</c:v>
              </c:pt>
              <c:pt idx="1257">
                <c:v>2</c:v>
              </c:pt>
              <c:pt idx="1258">
                <c:v>3</c:v>
              </c:pt>
              <c:pt idx="1259">
                <c:v>2.5</c:v>
              </c:pt>
              <c:pt idx="1260">
                <c:v>1</c:v>
              </c:pt>
              <c:pt idx="1261">
                <c:v>3</c:v>
              </c:pt>
              <c:pt idx="1262">
                <c:v>1.75</c:v>
              </c:pt>
              <c:pt idx="1263">
                <c:v>4</c:v>
              </c:pt>
              <c:pt idx="1264">
                <c:v>2</c:v>
              </c:pt>
              <c:pt idx="1265">
                <c:v>3.5</c:v>
              </c:pt>
              <c:pt idx="1266">
                <c:v>1</c:v>
              </c:pt>
              <c:pt idx="1267">
                <c:v>1.75</c:v>
              </c:pt>
              <c:pt idx="1268">
                <c:v>3.5</c:v>
              </c:pt>
              <c:pt idx="1269">
                <c:v>1.75</c:v>
              </c:pt>
              <c:pt idx="1270">
                <c:v>1</c:v>
              </c:pt>
              <c:pt idx="1271">
                <c:v>2.5</c:v>
              </c:pt>
              <c:pt idx="1272">
                <c:v>3.5</c:v>
              </c:pt>
              <c:pt idx="1273">
                <c:v>2.5</c:v>
              </c:pt>
              <c:pt idx="1274">
                <c:v>1.75</c:v>
              </c:pt>
              <c:pt idx="1275">
                <c:v>3.5</c:v>
              </c:pt>
              <c:pt idx="1276">
                <c:v>1</c:v>
              </c:pt>
              <c:pt idx="1277">
                <c:v>2</c:v>
              </c:pt>
              <c:pt idx="1278">
                <c:v>1</c:v>
              </c:pt>
              <c:pt idx="1279">
                <c:v>1</c:v>
              </c:pt>
              <c:pt idx="1280">
                <c:v>2.75</c:v>
              </c:pt>
              <c:pt idx="1281">
                <c:v>2</c:v>
              </c:pt>
              <c:pt idx="1282">
                <c:v>1.75</c:v>
              </c:pt>
              <c:pt idx="1283">
                <c:v>1</c:v>
              </c:pt>
              <c:pt idx="1284">
                <c:v>2</c:v>
              </c:pt>
              <c:pt idx="1285">
                <c:v>2</c:v>
              </c:pt>
              <c:pt idx="1286">
                <c:v>1</c:v>
              </c:pt>
              <c:pt idx="1287">
                <c:v>1.75</c:v>
              </c:pt>
              <c:pt idx="1288">
                <c:v>2.5</c:v>
              </c:pt>
              <c:pt idx="1289">
                <c:v>2</c:v>
              </c:pt>
              <c:pt idx="1290">
                <c:v>2.75</c:v>
              </c:pt>
              <c:pt idx="1291">
                <c:v>2</c:v>
              </c:pt>
              <c:pt idx="1292">
                <c:v>1</c:v>
              </c:pt>
              <c:pt idx="1293">
                <c:v>2.5</c:v>
              </c:pt>
              <c:pt idx="1294">
                <c:v>2</c:v>
              </c:pt>
              <c:pt idx="1295">
                <c:v>1</c:v>
              </c:pt>
              <c:pt idx="1296">
                <c:v>2.5</c:v>
              </c:pt>
              <c:pt idx="1297">
                <c:v>2</c:v>
              </c:pt>
              <c:pt idx="1298">
                <c:v>2.5</c:v>
              </c:pt>
              <c:pt idx="1299">
                <c:v>1.75</c:v>
              </c:pt>
              <c:pt idx="1300">
                <c:v>1</c:v>
              </c:pt>
              <c:pt idx="1301">
                <c:v>4</c:v>
              </c:pt>
              <c:pt idx="1302">
                <c:v>4.25</c:v>
              </c:pt>
              <c:pt idx="1303">
                <c:v>1</c:v>
              </c:pt>
              <c:pt idx="1304">
                <c:v>1.75</c:v>
              </c:pt>
              <c:pt idx="1305">
                <c:v>2.5</c:v>
              </c:pt>
              <c:pt idx="1306">
                <c:v>1.5</c:v>
              </c:pt>
              <c:pt idx="1307">
                <c:v>1</c:v>
              </c:pt>
              <c:pt idx="1308">
                <c:v>2.5</c:v>
              </c:pt>
              <c:pt idx="1309">
                <c:v>2.5</c:v>
              </c:pt>
              <c:pt idx="1310">
                <c:v>3.5</c:v>
              </c:pt>
              <c:pt idx="1311">
                <c:v>1.75</c:v>
              </c:pt>
              <c:pt idx="1312">
                <c:v>3</c:v>
              </c:pt>
              <c:pt idx="1313">
                <c:v>2.5</c:v>
              </c:pt>
              <c:pt idx="1314">
                <c:v>2.5</c:v>
              </c:pt>
              <c:pt idx="1315">
                <c:v>1</c:v>
              </c:pt>
              <c:pt idx="1316">
                <c:v>1.5</c:v>
              </c:pt>
              <c:pt idx="1317">
                <c:v>2</c:v>
              </c:pt>
              <c:pt idx="1318">
                <c:v>2.5</c:v>
              </c:pt>
              <c:pt idx="1319">
                <c:v>2.5</c:v>
              </c:pt>
              <c:pt idx="1320">
                <c:v>1</c:v>
              </c:pt>
              <c:pt idx="1321">
                <c:v>1.5</c:v>
              </c:pt>
              <c:pt idx="1322">
                <c:v>1</c:v>
              </c:pt>
              <c:pt idx="1323">
                <c:v>2.75</c:v>
              </c:pt>
              <c:pt idx="1324">
                <c:v>1</c:v>
              </c:pt>
              <c:pt idx="1325">
                <c:v>1.5</c:v>
              </c:pt>
              <c:pt idx="1326">
                <c:v>1</c:v>
              </c:pt>
              <c:pt idx="1327">
                <c:v>1</c:v>
              </c:pt>
              <c:pt idx="1328">
                <c:v>1.75</c:v>
              </c:pt>
              <c:pt idx="1329">
                <c:v>1</c:v>
              </c:pt>
              <c:pt idx="1330">
                <c:v>2.5</c:v>
              </c:pt>
              <c:pt idx="1331">
                <c:v>3</c:v>
              </c:pt>
              <c:pt idx="1332">
                <c:v>1.75</c:v>
              </c:pt>
              <c:pt idx="1333">
                <c:v>2.5</c:v>
              </c:pt>
              <c:pt idx="1334">
                <c:v>1.75</c:v>
              </c:pt>
              <c:pt idx="1335">
                <c:v>1</c:v>
              </c:pt>
              <c:pt idx="1336">
                <c:v>1</c:v>
              </c:pt>
              <c:pt idx="1337">
                <c:v>3.75</c:v>
              </c:pt>
              <c:pt idx="1338">
                <c:v>2.75</c:v>
              </c:pt>
              <c:pt idx="1339">
                <c:v>1</c:v>
              </c:pt>
              <c:pt idx="1340">
                <c:v>2.5</c:v>
              </c:pt>
              <c:pt idx="1341">
                <c:v>2.25</c:v>
              </c:pt>
              <c:pt idx="1342">
                <c:v>1.75</c:v>
              </c:pt>
              <c:pt idx="1343">
                <c:v>2.5</c:v>
              </c:pt>
              <c:pt idx="1344">
                <c:v>2</c:v>
              </c:pt>
              <c:pt idx="1345">
                <c:v>3.25</c:v>
              </c:pt>
              <c:pt idx="1346">
                <c:v>2</c:v>
              </c:pt>
              <c:pt idx="1347">
                <c:v>2</c:v>
              </c:pt>
              <c:pt idx="1348">
                <c:v>1.75</c:v>
              </c:pt>
              <c:pt idx="1349">
                <c:v>2</c:v>
              </c:pt>
              <c:pt idx="1350">
                <c:v>1.75</c:v>
              </c:pt>
              <c:pt idx="1351">
                <c:v>2</c:v>
              </c:pt>
              <c:pt idx="1352">
                <c:v>2.5</c:v>
              </c:pt>
              <c:pt idx="1353">
                <c:v>2.5</c:v>
              </c:pt>
              <c:pt idx="1354">
                <c:v>2.25</c:v>
              </c:pt>
              <c:pt idx="1355">
                <c:v>3.5</c:v>
              </c:pt>
              <c:pt idx="1356">
                <c:v>1</c:v>
              </c:pt>
              <c:pt idx="1357">
                <c:v>4.25</c:v>
              </c:pt>
              <c:pt idx="1358">
                <c:v>3</c:v>
              </c:pt>
              <c:pt idx="1359">
                <c:v>1.75</c:v>
              </c:pt>
              <c:pt idx="1360">
                <c:v>4.5</c:v>
              </c:pt>
              <c:pt idx="1361">
                <c:v>2.5</c:v>
              </c:pt>
              <c:pt idx="1362">
                <c:v>2.75</c:v>
              </c:pt>
              <c:pt idx="1363">
                <c:v>2.5</c:v>
              </c:pt>
              <c:pt idx="1364">
                <c:v>2.25</c:v>
              </c:pt>
              <c:pt idx="1365">
                <c:v>3</c:v>
              </c:pt>
              <c:pt idx="1366">
                <c:v>1.5</c:v>
              </c:pt>
              <c:pt idx="1367">
                <c:v>1</c:v>
              </c:pt>
              <c:pt idx="1368">
                <c:v>2.5</c:v>
              </c:pt>
              <c:pt idx="1369">
                <c:v>3.75</c:v>
              </c:pt>
              <c:pt idx="1370">
                <c:v>3</c:v>
              </c:pt>
              <c:pt idx="1371">
                <c:v>3.5</c:v>
              </c:pt>
              <c:pt idx="1372">
                <c:v>2</c:v>
              </c:pt>
              <c:pt idx="1373">
                <c:v>1</c:v>
              </c:pt>
              <c:pt idx="1374">
                <c:v>2</c:v>
              </c:pt>
              <c:pt idx="1375">
                <c:v>1</c:v>
              </c:pt>
              <c:pt idx="1376">
                <c:v>1</c:v>
              </c:pt>
              <c:pt idx="1377">
                <c:v>2.5</c:v>
              </c:pt>
              <c:pt idx="1378">
                <c:v>2.5</c:v>
              </c:pt>
              <c:pt idx="1379">
                <c:v>3</c:v>
              </c:pt>
              <c:pt idx="1380">
                <c:v>1.5</c:v>
              </c:pt>
              <c:pt idx="1381">
                <c:v>2.25</c:v>
              </c:pt>
              <c:pt idx="1382">
                <c:v>2.5</c:v>
              </c:pt>
              <c:pt idx="1383">
                <c:v>1</c:v>
              </c:pt>
              <c:pt idx="1384">
                <c:v>3.75</c:v>
              </c:pt>
              <c:pt idx="1385">
                <c:v>1.5</c:v>
              </c:pt>
              <c:pt idx="1386">
                <c:v>3.25</c:v>
              </c:pt>
              <c:pt idx="1387">
                <c:v>1.75</c:v>
              </c:pt>
              <c:pt idx="1388">
                <c:v>2.25</c:v>
              </c:pt>
              <c:pt idx="1389">
                <c:v>1.75</c:v>
              </c:pt>
              <c:pt idx="1390">
                <c:v>2.25</c:v>
              </c:pt>
              <c:pt idx="1391">
                <c:v>1</c:v>
              </c:pt>
              <c:pt idx="1392">
                <c:v>2.5</c:v>
              </c:pt>
              <c:pt idx="1393">
                <c:v>1</c:v>
              </c:pt>
              <c:pt idx="1394">
                <c:v>1</c:v>
              </c:pt>
              <c:pt idx="1395">
                <c:v>4</c:v>
              </c:pt>
              <c:pt idx="1396">
                <c:v>2.25</c:v>
              </c:pt>
              <c:pt idx="1397">
                <c:v>1.75</c:v>
              </c:pt>
              <c:pt idx="1398">
                <c:v>2.5</c:v>
              </c:pt>
              <c:pt idx="1399">
                <c:v>3</c:v>
              </c:pt>
              <c:pt idx="1400">
                <c:v>2.5</c:v>
              </c:pt>
              <c:pt idx="1401">
                <c:v>2.5</c:v>
              </c:pt>
              <c:pt idx="1402">
                <c:v>1</c:v>
              </c:pt>
              <c:pt idx="1403">
                <c:v>1</c:v>
              </c:pt>
              <c:pt idx="1404">
                <c:v>1</c:v>
              </c:pt>
              <c:pt idx="1405">
                <c:v>1.5</c:v>
              </c:pt>
              <c:pt idx="1406">
                <c:v>2.5</c:v>
              </c:pt>
              <c:pt idx="1407">
                <c:v>2</c:v>
              </c:pt>
              <c:pt idx="1408">
                <c:v>3.5</c:v>
              </c:pt>
              <c:pt idx="1409">
                <c:v>2.5</c:v>
              </c:pt>
              <c:pt idx="1410">
                <c:v>2.5</c:v>
              </c:pt>
              <c:pt idx="1411">
                <c:v>4.5</c:v>
              </c:pt>
              <c:pt idx="1412">
                <c:v>2.5</c:v>
              </c:pt>
              <c:pt idx="1413">
                <c:v>2.5</c:v>
              </c:pt>
              <c:pt idx="1414">
                <c:v>3.5</c:v>
              </c:pt>
              <c:pt idx="1415">
                <c:v>3</c:v>
              </c:pt>
              <c:pt idx="1416">
                <c:v>2.25</c:v>
              </c:pt>
              <c:pt idx="1417">
                <c:v>3</c:v>
              </c:pt>
              <c:pt idx="1418">
                <c:v>3.25</c:v>
              </c:pt>
              <c:pt idx="1419">
                <c:v>3.5</c:v>
              </c:pt>
              <c:pt idx="1420">
                <c:v>2.5</c:v>
              </c:pt>
              <c:pt idx="1421">
                <c:v>1</c:v>
              </c:pt>
              <c:pt idx="1422">
                <c:v>1</c:v>
              </c:pt>
              <c:pt idx="1423">
                <c:v>1</c:v>
              </c:pt>
              <c:pt idx="1424">
                <c:v>3</c:v>
              </c:pt>
              <c:pt idx="1425">
                <c:v>2.5</c:v>
              </c:pt>
              <c:pt idx="1426">
                <c:v>2.5</c:v>
              </c:pt>
              <c:pt idx="1427">
                <c:v>2.75</c:v>
              </c:pt>
              <c:pt idx="1428">
                <c:v>1.5</c:v>
              </c:pt>
              <c:pt idx="1429">
                <c:v>2.5</c:v>
              </c:pt>
              <c:pt idx="1430">
                <c:v>2.75</c:v>
              </c:pt>
              <c:pt idx="1431">
                <c:v>2.25</c:v>
              </c:pt>
              <c:pt idx="1432">
                <c:v>1</c:v>
              </c:pt>
              <c:pt idx="1433">
                <c:v>1.75</c:v>
              </c:pt>
              <c:pt idx="1434">
                <c:v>2</c:v>
              </c:pt>
              <c:pt idx="1435">
                <c:v>2.5</c:v>
              </c:pt>
              <c:pt idx="1436">
                <c:v>2.5</c:v>
              </c:pt>
              <c:pt idx="1437">
                <c:v>2.5</c:v>
              </c:pt>
              <c:pt idx="1438">
                <c:v>2</c:v>
              </c:pt>
              <c:pt idx="1439">
                <c:v>2.75</c:v>
              </c:pt>
              <c:pt idx="1440">
                <c:v>1.5</c:v>
              </c:pt>
              <c:pt idx="1441">
                <c:v>2.5</c:v>
              </c:pt>
              <c:pt idx="1442">
                <c:v>1</c:v>
              </c:pt>
              <c:pt idx="1443">
                <c:v>1</c:v>
              </c:pt>
              <c:pt idx="1444">
                <c:v>1.5</c:v>
              </c:pt>
              <c:pt idx="1445">
                <c:v>1</c:v>
              </c:pt>
              <c:pt idx="1446">
                <c:v>1.75</c:v>
              </c:pt>
              <c:pt idx="1447">
                <c:v>1</c:v>
              </c:pt>
              <c:pt idx="1448">
                <c:v>2.5</c:v>
              </c:pt>
              <c:pt idx="1449">
                <c:v>2.75</c:v>
              </c:pt>
              <c:pt idx="1450">
                <c:v>2.5</c:v>
              </c:pt>
              <c:pt idx="1451">
                <c:v>1.75</c:v>
              </c:pt>
              <c:pt idx="1452">
                <c:v>2.5</c:v>
              </c:pt>
              <c:pt idx="1453">
                <c:v>2.5</c:v>
              </c:pt>
              <c:pt idx="1454">
                <c:v>1</c:v>
              </c:pt>
              <c:pt idx="1455">
                <c:v>4</c:v>
              </c:pt>
              <c:pt idx="1456">
                <c:v>1.75</c:v>
              </c:pt>
              <c:pt idx="1457">
                <c:v>1.75</c:v>
              </c:pt>
              <c:pt idx="1458">
                <c:v>2.5</c:v>
              </c:pt>
              <c:pt idx="1459">
                <c:v>1.5</c:v>
              </c:pt>
              <c:pt idx="1460">
                <c:v>2.5</c:v>
              </c:pt>
              <c:pt idx="1461">
                <c:v>3</c:v>
              </c:pt>
              <c:pt idx="1462">
                <c:v>2.5</c:v>
              </c:pt>
              <c:pt idx="1463">
                <c:v>3.25</c:v>
              </c:pt>
              <c:pt idx="1464">
                <c:v>2.5</c:v>
              </c:pt>
              <c:pt idx="1465">
                <c:v>2</c:v>
              </c:pt>
              <c:pt idx="1466">
                <c:v>2.5</c:v>
              </c:pt>
              <c:pt idx="1467">
                <c:v>2.75</c:v>
              </c:pt>
              <c:pt idx="1468">
                <c:v>3.25</c:v>
              </c:pt>
              <c:pt idx="1469">
                <c:v>1.75</c:v>
              </c:pt>
              <c:pt idx="1470">
                <c:v>2.75</c:v>
              </c:pt>
              <c:pt idx="1471">
                <c:v>2</c:v>
              </c:pt>
              <c:pt idx="1472">
                <c:v>1</c:v>
              </c:pt>
              <c:pt idx="1473">
                <c:v>2</c:v>
              </c:pt>
              <c:pt idx="1474">
                <c:v>2</c:v>
              </c:pt>
              <c:pt idx="1475">
                <c:v>1.5</c:v>
              </c:pt>
              <c:pt idx="1476">
                <c:v>1.75</c:v>
              </c:pt>
              <c:pt idx="1477">
                <c:v>2</c:v>
              </c:pt>
              <c:pt idx="1478">
                <c:v>1.75</c:v>
              </c:pt>
              <c:pt idx="1479">
                <c:v>4.5</c:v>
              </c:pt>
              <c:pt idx="1480">
                <c:v>2.5</c:v>
              </c:pt>
              <c:pt idx="1481">
                <c:v>2.5</c:v>
              </c:pt>
              <c:pt idx="1482">
                <c:v>1.75</c:v>
              </c:pt>
              <c:pt idx="1483">
                <c:v>2</c:v>
              </c:pt>
              <c:pt idx="1484">
                <c:v>1</c:v>
              </c:pt>
              <c:pt idx="1485">
                <c:v>1</c:v>
              </c:pt>
              <c:pt idx="1486">
                <c:v>1</c:v>
              </c:pt>
              <c:pt idx="1487">
                <c:v>2.25</c:v>
              </c:pt>
              <c:pt idx="1488">
                <c:v>1.75</c:v>
              </c:pt>
              <c:pt idx="1489">
                <c:v>1.75</c:v>
              </c:pt>
              <c:pt idx="1490">
                <c:v>2.75</c:v>
              </c:pt>
              <c:pt idx="1491">
                <c:v>2.5</c:v>
              </c:pt>
              <c:pt idx="1492">
                <c:v>1.75</c:v>
              </c:pt>
              <c:pt idx="1493">
                <c:v>2.25</c:v>
              </c:pt>
              <c:pt idx="1494">
                <c:v>2</c:v>
              </c:pt>
              <c:pt idx="1495">
                <c:v>1</c:v>
              </c:pt>
              <c:pt idx="1496">
                <c:v>1</c:v>
              </c:pt>
              <c:pt idx="1497">
                <c:v>1</c:v>
              </c:pt>
              <c:pt idx="1498">
                <c:v>2</c:v>
              </c:pt>
              <c:pt idx="1499">
                <c:v>1</c:v>
              </c:pt>
              <c:pt idx="1500">
                <c:v>3.5</c:v>
              </c:pt>
              <c:pt idx="1501">
                <c:v>1</c:v>
              </c:pt>
              <c:pt idx="1502">
                <c:v>1.75</c:v>
              </c:pt>
              <c:pt idx="1503">
                <c:v>1.75</c:v>
              </c:pt>
              <c:pt idx="1504">
                <c:v>3.25</c:v>
              </c:pt>
              <c:pt idx="1505">
                <c:v>2.5</c:v>
              </c:pt>
              <c:pt idx="1506">
                <c:v>2.25</c:v>
              </c:pt>
              <c:pt idx="1507">
                <c:v>2.5</c:v>
              </c:pt>
              <c:pt idx="1508">
                <c:v>3.75</c:v>
              </c:pt>
              <c:pt idx="1509">
                <c:v>2</c:v>
              </c:pt>
              <c:pt idx="1510">
                <c:v>2.5</c:v>
              </c:pt>
              <c:pt idx="1511">
                <c:v>2.25</c:v>
              </c:pt>
              <c:pt idx="1512">
                <c:v>2</c:v>
              </c:pt>
              <c:pt idx="1513">
                <c:v>2.5</c:v>
              </c:pt>
              <c:pt idx="1514">
                <c:v>1.5</c:v>
              </c:pt>
              <c:pt idx="1515">
                <c:v>1</c:v>
              </c:pt>
              <c:pt idx="1516">
                <c:v>2.75</c:v>
              </c:pt>
              <c:pt idx="1517">
                <c:v>3.5</c:v>
              </c:pt>
              <c:pt idx="1518">
                <c:v>3.25</c:v>
              </c:pt>
              <c:pt idx="1519">
                <c:v>2.5</c:v>
              </c:pt>
              <c:pt idx="1520">
                <c:v>2.5</c:v>
              </c:pt>
              <c:pt idx="1521">
                <c:v>2.5</c:v>
              </c:pt>
              <c:pt idx="1522">
                <c:v>3.5</c:v>
              </c:pt>
              <c:pt idx="1523">
                <c:v>2.5</c:v>
              </c:pt>
              <c:pt idx="1524">
                <c:v>1</c:v>
              </c:pt>
              <c:pt idx="1525">
                <c:v>2.25</c:v>
              </c:pt>
              <c:pt idx="1526">
                <c:v>2.25</c:v>
              </c:pt>
              <c:pt idx="1527">
                <c:v>2.5</c:v>
              </c:pt>
              <c:pt idx="1528">
                <c:v>1.75</c:v>
              </c:pt>
              <c:pt idx="1529">
                <c:v>2.5</c:v>
              </c:pt>
              <c:pt idx="1530">
                <c:v>2.5</c:v>
              </c:pt>
              <c:pt idx="1531">
                <c:v>1</c:v>
              </c:pt>
              <c:pt idx="1532">
                <c:v>1.5</c:v>
              </c:pt>
              <c:pt idx="1533">
                <c:v>1.5</c:v>
              </c:pt>
              <c:pt idx="1534">
                <c:v>2.5</c:v>
              </c:pt>
              <c:pt idx="1535">
                <c:v>1.75</c:v>
              </c:pt>
              <c:pt idx="1536">
                <c:v>2.5</c:v>
              </c:pt>
              <c:pt idx="1537">
                <c:v>1.5</c:v>
              </c:pt>
              <c:pt idx="1538">
                <c:v>1</c:v>
              </c:pt>
              <c:pt idx="1539">
                <c:v>1</c:v>
              </c:pt>
              <c:pt idx="1540">
                <c:v>2.25</c:v>
              </c:pt>
              <c:pt idx="1541">
                <c:v>1</c:v>
              </c:pt>
              <c:pt idx="1542">
                <c:v>1</c:v>
              </c:pt>
              <c:pt idx="1543">
                <c:v>3.5</c:v>
              </c:pt>
              <c:pt idx="1544">
                <c:v>2.5</c:v>
              </c:pt>
              <c:pt idx="1545">
                <c:v>2.25</c:v>
              </c:pt>
              <c:pt idx="1546">
                <c:v>3</c:v>
              </c:pt>
              <c:pt idx="1547">
                <c:v>2</c:v>
              </c:pt>
              <c:pt idx="1548">
                <c:v>1.75</c:v>
              </c:pt>
              <c:pt idx="1549">
                <c:v>2</c:v>
              </c:pt>
              <c:pt idx="1550">
                <c:v>2</c:v>
              </c:pt>
              <c:pt idx="1551">
                <c:v>1</c:v>
              </c:pt>
              <c:pt idx="1552">
                <c:v>2</c:v>
              </c:pt>
              <c:pt idx="1553">
                <c:v>3.25</c:v>
              </c:pt>
              <c:pt idx="1554">
                <c:v>2.75</c:v>
              </c:pt>
              <c:pt idx="1555">
                <c:v>3.5</c:v>
              </c:pt>
              <c:pt idx="1556">
                <c:v>2</c:v>
              </c:pt>
              <c:pt idx="1557">
                <c:v>2</c:v>
              </c:pt>
              <c:pt idx="1558">
                <c:v>2.25</c:v>
              </c:pt>
              <c:pt idx="1559">
                <c:v>1</c:v>
              </c:pt>
              <c:pt idx="1560">
                <c:v>2</c:v>
              </c:pt>
              <c:pt idx="1561">
                <c:v>1.75</c:v>
              </c:pt>
              <c:pt idx="1562">
                <c:v>1</c:v>
              </c:pt>
              <c:pt idx="1563">
                <c:v>1.75</c:v>
              </c:pt>
              <c:pt idx="1564">
                <c:v>1.75</c:v>
              </c:pt>
              <c:pt idx="1565">
                <c:v>1.5</c:v>
              </c:pt>
              <c:pt idx="1566">
                <c:v>1</c:v>
              </c:pt>
              <c:pt idx="1567">
                <c:v>4.25</c:v>
              </c:pt>
              <c:pt idx="1568">
                <c:v>1.5</c:v>
              </c:pt>
              <c:pt idx="1569">
                <c:v>2.5</c:v>
              </c:pt>
              <c:pt idx="1570">
                <c:v>2.5</c:v>
              </c:pt>
              <c:pt idx="1571">
                <c:v>3.25</c:v>
              </c:pt>
              <c:pt idx="1572">
                <c:v>2.5</c:v>
              </c:pt>
              <c:pt idx="1573">
                <c:v>2</c:v>
              </c:pt>
              <c:pt idx="1574">
                <c:v>1.75</c:v>
              </c:pt>
              <c:pt idx="1575">
                <c:v>3</c:v>
              </c:pt>
              <c:pt idx="1576">
                <c:v>1</c:v>
              </c:pt>
              <c:pt idx="1577">
                <c:v>1.5</c:v>
              </c:pt>
              <c:pt idx="1578">
                <c:v>2.25</c:v>
              </c:pt>
              <c:pt idx="1579">
                <c:v>2</c:v>
              </c:pt>
              <c:pt idx="1580">
                <c:v>2.75</c:v>
              </c:pt>
              <c:pt idx="1581">
                <c:v>2.5</c:v>
              </c:pt>
              <c:pt idx="1582">
                <c:v>1</c:v>
              </c:pt>
              <c:pt idx="1583">
                <c:v>2.5</c:v>
              </c:pt>
              <c:pt idx="1584">
                <c:v>4.25</c:v>
              </c:pt>
              <c:pt idx="1585">
                <c:v>1</c:v>
              </c:pt>
              <c:pt idx="1586">
                <c:v>2.75</c:v>
              </c:pt>
              <c:pt idx="1587">
                <c:v>1</c:v>
              </c:pt>
              <c:pt idx="1588">
                <c:v>1.75</c:v>
              </c:pt>
              <c:pt idx="1589">
                <c:v>1.75</c:v>
              </c:pt>
              <c:pt idx="1590">
                <c:v>2.5</c:v>
              </c:pt>
              <c:pt idx="1591">
                <c:v>2.5</c:v>
              </c:pt>
              <c:pt idx="1592">
                <c:v>2.25</c:v>
              </c:pt>
              <c:pt idx="1593">
                <c:v>3.25</c:v>
              </c:pt>
              <c:pt idx="1594">
                <c:v>1</c:v>
              </c:pt>
              <c:pt idx="1595">
                <c:v>2.25</c:v>
              </c:pt>
              <c:pt idx="1596">
                <c:v>2.5</c:v>
              </c:pt>
              <c:pt idx="1597">
                <c:v>1.75</c:v>
              </c:pt>
              <c:pt idx="1598">
                <c:v>2</c:v>
              </c:pt>
              <c:pt idx="1599">
                <c:v>1.75</c:v>
              </c:pt>
              <c:pt idx="1600">
                <c:v>3.25</c:v>
              </c:pt>
              <c:pt idx="1601">
                <c:v>2</c:v>
              </c:pt>
              <c:pt idx="1602">
                <c:v>2.75</c:v>
              </c:pt>
              <c:pt idx="1603">
                <c:v>2.5</c:v>
              </c:pt>
              <c:pt idx="1604">
                <c:v>2.5</c:v>
              </c:pt>
              <c:pt idx="1605">
                <c:v>1</c:v>
              </c:pt>
              <c:pt idx="1606">
                <c:v>3.25</c:v>
              </c:pt>
              <c:pt idx="1607">
                <c:v>2.25</c:v>
              </c:pt>
              <c:pt idx="1608">
                <c:v>1.75</c:v>
              </c:pt>
              <c:pt idx="1609">
                <c:v>2.5</c:v>
              </c:pt>
              <c:pt idx="1610">
                <c:v>1.75</c:v>
              </c:pt>
              <c:pt idx="1611">
                <c:v>1.75</c:v>
              </c:pt>
              <c:pt idx="1612">
                <c:v>1.75</c:v>
              </c:pt>
              <c:pt idx="1613">
                <c:v>2.5</c:v>
              </c:pt>
              <c:pt idx="1614">
                <c:v>1.75</c:v>
              </c:pt>
              <c:pt idx="1615">
                <c:v>2.5</c:v>
              </c:pt>
              <c:pt idx="1616">
                <c:v>2.25</c:v>
              </c:pt>
              <c:pt idx="1617">
                <c:v>2.5</c:v>
              </c:pt>
              <c:pt idx="1618">
                <c:v>2.5</c:v>
              </c:pt>
              <c:pt idx="1619">
                <c:v>2.5</c:v>
              </c:pt>
              <c:pt idx="1620">
                <c:v>2.5</c:v>
              </c:pt>
              <c:pt idx="1621">
                <c:v>1.5</c:v>
              </c:pt>
              <c:pt idx="1622">
                <c:v>1.75</c:v>
              </c:pt>
              <c:pt idx="1623">
                <c:v>2.25</c:v>
              </c:pt>
              <c:pt idx="1624">
                <c:v>2.25</c:v>
              </c:pt>
              <c:pt idx="1625">
                <c:v>2</c:v>
              </c:pt>
              <c:pt idx="1626">
                <c:v>2.5</c:v>
              </c:pt>
              <c:pt idx="1627">
                <c:v>1</c:v>
              </c:pt>
              <c:pt idx="1628">
                <c:v>1.5</c:v>
              </c:pt>
              <c:pt idx="1629">
                <c:v>3.5</c:v>
              </c:pt>
              <c:pt idx="1630">
                <c:v>1</c:v>
              </c:pt>
              <c:pt idx="1631">
                <c:v>3.75</c:v>
              </c:pt>
              <c:pt idx="1632">
                <c:v>1</c:v>
              </c:pt>
              <c:pt idx="1633">
                <c:v>2.5</c:v>
              </c:pt>
              <c:pt idx="1634">
                <c:v>1.75</c:v>
              </c:pt>
              <c:pt idx="1635">
                <c:v>2.75</c:v>
              </c:pt>
              <c:pt idx="1636">
                <c:v>2.5</c:v>
              </c:pt>
              <c:pt idx="1637">
                <c:v>3.5</c:v>
              </c:pt>
              <c:pt idx="1638">
                <c:v>2.75</c:v>
              </c:pt>
              <c:pt idx="1639">
                <c:v>2.25</c:v>
              </c:pt>
              <c:pt idx="1640">
                <c:v>3</c:v>
              </c:pt>
              <c:pt idx="1641">
                <c:v>2.5</c:v>
              </c:pt>
              <c:pt idx="1642">
                <c:v>2</c:v>
              </c:pt>
              <c:pt idx="1643">
                <c:v>1</c:v>
              </c:pt>
              <c:pt idx="1644">
                <c:v>4.5</c:v>
              </c:pt>
              <c:pt idx="1645">
                <c:v>2</c:v>
              </c:pt>
              <c:pt idx="1646">
                <c:v>2</c:v>
              </c:pt>
              <c:pt idx="1647">
                <c:v>1.75</c:v>
              </c:pt>
              <c:pt idx="1648">
                <c:v>2.5</c:v>
              </c:pt>
              <c:pt idx="1649">
                <c:v>2.75</c:v>
              </c:pt>
              <c:pt idx="1650">
                <c:v>3.5</c:v>
              </c:pt>
              <c:pt idx="1651">
                <c:v>2.5</c:v>
              </c:pt>
              <c:pt idx="1652">
                <c:v>2.25</c:v>
              </c:pt>
              <c:pt idx="1653">
                <c:v>2.75</c:v>
              </c:pt>
              <c:pt idx="1654">
                <c:v>2.5</c:v>
              </c:pt>
              <c:pt idx="1655">
                <c:v>2.5</c:v>
              </c:pt>
              <c:pt idx="1656">
                <c:v>2.5</c:v>
              </c:pt>
              <c:pt idx="1657">
                <c:v>2.25</c:v>
              </c:pt>
              <c:pt idx="1658">
                <c:v>1.75</c:v>
              </c:pt>
              <c:pt idx="1659">
                <c:v>1.75</c:v>
              </c:pt>
              <c:pt idx="1660">
                <c:v>3.5</c:v>
              </c:pt>
              <c:pt idx="1661">
                <c:v>1.75</c:v>
              </c:pt>
              <c:pt idx="1662">
                <c:v>3</c:v>
              </c:pt>
              <c:pt idx="1663">
                <c:v>1</c:v>
              </c:pt>
              <c:pt idx="1664">
                <c:v>1</c:v>
              </c:pt>
              <c:pt idx="1665">
                <c:v>1.5</c:v>
              </c:pt>
              <c:pt idx="1666">
                <c:v>2.75</c:v>
              </c:pt>
              <c:pt idx="1667">
                <c:v>2.5</c:v>
              </c:pt>
              <c:pt idx="1668">
                <c:v>2</c:v>
              </c:pt>
              <c:pt idx="1669">
                <c:v>1</c:v>
              </c:pt>
              <c:pt idx="1670">
                <c:v>1</c:v>
              </c:pt>
              <c:pt idx="1671">
                <c:v>1.75</c:v>
              </c:pt>
              <c:pt idx="1672">
                <c:v>2</c:v>
              </c:pt>
              <c:pt idx="1673">
                <c:v>2.5</c:v>
              </c:pt>
              <c:pt idx="1674">
                <c:v>2.5</c:v>
              </c:pt>
              <c:pt idx="1675">
                <c:v>3.25</c:v>
              </c:pt>
              <c:pt idx="1676">
                <c:v>2</c:v>
              </c:pt>
              <c:pt idx="1677">
                <c:v>2</c:v>
              </c:pt>
              <c:pt idx="1678">
                <c:v>1</c:v>
              </c:pt>
              <c:pt idx="1679">
                <c:v>2.5</c:v>
              </c:pt>
              <c:pt idx="1680">
                <c:v>1.75</c:v>
              </c:pt>
              <c:pt idx="1681">
                <c:v>2.25</c:v>
              </c:pt>
              <c:pt idx="1682">
                <c:v>3</c:v>
              </c:pt>
              <c:pt idx="1683">
                <c:v>2.5</c:v>
              </c:pt>
              <c:pt idx="1684">
                <c:v>2.5</c:v>
              </c:pt>
              <c:pt idx="1685">
                <c:v>2</c:v>
              </c:pt>
              <c:pt idx="1686">
                <c:v>2.5</c:v>
              </c:pt>
              <c:pt idx="1687">
                <c:v>2.5</c:v>
              </c:pt>
              <c:pt idx="1688">
                <c:v>1.5</c:v>
              </c:pt>
              <c:pt idx="1689">
                <c:v>2.5</c:v>
              </c:pt>
              <c:pt idx="1690">
                <c:v>3.5</c:v>
              </c:pt>
              <c:pt idx="1691">
                <c:v>2.5</c:v>
              </c:pt>
              <c:pt idx="1692">
                <c:v>1</c:v>
              </c:pt>
              <c:pt idx="1693">
                <c:v>1.5</c:v>
              </c:pt>
              <c:pt idx="1694">
                <c:v>1.5</c:v>
              </c:pt>
              <c:pt idx="1695">
                <c:v>1</c:v>
              </c:pt>
              <c:pt idx="1696">
                <c:v>2.5</c:v>
              </c:pt>
              <c:pt idx="1697">
                <c:v>2.5</c:v>
              </c:pt>
              <c:pt idx="1698">
                <c:v>1</c:v>
              </c:pt>
              <c:pt idx="1699">
                <c:v>2.5</c:v>
              </c:pt>
              <c:pt idx="1700">
                <c:v>2.25</c:v>
              </c:pt>
              <c:pt idx="1701">
                <c:v>2.25</c:v>
              </c:pt>
              <c:pt idx="1702">
                <c:v>2.25</c:v>
              </c:pt>
              <c:pt idx="1703">
                <c:v>1.75</c:v>
              </c:pt>
              <c:pt idx="1704">
                <c:v>1.75</c:v>
              </c:pt>
              <c:pt idx="1705">
                <c:v>1</c:v>
              </c:pt>
              <c:pt idx="1706">
                <c:v>2.5</c:v>
              </c:pt>
              <c:pt idx="1707">
                <c:v>2</c:v>
              </c:pt>
              <c:pt idx="1708">
                <c:v>1.75</c:v>
              </c:pt>
              <c:pt idx="1709">
                <c:v>2.5</c:v>
              </c:pt>
              <c:pt idx="1710">
                <c:v>2</c:v>
              </c:pt>
              <c:pt idx="1711">
                <c:v>2</c:v>
              </c:pt>
              <c:pt idx="1712">
                <c:v>1.75</c:v>
              </c:pt>
              <c:pt idx="1713">
                <c:v>2.75</c:v>
              </c:pt>
              <c:pt idx="1714">
                <c:v>2.5</c:v>
              </c:pt>
              <c:pt idx="1715">
                <c:v>2.5</c:v>
              </c:pt>
              <c:pt idx="1716">
                <c:v>2.5</c:v>
              </c:pt>
              <c:pt idx="1717">
                <c:v>3</c:v>
              </c:pt>
              <c:pt idx="1718">
                <c:v>1.75</c:v>
              </c:pt>
              <c:pt idx="1719">
                <c:v>1</c:v>
              </c:pt>
              <c:pt idx="1720">
                <c:v>1.5</c:v>
              </c:pt>
              <c:pt idx="1721">
                <c:v>2.5</c:v>
              </c:pt>
              <c:pt idx="1722">
                <c:v>3.25</c:v>
              </c:pt>
              <c:pt idx="1723">
                <c:v>1.75</c:v>
              </c:pt>
              <c:pt idx="1724">
                <c:v>1</c:v>
              </c:pt>
              <c:pt idx="1725">
                <c:v>2.5</c:v>
              </c:pt>
              <c:pt idx="1726">
                <c:v>2.5</c:v>
              </c:pt>
              <c:pt idx="1727">
                <c:v>1.5</c:v>
              </c:pt>
              <c:pt idx="1728">
                <c:v>2.5</c:v>
              </c:pt>
              <c:pt idx="1729">
                <c:v>1</c:v>
              </c:pt>
              <c:pt idx="1730">
                <c:v>1.75</c:v>
              </c:pt>
              <c:pt idx="1731">
                <c:v>2.75</c:v>
              </c:pt>
              <c:pt idx="1732">
                <c:v>1.5</c:v>
              </c:pt>
              <c:pt idx="1733">
                <c:v>2.5</c:v>
              </c:pt>
              <c:pt idx="1734">
                <c:v>2.75</c:v>
              </c:pt>
              <c:pt idx="1735">
                <c:v>2.25</c:v>
              </c:pt>
              <c:pt idx="1736">
                <c:v>2.5</c:v>
              </c:pt>
              <c:pt idx="1737">
                <c:v>2.5</c:v>
              </c:pt>
              <c:pt idx="1738">
                <c:v>2.25</c:v>
              </c:pt>
              <c:pt idx="1739">
                <c:v>2.5</c:v>
              </c:pt>
              <c:pt idx="1740">
                <c:v>2.75</c:v>
              </c:pt>
              <c:pt idx="1741">
                <c:v>1.75</c:v>
              </c:pt>
              <c:pt idx="1742">
                <c:v>2.5</c:v>
              </c:pt>
              <c:pt idx="1743">
                <c:v>1.75</c:v>
              </c:pt>
              <c:pt idx="1744">
                <c:v>2.25</c:v>
              </c:pt>
              <c:pt idx="1745">
                <c:v>1.75</c:v>
              </c:pt>
              <c:pt idx="1746">
                <c:v>1.75</c:v>
              </c:pt>
              <c:pt idx="1747">
                <c:v>2.5</c:v>
              </c:pt>
              <c:pt idx="1748">
                <c:v>2.5</c:v>
              </c:pt>
              <c:pt idx="1749">
                <c:v>1</c:v>
              </c:pt>
              <c:pt idx="1750">
                <c:v>2.5</c:v>
              </c:pt>
              <c:pt idx="1751">
                <c:v>2</c:v>
              </c:pt>
              <c:pt idx="1752">
                <c:v>2.5</c:v>
              </c:pt>
              <c:pt idx="1753">
                <c:v>3.75</c:v>
              </c:pt>
              <c:pt idx="1754">
                <c:v>1.5</c:v>
              </c:pt>
              <c:pt idx="1755">
                <c:v>4.25</c:v>
              </c:pt>
              <c:pt idx="1756">
                <c:v>1.5</c:v>
              </c:pt>
              <c:pt idx="1757">
                <c:v>2.75</c:v>
              </c:pt>
              <c:pt idx="1758">
                <c:v>2</c:v>
              </c:pt>
              <c:pt idx="1759">
                <c:v>2.25</c:v>
              </c:pt>
              <c:pt idx="1760">
                <c:v>2.25</c:v>
              </c:pt>
              <c:pt idx="1761">
                <c:v>3.75</c:v>
              </c:pt>
              <c:pt idx="1762">
                <c:v>1.75</c:v>
              </c:pt>
              <c:pt idx="1763">
                <c:v>3.5</c:v>
              </c:pt>
              <c:pt idx="1764">
                <c:v>2.5</c:v>
              </c:pt>
              <c:pt idx="1765">
                <c:v>2.75</c:v>
              </c:pt>
              <c:pt idx="1766">
                <c:v>2</c:v>
              </c:pt>
              <c:pt idx="1767">
                <c:v>1</c:v>
              </c:pt>
              <c:pt idx="1768">
                <c:v>2.5</c:v>
              </c:pt>
              <c:pt idx="1769">
                <c:v>2.25</c:v>
              </c:pt>
              <c:pt idx="1770">
                <c:v>2.5</c:v>
              </c:pt>
              <c:pt idx="1771">
                <c:v>2</c:v>
              </c:pt>
              <c:pt idx="1772">
                <c:v>2.5</c:v>
              </c:pt>
              <c:pt idx="1773">
                <c:v>1.5</c:v>
              </c:pt>
              <c:pt idx="1774">
                <c:v>1.75</c:v>
              </c:pt>
              <c:pt idx="1775">
                <c:v>1</c:v>
              </c:pt>
              <c:pt idx="1776">
                <c:v>2</c:v>
              </c:pt>
              <c:pt idx="1777">
                <c:v>2.5</c:v>
              </c:pt>
              <c:pt idx="1778">
                <c:v>2.75</c:v>
              </c:pt>
              <c:pt idx="1779">
                <c:v>1</c:v>
              </c:pt>
              <c:pt idx="1780">
                <c:v>2.25</c:v>
              </c:pt>
              <c:pt idx="1781">
                <c:v>2</c:v>
              </c:pt>
              <c:pt idx="1782">
                <c:v>1.75</c:v>
              </c:pt>
              <c:pt idx="1783">
                <c:v>2.25</c:v>
              </c:pt>
              <c:pt idx="1784">
                <c:v>2</c:v>
              </c:pt>
              <c:pt idx="1785">
                <c:v>1</c:v>
              </c:pt>
              <c:pt idx="1786">
                <c:v>2</c:v>
              </c:pt>
              <c:pt idx="1787">
                <c:v>1.75</c:v>
              </c:pt>
              <c:pt idx="1788">
                <c:v>2.5</c:v>
              </c:pt>
              <c:pt idx="1789">
                <c:v>2.5</c:v>
              </c:pt>
              <c:pt idx="1790">
                <c:v>2.5</c:v>
              </c:pt>
              <c:pt idx="1791">
                <c:v>3</c:v>
              </c:pt>
              <c:pt idx="1792">
                <c:v>2.25</c:v>
              </c:pt>
              <c:pt idx="1793">
                <c:v>1.75</c:v>
              </c:pt>
              <c:pt idx="1794">
                <c:v>2.5</c:v>
              </c:pt>
              <c:pt idx="1795">
                <c:v>2.25</c:v>
              </c:pt>
              <c:pt idx="1796">
                <c:v>2.5</c:v>
              </c:pt>
              <c:pt idx="1797">
                <c:v>2.25</c:v>
              </c:pt>
              <c:pt idx="1798">
                <c:v>2.5</c:v>
              </c:pt>
              <c:pt idx="1799">
                <c:v>2.5</c:v>
              </c:pt>
              <c:pt idx="1800">
                <c:v>1.75</c:v>
              </c:pt>
              <c:pt idx="1801">
                <c:v>1</c:v>
              </c:pt>
              <c:pt idx="1802">
                <c:v>1.75</c:v>
              </c:pt>
              <c:pt idx="1803">
                <c:v>2.5</c:v>
              </c:pt>
              <c:pt idx="1804">
                <c:v>3</c:v>
              </c:pt>
              <c:pt idx="1805">
                <c:v>1</c:v>
              </c:pt>
              <c:pt idx="1806">
                <c:v>1</c:v>
              </c:pt>
              <c:pt idx="1807">
                <c:v>1.75</c:v>
              </c:pt>
              <c:pt idx="1808">
                <c:v>2.25</c:v>
              </c:pt>
              <c:pt idx="1809">
                <c:v>2</c:v>
              </c:pt>
              <c:pt idx="1810">
                <c:v>2.5</c:v>
              </c:pt>
              <c:pt idx="1811">
                <c:v>2.5</c:v>
              </c:pt>
              <c:pt idx="1812">
                <c:v>1.5</c:v>
              </c:pt>
              <c:pt idx="1813">
                <c:v>3.5</c:v>
              </c:pt>
              <c:pt idx="1814">
                <c:v>1</c:v>
              </c:pt>
              <c:pt idx="1815">
                <c:v>1</c:v>
              </c:pt>
              <c:pt idx="1816">
                <c:v>1.75</c:v>
              </c:pt>
              <c:pt idx="1817">
                <c:v>1.5</c:v>
              </c:pt>
              <c:pt idx="1818">
                <c:v>1</c:v>
              </c:pt>
              <c:pt idx="1819">
                <c:v>2.5</c:v>
              </c:pt>
              <c:pt idx="1820">
                <c:v>2</c:v>
              </c:pt>
              <c:pt idx="1821">
                <c:v>3.25</c:v>
              </c:pt>
              <c:pt idx="1822">
                <c:v>2.25</c:v>
              </c:pt>
              <c:pt idx="1823">
                <c:v>2.5</c:v>
              </c:pt>
              <c:pt idx="1824">
                <c:v>2.5</c:v>
              </c:pt>
              <c:pt idx="1825">
                <c:v>2</c:v>
              </c:pt>
              <c:pt idx="1826">
                <c:v>2.5</c:v>
              </c:pt>
              <c:pt idx="1827">
                <c:v>2.75</c:v>
              </c:pt>
              <c:pt idx="1828">
                <c:v>2.25</c:v>
              </c:pt>
              <c:pt idx="1829">
                <c:v>3</c:v>
              </c:pt>
              <c:pt idx="1830">
                <c:v>2.75</c:v>
              </c:pt>
              <c:pt idx="1831">
                <c:v>3.25</c:v>
              </c:pt>
              <c:pt idx="1832">
                <c:v>2.25</c:v>
              </c:pt>
              <c:pt idx="1833">
                <c:v>0.75</c:v>
              </c:pt>
              <c:pt idx="1834">
                <c:v>1.75</c:v>
              </c:pt>
              <c:pt idx="1835">
                <c:v>1.75</c:v>
              </c:pt>
              <c:pt idx="1836">
                <c:v>1.5</c:v>
              </c:pt>
              <c:pt idx="1837">
                <c:v>2.5</c:v>
              </c:pt>
              <c:pt idx="1838">
                <c:v>2.25</c:v>
              </c:pt>
              <c:pt idx="1839">
                <c:v>2.25</c:v>
              </c:pt>
              <c:pt idx="1840">
                <c:v>1</c:v>
              </c:pt>
              <c:pt idx="1841">
                <c:v>1.75</c:v>
              </c:pt>
              <c:pt idx="1842">
                <c:v>1.5</c:v>
              </c:pt>
              <c:pt idx="1843">
                <c:v>1.75</c:v>
              </c:pt>
              <c:pt idx="1844">
                <c:v>2.5</c:v>
              </c:pt>
              <c:pt idx="1845">
                <c:v>3.5</c:v>
              </c:pt>
              <c:pt idx="1846">
                <c:v>1</c:v>
              </c:pt>
              <c:pt idx="1847">
                <c:v>2.5</c:v>
              </c:pt>
              <c:pt idx="1848">
                <c:v>2.5</c:v>
              </c:pt>
              <c:pt idx="1849">
                <c:v>1.75</c:v>
              </c:pt>
              <c:pt idx="1850">
                <c:v>2.5</c:v>
              </c:pt>
              <c:pt idx="1851">
                <c:v>2.5</c:v>
              </c:pt>
              <c:pt idx="1852">
                <c:v>1</c:v>
              </c:pt>
              <c:pt idx="1853">
                <c:v>1</c:v>
              </c:pt>
              <c:pt idx="1854">
                <c:v>1.75</c:v>
              </c:pt>
              <c:pt idx="1855">
                <c:v>1</c:v>
              </c:pt>
              <c:pt idx="1856">
                <c:v>2.5</c:v>
              </c:pt>
              <c:pt idx="1857">
                <c:v>1</c:v>
              </c:pt>
              <c:pt idx="1858">
                <c:v>3.25</c:v>
              </c:pt>
              <c:pt idx="1859">
                <c:v>2.5</c:v>
              </c:pt>
              <c:pt idx="1860">
                <c:v>1.75</c:v>
              </c:pt>
              <c:pt idx="1861">
                <c:v>1</c:v>
              </c:pt>
              <c:pt idx="1862">
                <c:v>2</c:v>
              </c:pt>
              <c:pt idx="1863">
                <c:v>1.75</c:v>
              </c:pt>
              <c:pt idx="1864">
                <c:v>2.25</c:v>
              </c:pt>
              <c:pt idx="1865">
                <c:v>1.75</c:v>
              </c:pt>
              <c:pt idx="1866">
                <c:v>3</c:v>
              </c:pt>
              <c:pt idx="1867">
                <c:v>1</c:v>
              </c:pt>
              <c:pt idx="1868">
                <c:v>1</c:v>
              </c:pt>
              <c:pt idx="1869">
                <c:v>2</c:v>
              </c:pt>
              <c:pt idx="1870">
                <c:v>1</c:v>
              </c:pt>
              <c:pt idx="1871">
                <c:v>2.5</c:v>
              </c:pt>
              <c:pt idx="1872">
                <c:v>2</c:v>
              </c:pt>
              <c:pt idx="1873">
                <c:v>2.75</c:v>
              </c:pt>
              <c:pt idx="1874">
                <c:v>2.5</c:v>
              </c:pt>
              <c:pt idx="1875">
                <c:v>2.5</c:v>
              </c:pt>
              <c:pt idx="1876">
                <c:v>2.75</c:v>
              </c:pt>
              <c:pt idx="1877">
                <c:v>1</c:v>
              </c:pt>
              <c:pt idx="1878">
                <c:v>2.75</c:v>
              </c:pt>
              <c:pt idx="1879">
                <c:v>2.75</c:v>
              </c:pt>
              <c:pt idx="1880">
                <c:v>2.25</c:v>
              </c:pt>
              <c:pt idx="1881">
                <c:v>2.5</c:v>
              </c:pt>
              <c:pt idx="1882">
                <c:v>1.75</c:v>
              </c:pt>
              <c:pt idx="1883">
                <c:v>2</c:v>
              </c:pt>
              <c:pt idx="1884">
                <c:v>2.5</c:v>
              </c:pt>
              <c:pt idx="1885">
                <c:v>1</c:v>
              </c:pt>
              <c:pt idx="1886">
                <c:v>2.25</c:v>
              </c:pt>
              <c:pt idx="1887">
                <c:v>1</c:v>
              </c:pt>
              <c:pt idx="1888">
                <c:v>1.5</c:v>
              </c:pt>
              <c:pt idx="1889">
                <c:v>2</c:v>
              </c:pt>
              <c:pt idx="1890">
                <c:v>1.75</c:v>
              </c:pt>
              <c:pt idx="1891">
                <c:v>2.5</c:v>
              </c:pt>
              <c:pt idx="1892">
                <c:v>1</c:v>
              </c:pt>
              <c:pt idx="1893">
                <c:v>2.5</c:v>
              </c:pt>
              <c:pt idx="1894">
                <c:v>2</c:v>
              </c:pt>
              <c:pt idx="1895">
                <c:v>2.25</c:v>
              </c:pt>
              <c:pt idx="1896">
                <c:v>2</c:v>
              </c:pt>
              <c:pt idx="1897">
                <c:v>3.5</c:v>
              </c:pt>
              <c:pt idx="1898">
                <c:v>2.5</c:v>
              </c:pt>
              <c:pt idx="1899">
                <c:v>2.5</c:v>
              </c:pt>
              <c:pt idx="1900">
                <c:v>2.5</c:v>
              </c:pt>
              <c:pt idx="1901">
                <c:v>3.25</c:v>
              </c:pt>
              <c:pt idx="1902">
                <c:v>1</c:v>
              </c:pt>
              <c:pt idx="1903">
                <c:v>2</c:v>
              </c:pt>
              <c:pt idx="1904">
                <c:v>1.75</c:v>
              </c:pt>
              <c:pt idx="1905">
                <c:v>2.5</c:v>
              </c:pt>
              <c:pt idx="1906">
                <c:v>1</c:v>
              </c:pt>
              <c:pt idx="1907">
                <c:v>1.5</c:v>
              </c:pt>
              <c:pt idx="1908">
                <c:v>1</c:v>
              </c:pt>
              <c:pt idx="1909">
                <c:v>2.5</c:v>
              </c:pt>
              <c:pt idx="1910">
                <c:v>1.5</c:v>
              </c:pt>
              <c:pt idx="1911">
                <c:v>4.5</c:v>
              </c:pt>
              <c:pt idx="1912">
                <c:v>1.75</c:v>
              </c:pt>
              <c:pt idx="1913">
                <c:v>3.25</c:v>
              </c:pt>
              <c:pt idx="1914">
                <c:v>1.5</c:v>
              </c:pt>
              <c:pt idx="1915">
                <c:v>2.25</c:v>
              </c:pt>
              <c:pt idx="1916">
                <c:v>2</c:v>
              </c:pt>
              <c:pt idx="1917">
                <c:v>1.75</c:v>
              </c:pt>
              <c:pt idx="1918">
                <c:v>2.5</c:v>
              </c:pt>
              <c:pt idx="1919">
                <c:v>2.25</c:v>
              </c:pt>
              <c:pt idx="1920">
                <c:v>2.5</c:v>
              </c:pt>
              <c:pt idx="1921">
                <c:v>2.5</c:v>
              </c:pt>
              <c:pt idx="1922">
                <c:v>2.5</c:v>
              </c:pt>
              <c:pt idx="1923">
                <c:v>3.5</c:v>
              </c:pt>
              <c:pt idx="1924">
                <c:v>2</c:v>
              </c:pt>
              <c:pt idx="1925">
                <c:v>3</c:v>
              </c:pt>
              <c:pt idx="1926">
                <c:v>2.5</c:v>
              </c:pt>
              <c:pt idx="1927">
                <c:v>3.25</c:v>
              </c:pt>
              <c:pt idx="1928">
                <c:v>1.75</c:v>
              </c:pt>
              <c:pt idx="1929">
                <c:v>2.5</c:v>
              </c:pt>
              <c:pt idx="1930">
                <c:v>2</c:v>
              </c:pt>
              <c:pt idx="1931">
                <c:v>2.5</c:v>
              </c:pt>
              <c:pt idx="1932">
                <c:v>2.75</c:v>
              </c:pt>
              <c:pt idx="1933">
                <c:v>2.25</c:v>
              </c:pt>
              <c:pt idx="1934">
                <c:v>1</c:v>
              </c:pt>
              <c:pt idx="1935">
                <c:v>3.5</c:v>
              </c:pt>
              <c:pt idx="1936">
                <c:v>3.75</c:v>
              </c:pt>
              <c:pt idx="1937">
                <c:v>2.75</c:v>
              </c:pt>
              <c:pt idx="1938">
                <c:v>1.75</c:v>
              </c:pt>
              <c:pt idx="1939">
                <c:v>1</c:v>
              </c:pt>
              <c:pt idx="1940">
                <c:v>1</c:v>
              </c:pt>
              <c:pt idx="1941">
                <c:v>2.5</c:v>
              </c:pt>
              <c:pt idx="1942">
                <c:v>2.25</c:v>
              </c:pt>
              <c:pt idx="1943">
                <c:v>2.5</c:v>
              </c:pt>
              <c:pt idx="1944">
                <c:v>2.75</c:v>
              </c:pt>
              <c:pt idx="1945">
                <c:v>3.5</c:v>
              </c:pt>
              <c:pt idx="1946">
                <c:v>2.5</c:v>
              </c:pt>
              <c:pt idx="1947">
                <c:v>2.75</c:v>
              </c:pt>
              <c:pt idx="1948">
                <c:v>3</c:v>
              </c:pt>
              <c:pt idx="1949">
                <c:v>2.25</c:v>
              </c:pt>
              <c:pt idx="1950">
                <c:v>1.75</c:v>
              </c:pt>
              <c:pt idx="1951">
                <c:v>4.5</c:v>
              </c:pt>
              <c:pt idx="1952">
                <c:v>4.75</c:v>
              </c:pt>
              <c:pt idx="1953">
                <c:v>2.5</c:v>
              </c:pt>
              <c:pt idx="1954">
                <c:v>1.5</c:v>
              </c:pt>
              <c:pt idx="1955">
                <c:v>2.5</c:v>
              </c:pt>
              <c:pt idx="1956">
                <c:v>1</c:v>
              </c:pt>
              <c:pt idx="1957">
                <c:v>2.5</c:v>
              </c:pt>
              <c:pt idx="1958">
                <c:v>2</c:v>
              </c:pt>
              <c:pt idx="1959">
                <c:v>1</c:v>
              </c:pt>
              <c:pt idx="1960">
                <c:v>3</c:v>
              </c:pt>
              <c:pt idx="1961">
                <c:v>2.25</c:v>
              </c:pt>
              <c:pt idx="1962">
                <c:v>4.25</c:v>
              </c:pt>
              <c:pt idx="1963">
                <c:v>2.75</c:v>
              </c:pt>
              <c:pt idx="1964">
                <c:v>2.5</c:v>
              </c:pt>
              <c:pt idx="1965">
                <c:v>3.75</c:v>
              </c:pt>
              <c:pt idx="1966">
                <c:v>2.5</c:v>
              </c:pt>
              <c:pt idx="1967">
                <c:v>1.75</c:v>
              </c:pt>
              <c:pt idx="1968">
                <c:v>1.75</c:v>
              </c:pt>
              <c:pt idx="1969">
                <c:v>2.75</c:v>
              </c:pt>
              <c:pt idx="1970">
                <c:v>1.75</c:v>
              </c:pt>
              <c:pt idx="1971">
                <c:v>2</c:v>
              </c:pt>
              <c:pt idx="1972">
                <c:v>1</c:v>
              </c:pt>
              <c:pt idx="1973">
                <c:v>1.5</c:v>
              </c:pt>
              <c:pt idx="1974">
                <c:v>4.5</c:v>
              </c:pt>
              <c:pt idx="1975">
                <c:v>2.5</c:v>
              </c:pt>
              <c:pt idx="1976">
                <c:v>2.5</c:v>
              </c:pt>
              <c:pt idx="1977">
                <c:v>2.5</c:v>
              </c:pt>
              <c:pt idx="1978">
                <c:v>1.75</c:v>
              </c:pt>
              <c:pt idx="1979">
                <c:v>1</c:v>
              </c:pt>
              <c:pt idx="1980">
                <c:v>1</c:v>
              </c:pt>
              <c:pt idx="1981">
                <c:v>1</c:v>
              </c:pt>
              <c:pt idx="1982">
                <c:v>3.25</c:v>
              </c:pt>
              <c:pt idx="1983">
                <c:v>2.5</c:v>
              </c:pt>
              <c:pt idx="1984">
                <c:v>1.75</c:v>
              </c:pt>
              <c:pt idx="1985">
                <c:v>2.5</c:v>
              </c:pt>
              <c:pt idx="1986">
                <c:v>2.5</c:v>
              </c:pt>
              <c:pt idx="1987">
                <c:v>3.5</c:v>
              </c:pt>
              <c:pt idx="1988">
                <c:v>1</c:v>
              </c:pt>
              <c:pt idx="1989">
                <c:v>3.5</c:v>
              </c:pt>
              <c:pt idx="1990">
                <c:v>2.75</c:v>
              </c:pt>
              <c:pt idx="1991">
                <c:v>1.5</c:v>
              </c:pt>
              <c:pt idx="1992">
                <c:v>1.75</c:v>
              </c:pt>
              <c:pt idx="1993">
                <c:v>1</c:v>
              </c:pt>
              <c:pt idx="1994">
                <c:v>1.75</c:v>
              </c:pt>
              <c:pt idx="1995">
                <c:v>2.5</c:v>
              </c:pt>
              <c:pt idx="1996">
                <c:v>1.75</c:v>
              </c:pt>
              <c:pt idx="1997">
                <c:v>2</c:v>
              </c:pt>
              <c:pt idx="1998">
                <c:v>2.5</c:v>
              </c:pt>
              <c:pt idx="1999">
                <c:v>2.25</c:v>
              </c:pt>
              <c:pt idx="2000">
                <c:v>2.75</c:v>
              </c:pt>
              <c:pt idx="2001">
                <c:v>2</c:v>
              </c:pt>
              <c:pt idx="2002">
                <c:v>2</c:v>
              </c:pt>
              <c:pt idx="2003">
                <c:v>2.5</c:v>
              </c:pt>
              <c:pt idx="2004">
                <c:v>2.5</c:v>
              </c:pt>
              <c:pt idx="2005">
                <c:v>5.25</c:v>
              </c:pt>
              <c:pt idx="2006">
                <c:v>1</c:v>
              </c:pt>
              <c:pt idx="2007">
                <c:v>2.5</c:v>
              </c:pt>
              <c:pt idx="2008">
                <c:v>2.5</c:v>
              </c:pt>
              <c:pt idx="2009">
                <c:v>2.25</c:v>
              </c:pt>
              <c:pt idx="2010">
                <c:v>2.5</c:v>
              </c:pt>
              <c:pt idx="2011">
                <c:v>3</c:v>
              </c:pt>
              <c:pt idx="2012">
                <c:v>2.5</c:v>
              </c:pt>
              <c:pt idx="2013">
                <c:v>2.5</c:v>
              </c:pt>
              <c:pt idx="2014">
                <c:v>1</c:v>
              </c:pt>
              <c:pt idx="2015">
                <c:v>2.25</c:v>
              </c:pt>
              <c:pt idx="2016">
                <c:v>2.5</c:v>
              </c:pt>
              <c:pt idx="2017">
                <c:v>1.5</c:v>
              </c:pt>
              <c:pt idx="2018">
                <c:v>1.5</c:v>
              </c:pt>
              <c:pt idx="2019">
                <c:v>2.5</c:v>
              </c:pt>
              <c:pt idx="2020">
                <c:v>1.5</c:v>
              </c:pt>
              <c:pt idx="2021">
                <c:v>1.75</c:v>
              </c:pt>
              <c:pt idx="2022">
                <c:v>1</c:v>
              </c:pt>
              <c:pt idx="2023">
                <c:v>1.75</c:v>
              </c:pt>
              <c:pt idx="2024">
                <c:v>2.5</c:v>
              </c:pt>
              <c:pt idx="2025">
                <c:v>3.25</c:v>
              </c:pt>
              <c:pt idx="2026">
                <c:v>2</c:v>
              </c:pt>
              <c:pt idx="2027">
                <c:v>2.5</c:v>
              </c:pt>
              <c:pt idx="2028">
                <c:v>2.5</c:v>
              </c:pt>
              <c:pt idx="2029">
                <c:v>1</c:v>
              </c:pt>
              <c:pt idx="2030">
                <c:v>4</c:v>
              </c:pt>
              <c:pt idx="2031">
                <c:v>1.5</c:v>
              </c:pt>
              <c:pt idx="2032">
                <c:v>2.5</c:v>
              </c:pt>
              <c:pt idx="2033">
                <c:v>2.75</c:v>
              </c:pt>
              <c:pt idx="2034">
                <c:v>1.75</c:v>
              </c:pt>
              <c:pt idx="2035">
                <c:v>2.75</c:v>
              </c:pt>
              <c:pt idx="2036">
                <c:v>2.75</c:v>
              </c:pt>
              <c:pt idx="2037">
                <c:v>1</c:v>
              </c:pt>
              <c:pt idx="2038">
                <c:v>1</c:v>
              </c:pt>
              <c:pt idx="2039">
                <c:v>2</c:v>
              </c:pt>
              <c:pt idx="2040">
                <c:v>2.25</c:v>
              </c:pt>
              <c:pt idx="2041">
                <c:v>1.75</c:v>
              </c:pt>
              <c:pt idx="2042">
                <c:v>2.5</c:v>
              </c:pt>
              <c:pt idx="2043">
                <c:v>1</c:v>
              </c:pt>
              <c:pt idx="2044">
                <c:v>1</c:v>
              </c:pt>
              <c:pt idx="2045">
                <c:v>1.5</c:v>
              </c:pt>
              <c:pt idx="2046">
                <c:v>2</c:v>
              </c:pt>
              <c:pt idx="2047">
                <c:v>2.5</c:v>
              </c:pt>
              <c:pt idx="2048">
                <c:v>2.25</c:v>
              </c:pt>
              <c:pt idx="2049">
                <c:v>1.75</c:v>
              </c:pt>
              <c:pt idx="2050">
                <c:v>2.5</c:v>
              </c:pt>
              <c:pt idx="2051">
                <c:v>2.5</c:v>
              </c:pt>
              <c:pt idx="2052">
                <c:v>1.75</c:v>
              </c:pt>
              <c:pt idx="2053">
                <c:v>2.5</c:v>
              </c:pt>
              <c:pt idx="2054">
                <c:v>1</c:v>
              </c:pt>
              <c:pt idx="2055">
                <c:v>2</c:v>
              </c:pt>
              <c:pt idx="2056">
                <c:v>1</c:v>
              </c:pt>
              <c:pt idx="2057">
                <c:v>2.5</c:v>
              </c:pt>
              <c:pt idx="2058">
                <c:v>2.5</c:v>
              </c:pt>
              <c:pt idx="2059">
                <c:v>1.5</c:v>
              </c:pt>
              <c:pt idx="2060">
                <c:v>2.75</c:v>
              </c:pt>
              <c:pt idx="2061">
                <c:v>3.5</c:v>
              </c:pt>
              <c:pt idx="2062">
                <c:v>2</c:v>
              </c:pt>
              <c:pt idx="2063">
                <c:v>2</c:v>
              </c:pt>
              <c:pt idx="2064">
                <c:v>1.75</c:v>
              </c:pt>
              <c:pt idx="2065">
                <c:v>3</c:v>
              </c:pt>
              <c:pt idx="2066">
                <c:v>1.75</c:v>
              </c:pt>
              <c:pt idx="2067">
                <c:v>2.5</c:v>
              </c:pt>
              <c:pt idx="2068">
                <c:v>2.5</c:v>
              </c:pt>
              <c:pt idx="2069">
                <c:v>3</c:v>
              </c:pt>
              <c:pt idx="2070">
                <c:v>2.5</c:v>
              </c:pt>
              <c:pt idx="2071">
                <c:v>2</c:v>
              </c:pt>
              <c:pt idx="2072">
                <c:v>2.75</c:v>
              </c:pt>
              <c:pt idx="2073">
                <c:v>2.5</c:v>
              </c:pt>
              <c:pt idx="2074">
                <c:v>3</c:v>
              </c:pt>
              <c:pt idx="2075">
                <c:v>2.5</c:v>
              </c:pt>
              <c:pt idx="2076">
                <c:v>2.5</c:v>
              </c:pt>
              <c:pt idx="2077">
                <c:v>2.5</c:v>
              </c:pt>
              <c:pt idx="2078">
                <c:v>2.5</c:v>
              </c:pt>
              <c:pt idx="2079">
                <c:v>2.25</c:v>
              </c:pt>
              <c:pt idx="2080">
                <c:v>2.5</c:v>
              </c:pt>
              <c:pt idx="2081">
                <c:v>1</c:v>
              </c:pt>
              <c:pt idx="2082">
                <c:v>2.25</c:v>
              </c:pt>
              <c:pt idx="2083">
                <c:v>3.25</c:v>
              </c:pt>
              <c:pt idx="2084">
                <c:v>1</c:v>
              </c:pt>
              <c:pt idx="2085">
                <c:v>3</c:v>
              </c:pt>
              <c:pt idx="2086">
                <c:v>2.75</c:v>
              </c:pt>
              <c:pt idx="2087">
                <c:v>1</c:v>
              </c:pt>
              <c:pt idx="2088">
                <c:v>1.75</c:v>
              </c:pt>
              <c:pt idx="2089">
                <c:v>2.5</c:v>
              </c:pt>
              <c:pt idx="2090">
                <c:v>2.5</c:v>
              </c:pt>
              <c:pt idx="2091">
                <c:v>2.5</c:v>
              </c:pt>
              <c:pt idx="2092">
                <c:v>1.75</c:v>
              </c:pt>
              <c:pt idx="2093">
                <c:v>3.5</c:v>
              </c:pt>
              <c:pt idx="2094">
                <c:v>2.5</c:v>
              </c:pt>
              <c:pt idx="2095">
                <c:v>1.5</c:v>
              </c:pt>
              <c:pt idx="2096">
                <c:v>2.5</c:v>
              </c:pt>
              <c:pt idx="2097">
                <c:v>3</c:v>
              </c:pt>
              <c:pt idx="2098">
                <c:v>2.25</c:v>
              </c:pt>
              <c:pt idx="2099">
                <c:v>1.75</c:v>
              </c:pt>
              <c:pt idx="2100">
                <c:v>3</c:v>
              </c:pt>
              <c:pt idx="2101">
                <c:v>1.75</c:v>
              </c:pt>
              <c:pt idx="2102">
                <c:v>2.25</c:v>
              </c:pt>
              <c:pt idx="2103">
                <c:v>2.5</c:v>
              </c:pt>
              <c:pt idx="2104">
                <c:v>1.5</c:v>
              </c:pt>
              <c:pt idx="2105">
                <c:v>1.75</c:v>
              </c:pt>
              <c:pt idx="2106">
                <c:v>1.75</c:v>
              </c:pt>
              <c:pt idx="2107">
                <c:v>1</c:v>
              </c:pt>
              <c:pt idx="2108">
                <c:v>3.25</c:v>
              </c:pt>
              <c:pt idx="2109">
                <c:v>3.25</c:v>
              </c:pt>
              <c:pt idx="2110">
                <c:v>2.5</c:v>
              </c:pt>
              <c:pt idx="2111">
                <c:v>2.5</c:v>
              </c:pt>
              <c:pt idx="2112">
                <c:v>1</c:v>
              </c:pt>
              <c:pt idx="2113">
                <c:v>1.75</c:v>
              </c:pt>
              <c:pt idx="2114">
                <c:v>1.75</c:v>
              </c:pt>
              <c:pt idx="2115">
                <c:v>2.5</c:v>
              </c:pt>
              <c:pt idx="2116">
                <c:v>2.25</c:v>
              </c:pt>
              <c:pt idx="2117">
                <c:v>2</c:v>
              </c:pt>
              <c:pt idx="2118">
                <c:v>1.75</c:v>
              </c:pt>
              <c:pt idx="2119">
                <c:v>2</c:v>
              </c:pt>
              <c:pt idx="2120">
                <c:v>1.75</c:v>
              </c:pt>
              <c:pt idx="2121">
                <c:v>1</c:v>
              </c:pt>
              <c:pt idx="2122">
                <c:v>1</c:v>
              </c:pt>
              <c:pt idx="2123">
                <c:v>1.75</c:v>
              </c:pt>
              <c:pt idx="2124">
                <c:v>1</c:v>
              </c:pt>
              <c:pt idx="2125">
                <c:v>1</c:v>
              </c:pt>
              <c:pt idx="2126">
                <c:v>2.75</c:v>
              </c:pt>
              <c:pt idx="2127">
                <c:v>2.5</c:v>
              </c:pt>
              <c:pt idx="2128">
                <c:v>2.25</c:v>
              </c:pt>
              <c:pt idx="2129">
                <c:v>2.5</c:v>
              </c:pt>
              <c:pt idx="2130">
                <c:v>1.75</c:v>
              </c:pt>
              <c:pt idx="2131">
                <c:v>2.5</c:v>
              </c:pt>
              <c:pt idx="2132">
                <c:v>2.5</c:v>
              </c:pt>
              <c:pt idx="2133">
                <c:v>1.5</c:v>
              </c:pt>
              <c:pt idx="2134">
                <c:v>2.5</c:v>
              </c:pt>
              <c:pt idx="2135">
                <c:v>2</c:v>
              </c:pt>
              <c:pt idx="2136">
                <c:v>1</c:v>
              </c:pt>
              <c:pt idx="2137">
                <c:v>2.5</c:v>
              </c:pt>
              <c:pt idx="2138">
                <c:v>3.5</c:v>
              </c:pt>
              <c:pt idx="2139">
                <c:v>2.5</c:v>
              </c:pt>
              <c:pt idx="2140">
                <c:v>3.25</c:v>
              </c:pt>
              <c:pt idx="2141">
                <c:v>3</c:v>
              </c:pt>
              <c:pt idx="2142">
                <c:v>2.75</c:v>
              </c:pt>
              <c:pt idx="2143">
                <c:v>1.75</c:v>
              </c:pt>
              <c:pt idx="2144">
                <c:v>1</c:v>
              </c:pt>
              <c:pt idx="2145">
                <c:v>1</c:v>
              </c:pt>
              <c:pt idx="2146">
                <c:v>2.75</c:v>
              </c:pt>
              <c:pt idx="2147">
                <c:v>1.75</c:v>
              </c:pt>
              <c:pt idx="2148">
                <c:v>2.5</c:v>
              </c:pt>
              <c:pt idx="2149">
                <c:v>1.75</c:v>
              </c:pt>
              <c:pt idx="2150">
                <c:v>1</c:v>
              </c:pt>
              <c:pt idx="2151">
                <c:v>2.5</c:v>
              </c:pt>
              <c:pt idx="2152">
                <c:v>1.75</c:v>
              </c:pt>
              <c:pt idx="2153">
                <c:v>1.75</c:v>
              </c:pt>
              <c:pt idx="2154">
                <c:v>2.5</c:v>
              </c:pt>
              <c:pt idx="2155">
                <c:v>1.75</c:v>
              </c:pt>
              <c:pt idx="2156">
                <c:v>2</c:v>
              </c:pt>
              <c:pt idx="2157">
                <c:v>2.5</c:v>
              </c:pt>
              <c:pt idx="2158">
                <c:v>2</c:v>
              </c:pt>
              <c:pt idx="2159">
                <c:v>2.25</c:v>
              </c:pt>
              <c:pt idx="2160">
                <c:v>3</c:v>
              </c:pt>
              <c:pt idx="2161">
                <c:v>1.5</c:v>
              </c:pt>
              <c:pt idx="2162">
                <c:v>1.75</c:v>
              </c:pt>
              <c:pt idx="2163">
                <c:v>2.5</c:v>
              </c:pt>
              <c:pt idx="2164">
                <c:v>1</c:v>
              </c:pt>
              <c:pt idx="2165">
                <c:v>2.5</c:v>
              </c:pt>
              <c:pt idx="2166">
                <c:v>2.5</c:v>
              </c:pt>
              <c:pt idx="2167">
                <c:v>2.5</c:v>
              </c:pt>
              <c:pt idx="2168">
                <c:v>1.75</c:v>
              </c:pt>
              <c:pt idx="2169">
                <c:v>1.75</c:v>
              </c:pt>
              <c:pt idx="2170">
                <c:v>2.5</c:v>
              </c:pt>
              <c:pt idx="2171">
                <c:v>1</c:v>
              </c:pt>
              <c:pt idx="2172">
                <c:v>3.5</c:v>
              </c:pt>
              <c:pt idx="2173">
                <c:v>2.5</c:v>
              </c:pt>
              <c:pt idx="2174">
                <c:v>3.5</c:v>
              </c:pt>
              <c:pt idx="2175">
                <c:v>2.5</c:v>
              </c:pt>
              <c:pt idx="2176">
                <c:v>1.5</c:v>
              </c:pt>
              <c:pt idx="2177">
                <c:v>1.5</c:v>
              </c:pt>
              <c:pt idx="2178">
                <c:v>2.5</c:v>
              </c:pt>
              <c:pt idx="2179">
                <c:v>2.5</c:v>
              </c:pt>
              <c:pt idx="2180">
                <c:v>2</c:v>
              </c:pt>
              <c:pt idx="2181">
                <c:v>4</c:v>
              </c:pt>
              <c:pt idx="2182">
                <c:v>2.75</c:v>
              </c:pt>
              <c:pt idx="2183">
                <c:v>1.75</c:v>
              </c:pt>
              <c:pt idx="2184">
                <c:v>2.5</c:v>
              </c:pt>
              <c:pt idx="2185">
                <c:v>2.5</c:v>
              </c:pt>
              <c:pt idx="2186">
                <c:v>2.5</c:v>
              </c:pt>
              <c:pt idx="2187">
                <c:v>1</c:v>
              </c:pt>
              <c:pt idx="2188">
                <c:v>1.75</c:v>
              </c:pt>
              <c:pt idx="2189">
                <c:v>2</c:v>
              </c:pt>
              <c:pt idx="2190">
                <c:v>2.5</c:v>
              </c:pt>
              <c:pt idx="2191">
                <c:v>2.5</c:v>
              </c:pt>
              <c:pt idx="2192">
                <c:v>2.25</c:v>
              </c:pt>
              <c:pt idx="2193">
                <c:v>3</c:v>
              </c:pt>
              <c:pt idx="2194">
                <c:v>1.5</c:v>
              </c:pt>
              <c:pt idx="2195">
                <c:v>1.5</c:v>
              </c:pt>
              <c:pt idx="2196">
                <c:v>2.25</c:v>
              </c:pt>
              <c:pt idx="2197">
                <c:v>1.75</c:v>
              </c:pt>
              <c:pt idx="2198">
                <c:v>2</c:v>
              </c:pt>
              <c:pt idx="2199">
                <c:v>1.75</c:v>
              </c:pt>
              <c:pt idx="2200">
                <c:v>2</c:v>
              </c:pt>
              <c:pt idx="2201">
                <c:v>1.75</c:v>
              </c:pt>
              <c:pt idx="2202">
                <c:v>0.75</c:v>
              </c:pt>
              <c:pt idx="2203">
                <c:v>1</c:v>
              </c:pt>
              <c:pt idx="2204">
                <c:v>1</c:v>
              </c:pt>
              <c:pt idx="2205">
                <c:v>1.75</c:v>
              </c:pt>
              <c:pt idx="2206">
                <c:v>3</c:v>
              </c:pt>
              <c:pt idx="2207">
                <c:v>2.5</c:v>
              </c:pt>
              <c:pt idx="2208">
                <c:v>1.75</c:v>
              </c:pt>
              <c:pt idx="2209">
                <c:v>2</c:v>
              </c:pt>
              <c:pt idx="2210">
                <c:v>2.5</c:v>
              </c:pt>
              <c:pt idx="2211">
                <c:v>1.75</c:v>
              </c:pt>
              <c:pt idx="2212">
                <c:v>1</c:v>
              </c:pt>
              <c:pt idx="2213">
                <c:v>1.75</c:v>
              </c:pt>
              <c:pt idx="2214">
                <c:v>1</c:v>
              </c:pt>
              <c:pt idx="2215">
                <c:v>1</c:v>
              </c:pt>
              <c:pt idx="2216">
                <c:v>1.75</c:v>
              </c:pt>
              <c:pt idx="2217">
                <c:v>1</c:v>
              </c:pt>
              <c:pt idx="2218">
                <c:v>1.5</c:v>
              </c:pt>
              <c:pt idx="2219">
                <c:v>1</c:v>
              </c:pt>
              <c:pt idx="2220">
                <c:v>2</c:v>
              </c:pt>
              <c:pt idx="2221">
                <c:v>1.75</c:v>
              </c:pt>
              <c:pt idx="2222">
                <c:v>3</c:v>
              </c:pt>
              <c:pt idx="2223">
                <c:v>3.25</c:v>
              </c:pt>
              <c:pt idx="2224">
                <c:v>1</c:v>
              </c:pt>
              <c:pt idx="2225">
                <c:v>1.5</c:v>
              </c:pt>
              <c:pt idx="2226">
                <c:v>3.25</c:v>
              </c:pt>
              <c:pt idx="2227">
                <c:v>2</c:v>
              </c:pt>
              <c:pt idx="2228">
                <c:v>1.75</c:v>
              </c:pt>
              <c:pt idx="2229">
                <c:v>2.5</c:v>
              </c:pt>
              <c:pt idx="2230">
                <c:v>2.5</c:v>
              </c:pt>
              <c:pt idx="2231">
                <c:v>2.25</c:v>
              </c:pt>
              <c:pt idx="2232">
                <c:v>1.5</c:v>
              </c:pt>
              <c:pt idx="2233">
                <c:v>2.5</c:v>
              </c:pt>
              <c:pt idx="2234">
                <c:v>1</c:v>
              </c:pt>
              <c:pt idx="2235">
                <c:v>2</c:v>
              </c:pt>
              <c:pt idx="2236">
                <c:v>1.75</c:v>
              </c:pt>
              <c:pt idx="2237">
                <c:v>1.5</c:v>
              </c:pt>
              <c:pt idx="2238">
                <c:v>3.5</c:v>
              </c:pt>
              <c:pt idx="2239">
                <c:v>2.5</c:v>
              </c:pt>
              <c:pt idx="2240">
                <c:v>1</c:v>
              </c:pt>
              <c:pt idx="2241">
                <c:v>2.5</c:v>
              </c:pt>
              <c:pt idx="2242">
                <c:v>2</c:v>
              </c:pt>
              <c:pt idx="2243">
                <c:v>3.25</c:v>
              </c:pt>
              <c:pt idx="2244">
                <c:v>3.25</c:v>
              </c:pt>
              <c:pt idx="2245">
                <c:v>2.5</c:v>
              </c:pt>
              <c:pt idx="2246">
                <c:v>1.75</c:v>
              </c:pt>
              <c:pt idx="2247">
                <c:v>1</c:v>
              </c:pt>
              <c:pt idx="2248">
                <c:v>1.75</c:v>
              </c:pt>
              <c:pt idx="2249">
                <c:v>2.75</c:v>
              </c:pt>
              <c:pt idx="2250">
                <c:v>3.75</c:v>
              </c:pt>
              <c:pt idx="2251">
                <c:v>1.75</c:v>
              </c:pt>
              <c:pt idx="2252">
                <c:v>2</c:v>
              </c:pt>
              <c:pt idx="2253">
                <c:v>1.75</c:v>
              </c:pt>
              <c:pt idx="2254">
                <c:v>2.75</c:v>
              </c:pt>
              <c:pt idx="2255">
                <c:v>2.5</c:v>
              </c:pt>
              <c:pt idx="2256">
                <c:v>1</c:v>
              </c:pt>
              <c:pt idx="2257">
                <c:v>1</c:v>
              </c:pt>
              <c:pt idx="2258">
                <c:v>1.75</c:v>
              </c:pt>
              <c:pt idx="2259">
                <c:v>2.5</c:v>
              </c:pt>
              <c:pt idx="2260">
                <c:v>2.75</c:v>
              </c:pt>
              <c:pt idx="2261">
                <c:v>4.5</c:v>
              </c:pt>
              <c:pt idx="2262">
                <c:v>2.5</c:v>
              </c:pt>
              <c:pt idx="2263">
                <c:v>3.25</c:v>
              </c:pt>
              <c:pt idx="2264">
                <c:v>3.75</c:v>
              </c:pt>
              <c:pt idx="2265">
                <c:v>3.5</c:v>
              </c:pt>
              <c:pt idx="2266">
                <c:v>2.5</c:v>
              </c:pt>
              <c:pt idx="2267">
                <c:v>2.25</c:v>
              </c:pt>
              <c:pt idx="2268">
                <c:v>2.75</c:v>
              </c:pt>
              <c:pt idx="2269">
                <c:v>2.5</c:v>
              </c:pt>
              <c:pt idx="2270">
                <c:v>2.75</c:v>
              </c:pt>
              <c:pt idx="2271">
                <c:v>1</c:v>
              </c:pt>
              <c:pt idx="2272">
                <c:v>2.5</c:v>
              </c:pt>
              <c:pt idx="2273">
                <c:v>2</c:v>
              </c:pt>
              <c:pt idx="2274">
                <c:v>1.75</c:v>
              </c:pt>
              <c:pt idx="2275">
                <c:v>2</c:v>
              </c:pt>
              <c:pt idx="2276">
                <c:v>1</c:v>
              </c:pt>
              <c:pt idx="2277">
                <c:v>1.5</c:v>
              </c:pt>
              <c:pt idx="2278">
                <c:v>2.5</c:v>
              </c:pt>
              <c:pt idx="2279">
                <c:v>5</c:v>
              </c:pt>
              <c:pt idx="2280">
                <c:v>3</c:v>
              </c:pt>
              <c:pt idx="2281">
                <c:v>1</c:v>
              </c:pt>
              <c:pt idx="2282">
                <c:v>1.75</c:v>
              </c:pt>
              <c:pt idx="2283">
                <c:v>1.5</c:v>
              </c:pt>
              <c:pt idx="2284">
                <c:v>1.75</c:v>
              </c:pt>
              <c:pt idx="2285">
                <c:v>1.5</c:v>
              </c:pt>
              <c:pt idx="2286">
                <c:v>4.5</c:v>
              </c:pt>
              <c:pt idx="2287">
                <c:v>1</c:v>
              </c:pt>
              <c:pt idx="2288">
                <c:v>1.5</c:v>
              </c:pt>
              <c:pt idx="2289">
                <c:v>2.5</c:v>
              </c:pt>
              <c:pt idx="2290">
                <c:v>1</c:v>
              </c:pt>
              <c:pt idx="2291">
                <c:v>1</c:v>
              </c:pt>
              <c:pt idx="2292">
                <c:v>2.5</c:v>
              </c:pt>
              <c:pt idx="2293">
                <c:v>3.75</c:v>
              </c:pt>
              <c:pt idx="2294">
                <c:v>2.5</c:v>
              </c:pt>
              <c:pt idx="2295">
                <c:v>1</c:v>
              </c:pt>
              <c:pt idx="2296">
                <c:v>3.5</c:v>
              </c:pt>
              <c:pt idx="2297">
                <c:v>2.75</c:v>
              </c:pt>
              <c:pt idx="2298">
                <c:v>2.5</c:v>
              </c:pt>
              <c:pt idx="2299">
                <c:v>2.5</c:v>
              </c:pt>
              <c:pt idx="2300">
                <c:v>2.5</c:v>
              </c:pt>
              <c:pt idx="2301">
                <c:v>2.5</c:v>
              </c:pt>
              <c:pt idx="2302">
                <c:v>1.75</c:v>
              </c:pt>
              <c:pt idx="2303">
                <c:v>1.75</c:v>
              </c:pt>
              <c:pt idx="2304">
                <c:v>1.5</c:v>
              </c:pt>
              <c:pt idx="2305">
                <c:v>2.5</c:v>
              </c:pt>
              <c:pt idx="2306">
                <c:v>2.5</c:v>
              </c:pt>
              <c:pt idx="2307">
                <c:v>2.5</c:v>
              </c:pt>
              <c:pt idx="2308">
                <c:v>1</c:v>
              </c:pt>
              <c:pt idx="2309">
                <c:v>1.75</c:v>
              </c:pt>
              <c:pt idx="2310">
                <c:v>1.5</c:v>
              </c:pt>
              <c:pt idx="2311">
                <c:v>2.5</c:v>
              </c:pt>
              <c:pt idx="2312">
                <c:v>2.25</c:v>
              </c:pt>
              <c:pt idx="2313">
                <c:v>2.75</c:v>
              </c:pt>
              <c:pt idx="2314">
                <c:v>1.75</c:v>
              </c:pt>
              <c:pt idx="2315">
                <c:v>2.75</c:v>
              </c:pt>
              <c:pt idx="2316">
                <c:v>3.5</c:v>
              </c:pt>
              <c:pt idx="2317">
                <c:v>3.25</c:v>
              </c:pt>
              <c:pt idx="2318">
                <c:v>1</c:v>
              </c:pt>
              <c:pt idx="2319">
                <c:v>1.75</c:v>
              </c:pt>
              <c:pt idx="2320">
                <c:v>2.5</c:v>
              </c:pt>
              <c:pt idx="2321">
                <c:v>1.5</c:v>
              </c:pt>
              <c:pt idx="2322">
                <c:v>2.5</c:v>
              </c:pt>
              <c:pt idx="2323">
                <c:v>1.75</c:v>
              </c:pt>
              <c:pt idx="2324">
                <c:v>2.5</c:v>
              </c:pt>
              <c:pt idx="2325">
                <c:v>1.75</c:v>
              </c:pt>
              <c:pt idx="2326">
                <c:v>2.75</c:v>
              </c:pt>
              <c:pt idx="2327">
                <c:v>1</c:v>
              </c:pt>
              <c:pt idx="2328">
                <c:v>6.25</c:v>
              </c:pt>
              <c:pt idx="2329">
                <c:v>1</c:v>
              </c:pt>
              <c:pt idx="2330">
                <c:v>2.75</c:v>
              </c:pt>
              <c:pt idx="2331">
                <c:v>1</c:v>
              </c:pt>
              <c:pt idx="2332">
                <c:v>2.5</c:v>
              </c:pt>
              <c:pt idx="2333">
                <c:v>3.5</c:v>
              </c:pt>
              <c:pt idx="2334">
                <c:v>2</c:v>
              </c:pt>
              <c:pt idx="2335">
                <c:v>2</c:v>
              </c:pt>
              <c:pt idx="2336">
                <c:v>1</c:v>
              </c:pt>
              <c:pt idx="2337">
                <c:v>1</c:v>
              </c:pt>
              <c:pt idx="2338">
                <c:v>2.5</c:v>
              </c:pt>
              <c:pt idx="2339">
                <c:v>2.5</c:v>
              </c:pt>
              <c:pt idx="2340">
                <c:v>2.5</c:v>
              </c:pt>
              <c:pt idx="2341">
                <c:v>2</c:v>
              </c:pt>
              <c:pt idx="2342">
                <c:v>1.75</c:v>
              </c:pt>
              <c:pt idx="2343">
                <c:v>2.25</c:v>
              </c:pt>
              <c:pt idx="2344">
                <c:v>3</c:v>
              </c:pt>
              <c:pt idx="2345">
                <c:v>2.75</c:v>
              </c:pt>
              <c:pt idx="2346">
                <c:v>2</c:v>
              </c:pt>
              <c:pt idx="2347">
                <c:v>2.5</c:v>
              </c:pt>
              <c:pt idx="2348">
                <c:v>2.5</c:v>
              </c:pt>
              <c:pt idx="2349">
                <c:v>3.5</c:v>
              </c:pt>
              <c:pt idx="2350">
                <c:v>1</c:v>
              </c:pt>
              <c:pt idx="2351">
                <c:v>3.5</c:v>
              </c:pt>
              <c:pt idx="2352">
                <c:v>1.5</c:v>
              </c:pt>
              <c:pt idx="2353">
                <c:v>2.25</c:v>
              </c:pt>
              <c:pt idx="2354">
                <c:v>2.5</c:v>
              </c:pt>
              <c:pt idx="2355">
                <c:v>1.25</c:v>
              </c:pt>
              <c:pt idx="2356">
                <c:v>2.5</c:v>
              </c:pt>
              <c:pt idx="2357">
                <c:v>2.25</c:v>
              </c:pt>
              <c:pt idx="2358">
                <c:v>3.5</c:v>
              </c:pt>
              <c:pt idx="2359">
                <c:v>2.25</c:v>
              </c:pt>
              <c:pt idx="2360">
                <c:v>2.5</c:v>
              </c:pt>
              <c:pt idx="2361">
                <c:v>3.75</c:v>
              </c:pt>
              <c:pt idx="2362">
                <c:v>1.75</c:v>
              </c:pt>
              <c:pt idx="2363">
                <c:v>2</c:v>
              </c:pt>
              <c:pt idx="2364">
                <c:v>4.25</c:v>
              </c:pt>
              <c:pt idx="2365">
                <c:v>0</c:v>
              </c:pt>
              <c:pt idx="2366">
                <c:v>1</c:v>
              </c:pt>
              <c:pt idx="2367">
                <c:v>2.25</c:v>
              </c:pt>
              <c:pt idx="2368">
                <c:v>2.5</c:v>
              </c:pt>
              <c:pt idx="2369">
                <c:v>2</c:v>
              </c:pt>
              <c:pt idx="2370">
                <c:v>2</c:v>
              </c:pt>
              <c:pt idx="2371">
                <c:v>3.25</c:v>
              </c:pt>
              <c:pt idx="2372">
                <c:v>2.5</c:v>
              </c:pt>
              <c:pt idx="2373">
                <c:v>2</c:v>
              </c:pt>
              <c:pt idx="2374">
                <c:v>1</c:v>
              </c:pt>
              <c:pt idx="2375">
                <c:v>1.75</c:v>
              </c:pt>
              <c:pt idx="2376">
                <c:v>1</c:v>
              </c:pt>
              <c:pt idx="2377">
                <c:v>1.75</c:v>
              </c:pt>
              <c:pt idx="2378">
                <c:v>1</c:v>
              </c:pt>
              <c:pt idx="2379">
                <c:v>2.5</c:v>
              </c:pt>
              <c:pt idx="2380">
                <c:v>1.75</c:v>
              </c:pt>
              <c:pt idx="2381">
                <c:v>2.25</c:v>
              </c:pt>
              <c:pt idx="2382">
                <c:v>1.75</c:v>
              </c:pt>
              <c:pt idx="2383">
                <c:v>2.5</c:v>
              </c:pt>
              <c:pt idx="2384">
                <c:v>1</c:v>
              </c:pt>
              <c:pt idx="2385">
                <c:v>2.25</c:v>
              </c:pt>
              <c:pt idx="2386">
                <c:v>1.5</c:v>
              </c:pt>
              <c:pt idx="2387">
                <c:v>2.75</c:v>
              </c:pt>
              <c:pt idx="2388">
                <c:v>1.5</c:v>
              </c:pt>
              <c:pt idx="2389">
                <c:v>2.5</c:v>
              </c:pt>
              <c:pt idx="2390">
                <c:v>1</c:v>
              </c:pt>
              <c:pt idx="2391">
                <c:v>2.5</c:v>
              </c:pt>
              <c:pt idx="2392">
                <c:v>1</c:v>
              </c:pt>
              <c:pt idx="2393">
                <c:v>2.5</c:v>
              </c:pt>
              <c:pt idx="2394">
                <c:v>2</c:v>
              </c:pt>
              <c:pt idx="2395">
                <c:v>1.75</c:v>
              </c:pt>
              <c:pt idx="2396">
                <c:v>1</c:v>
              </c:pt>
              <c:pt idx="2397">
                <c:v>2.75</c:v>
              </c:pt>
              <c:pt idx="2398">
                <c:v>3.25</c:v>
              </c:pt>
              <c:pt idx="2399">
                <c:v>2.25</c:v>
              </c:pt>
              <c:pt idx="2400">
                <c:v>1</c:v>
              </c:pt>
              <c:pt idx="2401">
                <c:v>2.5</c:v>
              </c:pt>
              <c:pt idx="2402">
                <c:v>2.5</c:v>
              </c:pt>
              <c:pt idx="2403">
                <c:v>1.75</c:v>
              </c:pt>
              <c:pt idx="2404">
                <c:v>1.5</c:v>
              </c:pt>
              <c:pt idx="2405">
                <c:v>2.5</c:v>
              </c:pt>
              <c:pt idx="2406">
                <c:v>2.25</c:v>
              </c:pt>
              <c:pt idx="2407">
                <c:v>2.75</c:v>
              </c:pt>
              <c:pt idx="2408">
                <c:v>2.5</c:v>
              </c:pt>
              <c:pt idx="2409">
                <c:v>2.5</c:v>
              </c:pt>
              <c:pt idx="2410">
                <c:v>3</c:v>
              </c:pt>
              <c:pt idx="2411">
                <c:v>3</c:v>
              </c:pt>
              <c:pt idx="2412">
                <c:v>2.5</c:v>
              </c:pt>
              <c:pt idx="2413">
                <c:v>2.5</c:v>
              </c:pt>
              <c:pt idx="2414">
                <c:v>2</c:v>
              </c:pt>
              <c:pt idx="2415">
                <c:v>1</c:v>
              </c:pt>
              <c:pt idx="2416">
                <c:v>0.75</c:v>
              </c:pt>
              <c:pt idx="2417">
                <c:v>2.5</c:v>
              </c:pt>
              <c:pt idx="2418">
                <c:v>2.5</c:v>
              </c:pt>
              <c:pt idx="2419">
                <c:v>2.5</c:v>
              </c:pt>
              <c:pt idx="2420">
                <c:v>2.5</c:v>
              </c:pt>
              <c:pt idx="2421">
                <c:v>2.25</c:v>
              </c:pt>
              <c:pt idx="2422">
                <c:v>2</c:v>
              </c:pt>
              <c:pt idx="2423">
                <c:v>3</c:v>
              </c:pt>
              <c:pt idx="2424">
                <c:v>1</c:v>
              </c:pt>
              <c:pt idx="2425">
                <c:v>1</c:v>
              </c:pt>
              <c:pt idx="2426">
                <c:v>1</c:v>
              </c:pt>
              <c:pt idx="2427">
                <c:v>1.75</c:v>
              </c:pt>
              <c:pt idx="2428">
                <c:v>1.75</c:v>
              </c:pt>
              <c:pt idx="2429">
                <c:v>2.25</c:v>
              </c:pt>
              <c:pt idx="2430">
                <c:v>2.5</c:v>
              </c:pt>
              <c:pt idx="2431">
                <c:v>1.75</c:v>
              </c:pt>
              <c:pt idx="2432">
                <c:v>2.75</c:v>
              </c:pt>
              <c:pt idx="2433">
                <c:v>1.5</c:v>
              </c:pt>
              <c:pt idx="2434">
                <c:v>4</c:v>
              </c:pt>
              <c:pt idx="2435">
                <c:v>3.25</c:v>
              </c:pt>
              <c:pt idx="2436">
                <c:v>2.5</c:v>
              </c:pt>
              <c:pt idx="2437">
                <c:v>2.25</c:v>
              </c:pt>
              <c:pt idx="2438">
                <c:v>3.5</c:v>
              </c:pt>
              <c:pt idx="2439">
                <c:v>3</c:v>
              </c:pt>
              <c:pt idx="2440">
                <c:v>2.5</c:v>
              </c:pt>
              <c:pt idx="2441">
                <c:v>1.75</c:v>
              </c:pt>
              <c:pt idx="2442">
                <c:v>1</c:v>
              </c:pt>
              <c:pt idx="2443">
                <c:v>3.75</c:v>
              </c:pt>
              <c:pt idx="2444">
                <c:v>1.75</c:v>
              </c:pt>
              <c:pt idx="2445">
                <c:v>1</c:v>
              </c:pt>
              <c:pt idx="2446">
                <c:v>2.75</c:v>
              </c:pt>
              <c:pt idx="2447">
                <c:v>1.75</c:v>
              </c:pt>
              <c:pt idx="2448">
                <c:v>1</c:v>
              </c:pt>
              <c:pt idx="2449">
                <c:v>1</c:v>
              </c:pt>
              <c:pt idx="2450">
                <c:v>1.75</c:v>
              </c:pt>
              <c:pt idx="2451">
                <c:v>2.25</c:v>
              </c:pt>
              <c:pt idx="2452">
                <c:v>2.5</c:v>
              </c:pt>
              <c:pt idx="2453">
                <c:v>2</c:v>
              </c:pt>
              <c:pt idx="2454">
                <c:v>2.25</c:v>
              </c:pt>
              <c:pt idx="2455">
                <c:v>1.75</c:v>
              </c:pt>
              <c:pt idx="2456">
                <c:v>1</c:v>
              </c:pt>
              <c:pt idx="2457">
                <c:v>2.75</c:v>
              </c:pt>
              <c:pt idx="2458">
                <c:v>2.5</c:v>
              </c:pt>
              <c:pt idx="2459">
                <c:v>1</c:v>
              </c:pt>
              <c:pt idx="2460">
                <c:v>1.75</c:v>
              </c:pt>
              <c:pt idx="2461">
                <c:v>2.75</c:v>
              </c:pt>
              <c:pt idx="2462">
                <c:v>1</c:v>
              </c:pt>
              <c:pt idx="2463">
                <c:v>2.25</c:v>
              </c:pt>
              <c:pt idx="2464">
                <c:v>1.5</c:v>
              </c:pt>
              <c:pt idx="2465">
                <c:v>1</c:v>
              </c:pt>
              <c:pt idx="2466">
                <c:v>2.5</c:v>
              </c:pt>
              <c:pt idx="2467">
                <c:v>2.5</c:v>
              </c:pt>
              <c:pt idx="2468">
                <c:v>2.25</c:v>
              </c:pt>
              <c:pt idx="2469">
                <c:v>2.5</c:v>
              </c:pt>
              <c:pt idx="2470">
                <c:v>1.5</c:v>
              </c:pt>
              <c:pt idx="2471">
                <c:v>2.5</c:v>
              </c:pt>
              <c:pt idx="2472">
                <c:v>2.5</c:v>
              </c:pt>
              <c:pt idx="2473">
                <c:v>1.75</c:v>
              </c:pt>
              <c:pt idx="2474">
                <c:v>1.5</c:v>
              </c:pt>
              <c:pt idx="2475">
                <c:v>2.5</c:v>
              </c:pt>
              <c:pt idx="2476">
                <c:v>2.5</c:v>
              </c:pt>
              <c:pt idx="2477">
                <c:v>1</c:v>
              </c:pt>
              <c:pt idx="2478">
                <c:v>2</c:v>
              </c:pt>
              <c:pt idx="2479">
                <c:v>2.5</c:v>
              </c:pt>
              <c:pt idx="2480">
                <c:v>2</c:v>
              </c:pt>
              <c:pt idx="2481">
                <c:v>2.75</c:v>
              </c:pt>
              <c:pt idx="2482">
                <c:v>2.5</c:v>
              </c:pt>
              <c:pt idx="2483">
                <c:v>1.75</c:v>
              </c:pt>
              <c:pt idx="2484">
                <c:v>2.5</c:v>
              </c:pt>
              <c:pt idx="2485">
                <c:v>2.75</c:v>
              </c:pt>
              <c:pt idx="2486">
                <c:v>2.25</c:v>
              </c:pt>
              <c:pt idx="2487">
                <c:v>2.5</c:v>
              </c:pt>
              <c:pt idx="2488">
                <c:v>2.5</c:v>
              </c:pt>
              <c:pt idx="2489">
                <c:v>1.5</c:v>
              </c:pt>
              <c:pt idx="2490">
                <c:v>1</c:v>
              </c:pt>
              <c:pt idx="2491">
                <c:v>2.5</c:v>
              </c:pt>
              <c:pt idx="2492">
                <c:v>2.5</c:v>
              </c:pt>
              <c:pt idx="2493">
                <c:v>2.25</c:v>
              </c:pt>
              <c:pt idx="2494">
                <c:v>1.75</c:v>
              </c:pt>
              <c:pt idx="2495">
                <c:v>2.5</c:v>
              </c:pt>
              <c:pt idx="2496">
                <c:v>2.5</c:v>
              </c:pt>
              <c:pt idx="2497">
                <c:v>2.5</c:v>
              </c:pt>
              <c:pt idx="2498">
                <c:v>2.5</c:v>
              </c:pt>
              <c:pt idx="2499">
                <c:v>2</c:v>
              </c:pt>
              <c:pt idx="2500">
                <c:v>2.25</c:v>
              </c:pt>
              <c:pt idx="2501">
                <c:v>1</c:v>
              </c:pt>
              <c:pt idx="2502">
                <c:v>1</c:v>
              </c:pt>
              <c:pt idx="2503">
                <c:v>2</c:v>
              </c:pt>
              <c:pt idx="2504">
                <c:v>1.75</c:v>
              </c:pt>
              <c:pt idx="2505">
                <c:v>1.75</c:v>
              </c:pt>
              <c:pt idx="2506">
                <c:v>2</c:v>
              </c:pt>
              <c:pt idx="2507">
                <c:v>3</c:v>
              </c:pt>
              <c:pt idx="2508">
                <c:v>2.25</c:v>
              </c:pt>
              <c:pt idx="2509">
                <c:v>3.5</c:v>
              </c:pt>
              <c:pt idx="2510">
                <c:v>3</c:v>
              </c:pt>
              <c:pt idx="2511">
                <c:v>2.25</c:v>
              </c:pt>
              <c:pt idx="2512">
                <c:v>2.5</c:v>
              </c:pt>
              <c:pt idx="2513">
                <c:v>2.5</c:v>
              </c:pt>
              <c:pt idx="2514">
                <c:v>2</c:v>
              </c:pt>
              <c:pt idx="2515">
                <c:v>2.5</c:v>
              </c:pt>
              <c:pt idx="2516">
                <c:v>2.5</c:v>
              </c:pt>
              <c:pt idx="2517">
                <c:v>2.75</c:v>
              </c:pt>
              <c:pt idx="2518">
                <c:v>1</c:v>
              </c:pt>
              <c:pt idx="2519">
                <c:v>1.75</c:v>
              </c:pt>
              <c:pt idx="2520">
                <c:v>2.75</c:v>
              </c:pt>
              <c:pt idx="2521">
                <c:v>2.75</c:v>
              </c:pt>
              <c:pt idx="2522">
                <c:v>2.5</c:v>
              </c:pt>
              <c:pt idx="2523">
                <c:v>1.75</c:v>
              </c:pt>
              <c:pt idx="2524">
                <c:v>2</c:v>
              </c:pt>
              <c:pt idx="2525">
                <c:v>2.5</c:v>
              </c:pt>
              <c:pt idx="2526">
                <c:v>3</c:v>
              </c:pt>
              <c:pt idx="2527">
                <c:v>1</c:v>
              </c:pt>
              <c:pt idx="2528">
                <c:v>2.75</c:v>
              </c:pt>
              <c:pt idx="2529">
                <c:v>1.75</c:v>
              </c:pt>
              <c:pt idx="2530">
                <c:v>2</c:v>
              </c:pt>
              <c:pt idx="2531">
                <c:v>2.5</c:v>
              </c:pt>
              <c:pt idx="2532">
                <c:v>2.25</c:v>
              </c:pt>
              <c:pt idx="2533">
                <c:v>2.25</c:v>
              </c:pt>
              <c:pt idx="2534">
                <c:v>1.75</c:v>
              </c:pt>
              <c:pt idx="2535">
                <c:v>1.75</c:v>
              </c:pt>
              <c:pt idx="2536">
                <c:v>1.5</c:v>
              </c:pt>
              <c:pt idx="2537">
                <c:v>1.5</c:v>
              </c:pt>
              <c:pt idx="2538">
                <c:v>1</c:v>
              </c:pt>
              <c:pt idx="2539">
                <c:v>1.75</c:v>
              </c:pt>
              <c:pt idx="2540">
                <c:v>3</c:v>
              </c:pt>
              <c:pt idx="2541">
                <c:v>3.5</c:v>
              </c:pt>
              <c:pt idx="2542">
                <c:v>2.5</c:v>
              </c:pt>
              <c:pt idx="2543">
                <c:v>1.75</c:v>
              </c:pt>
              <c:pt idx="2544">
                <c:v>2.5</c:v>
              </c:pt>
              <c:pt idx="2545">
                <c:v>1.75</c:v>
              </c:pt>
              <c:pt idx="2546">
                <c:v>3</c:v>
              </c:pt>
              <c:pt idx="2547">
                <c:v>2</c:v>
              </c:pt>
              <c:pt idx="2548">
                <c:v>1.75</c:v>
              </c:pt>
              <c:pt idx="2549">
                <c:v>2</c:v>
              </c:pt>
              <c:pt idx="2550">
                <c:v>3.5</c:v>
              </c:pt>
              <c:pt idx="2551">
                <c:v>2.5</c:v>
              </c:pt>
              <c:pt idx="2552">
                <c:v>1.75</c:v>
              </c:pt>
              <c:pt idx="2553">
                <c:v>1.5</c:v>
              </c:pt>
              <c:pt idx="2554">
                <c:v>1.5</c:v>
              </c:pt>
              <c:pt idx="2555">
                <c:v>1.5</c:v>
              </c:pt>
              <c:pt idx="2556">
                <c:v>2</c:v>
              </c:pt>
              <c:pt idx="2557">
                <c:v>2</c:v>
              </c:pt>
              <c:pt idx="2558">
                <c:v>2.25</c:v>
              </c:pt>
              <c:pt idx="2559">
                <c:v>2.75</c:v>
              </c:pt>
              <c:pt idx="2560">
                <c:v>1</c:v>
              </c:pt>
              <c:pt idx="2561">
                <c:v>2.5</c:v>
              </c:pt>
              <c:pt idx="2562">
                <c:v>1.75</c:v>
              </c:pt>
              <c:pt idx="2563">
                <c:v>1.75</c:v>
              </c:pt>
              <c:pt idx="2564">
                <c:v>2.5</c:v>
              </c:pt>
              <c:pt idx="2565">
                <c:v>4</c:v>
              </c:pt>
              <c:pt idx="2566">
                <c:v>1</c:v>
              </c:pt>
              <c:pt idx="2567">
                <c:v>2.5</c:v>
              </c:pt>
              <c:pt idx="2568">
                <c:v>2.5</c:v>
              </c:pt>
              <c:pt idx="2569">
                <c:v>2.5</c:v>
              </c:pt>
              <c:pt idx="2570">
                <c:v>1.5</c:v>
              </c:pt>
              <c:pt idx="2571">
                <c:v>1.75</c:v>
              </c:pt>
              <c:pt idx="2572">
                <c:v>1.5</c:v>
              </c:pt>
              <c:pt idx="2573">
                <c:v>2.5</c:v>
              </c:pt>
              <c:pt idx="2574">
                <c:v>2.5</c:v>
              </c:pt>
              <c:pt idx="2575">
                <c:v>2.5</c:v>
              </c:pt>
              <c:pt idx="2576">
                <c:v>1.75</c:v>
              </c:pt>
              <c:pt idx="2577">
                <c:v>2.5</c:v>
              </c:pt>
              <c:pt idx="2578">
                <c:v>1</c:v>
              </c:pt>
              <c:pt idx="2579">
                <c:v>1.5</c:v>
              </c:pt>
              <c:pt idx="2580">
                <c:v>2</c:v>
              </c:pt>
              <c:pt idx="2581">
                <c:v>2.5</c:v>
              </c:pt>
              <c:pt idx="2582">
                <c:v>2.5</c:v>
              </c:pt>
              <c:pt idx="2583">
                <c:v>1</c:v>
              </c:pt>
              <c:pt idx="2584">
                <c:v>3.25</c:v>
              </c:pt>
              <c:pt idx="2585">
                <c:v>1.5</c:v>
              </c:pt>
              <c:pt idx="2586">
                <c:v>2.25</c:v>
              </c:pt>
              <c:pt idx="2587">
                <c:v>1</c:v>
              </c:pt>
              <c:pt idx="2588">
                <c:v>2.75</c:v>
              </c:pt>
              <c:pt idx="2589">
                <c:v>2.5</c:v>
              </c:pt>
              <c:pt idx="2590">
                <c:v>3.5</c:v>
              </c:pt>
              <c:pt idx="2591">
                <c:v>1</c:v>
              </c:pt>
              <c:pt idx="2592">
                <c:v>2.5</c:v>
              </c:pt>
              <c:pt idx="2593">
                <c:v>1</c:v>
              </c:pt>
              <c:pt idx="2594">
                <c:v>2</c:v>
              </c:pt>
              <c:pt idx="2595">
                <c:v>3.5</c:v>
              </c:pt>
              <c:pt idx="2596">
                <c:v>2.25</c:v>
              </c:pt>
              <c:pt idx="2597">
                <c:v>1.5</c:v>
              </c:pt>
              <c:pt idx="2598">
                <c:v>2.75</c:v>
              </c:pt>
              <c:pt idx="2599">
                <c:v>2.5</c:v>
              </c:pt>
              <c:pt idx="2600">
                <c:v>2</c:v>
              </c:pt>
              <c:pt idx="2601">
                <c:v>1.75</c:v>
              </c:pt>
              <c:pt idx="2602">
                <c:v>2.5</c:v>
              </c:pt>
              <c:pt idx="2603">
                <c:v>1.5</c:v>
              </c:pt>
              <c:pt idx="2604">
                <c:v>2.5</c:v>
              </c:pt>
              <c:pt idx="2605">
                <c:v>2.75</c:v>
              </c:pt>
              <c:pt idx="2606">
                <c:v>1.5</c:v>
              </c:pt>
              <c:pt idx="2607">
                <c:v>2.5</c:v>
              </c:pt>
              <c:pt idx="2608">
                <c:v>1</c:v>
              </c:pt>
              <c:pt idx="2609">
                <c:v>3.5</c:v>
              </c:pt>
              <c:pt idx="2610">
                <c:v>2.5</c:v>
              </c:pt>
              <c:pt idx="2611">
                <c:v>2.25</c:v>
              </c:pt>
              <c:pt idx="2612">
                <c:v>2.75</c:v>
              </c:pt>
              <c:pt idx="2613">
                <c:v>2.5</c:v>
              </c:pt>
              <c:pt idx="2614">
                <c:v>3.25</c:v>
              </c:pt>
              <c:pt idx="2615">
                <c:v>2.25</c:v>
              </c:pt>
              <c:pt idx="2616">
                <c:v>3.25</c:v>
              </c:pt>
              <c:pt idx="2617">
                <c:v>2.5</c:v>
              </c:pt>
              <c:pt idx="2618">
                <c:v>2.5</c:v>
              </c:pt>
              <c:pt idx="2619">
                <c:v>3.5</c:v>
              </c:pt>
              <c:pt idx="2620">
                <c:v>2.5</c:v>
              </c:pt>
              <c:pt idx="2621">
                <c:v>2</c:v>
              </c:pt>
              <c:pt idx="2622">
                <c:v>1.75</c:v>
              </c:pt>
              <c:pt idx="2623">
                <c:v>2.5</c:v>
              </c:pt>
              <c:pt idx="2624">
                <c:v>2.75</c:v>
              </c:pt>
              <c:pt idx="2625">
                <c:v>1</c:v>
              </c:pt>
              <c:pt idx="2626">
                <c:v>1.5</c:v>
              </c:pt>
              <c:pt idx="2627">
                <c:v>1</c:v>
              </c:pt>
              <c:pt idx="2628">
                <c:v>2</c:v>
              </c:pt>
              <c:pt idx="2629">
                <c:v>1.75</c:v>
              </c:pt>
              <c:pt idx="2630">
                <c:v>2</c:v>
              </c:pt>
              <c:pt idx="2631">
                <c:v>3.5</c:v>
              </c:pt>
              <c:pt idx="2632">
                <c:v>1</c:v>
              </c:pt>
              <c:pt idx="2633">
                <c:v>1.5</c:v>
              </c:pt>
              <c:pt idx="2634">
                <c:v>4.25</c:v>
              </c:pt>
              <c:pt idx="2635">
                <c:v>2.25</c:v>
              </c:pt>
              <c:pt idx="2636">
                <c:v>2.5</c:v>
              </c:pt>
              <c:pt idx="2637">
                <c:v>2.5</c:v>
              </c:pt>
              <c:pt idx="2638">
                <c:v>1.5</c:v>
              </c:pt>
              <c:pt idx="2639">
                <c:v>1.75</c:v>
              </c:pt>
              <c:pt idx="2640">
                <c:v>2.5</c:v>
              </c:pt>
              <c:pt idx="2641">
                <c:v>2.5</c:v>
              </c:pt>
              <c:pt idx="2642">
                <c:v>2.25</c:v>
              </c:pt>
              <c:pt idx="2643">
                <c:v>1.75</c:v>
              </c:pt>
              <c:pt idx="2644">
                <c:v>1.5</c:v>
              </c:pt>
              <c:pt idx="2645">
                <c:v>1.75</c:v>
              </c:pt>
              <c:pt idx="2646">
                <c:v>2</c:v>
              </c:pt>
              <c:pt idx="2647">
                <c:v>2.5</c:v>
              </c:pt>
              <c:pt idx="2648">
                <c:v>1.75</c:v>
              </c:pt>
              <c:pt idx="2649">
                <c:v>1</c:v>
              </c:pt>
              <c:pt idx="2650">
                <c:v>3.5</c:v>
              </c:pt>
              <c:pt idx="2651">
                <c:v>2.5</c:v>
              </c:pt>
              <c:pt idx="2652">
                <c:v>2.25</c:v>
              </c:pt>
              <c:pt idx="2653">
                <c:v>1</c:v>
              </c:pt>
              <c:pt idx="2654">
                <c:v>6.75</c:v>
              </c:pt>
              <c:pt idx="2655">
                <c:v>1</c:v>
              </c:pt>
              <c:pt idx="2656">
                <c:v>2.5</c:v>
              </c:pt>
              <c:pt idx="2657">
                <c:v>2</c:v>
              </c:pt>
              <c:pt idx="2658">
                <c:v>2.5</c:v>
              </c:pt>
              <c:pt idx="2659">
                <c:v>3.25</c:v>
              </c:pt>
              <c:pt idx="2660">
                <c:v>2.5</c:v>
              </c:pt>
              <c:pt idx="2661">
                <c:v>2</c:v>
              </c:pt>
              <c:pt idx="2662">
                <c:v>3.5</c:v>
              </c:pt>
              <c:pt idx="2663">
                <c:v>2.75</c:v>
              </c:pt>
              <c:pt idx="2664">
                <c:v>1.5</c:v>
              </c:pt>
              <c:pt idx="2665">
                <c:v>2.75</c:v>
              </c:pt>
              <c:pt idx="2666">
                <c:v>2.25</c:v>
              </c:pt>
              <c:pt idx="2667">
                <c:v>1</c:v>
              </c:pt>
              <c:pt idx="2668">
                <c:v>2</c:v>
              </c:pt>
              <c:pt idx="2669">
                <c:v>1.75</c:v>
              </c:pt>
              <c:pt idx="2670">
                <c:v>2.5</c:v>
              </c:pt>
              <c:pt idx="2671">
                <c:v>2.25</c:v>
              </c:pt>
              <c:pt idx="2672">
                <c:v>3.5</c:v>
              </c:pt>
              <c:pt idx="2673">
                <c:v>2.5</c:v>
              </c:pt>
              <c:pt idx="2674">
                <c:v>1.5</c:v>
              </c:pt>
              <c:pt idx="2675">
                <c:v>2</c:v>
              </c:pt>
              <c:pt idx="2676">
                <c:v>1.75</c:v>
              </c:pt>
              <c:pt idx="2677">
                <c:v>2.5</c:v>
              </c:pt>
              <c:pt idx="2678">
                <c:v>1.5</c:v>
              </c:pt>
              <c:pt idx="2679">
                <c:v>2</c:v>
              </c:pt>
              <c:pt idx="2680">
                <c:v>3.5</c:v>
              </c:pt>
              <c:pt idx="2681">
                <c:v>2.75</c:v>
              </c:pt>
              <c:pt idx="2682">
                <c:v>1.5</c:v>
              </c:pt>
              <c:pt idx="2683">
                <c:v>2.5</c:v>
              </c:pt>
              <c:pt idx="2684">
                <c:v>2.5</c:v>
              </c:pt>
              <c:pt idx="2685">
                <c:v>1.75</c:v>
              </c:pt>
              <c:pt idx="2686">
                <c:v>0.75</c:v>
              </c:pt>
              <c:pt idx="2687">
                <c:v>1.75</c:v>
              </c:pt>
              <c:pt idx="2688">
                <c:v>1</c:v>
              </c:pt>
              <c:pt idx="2689">
                <c:v>2.75</c:v>
              </c:pt>
              <c:pt idx="2690">
                <c:v>2</c:v>
              </c:pt>
              <c:pt idx="2691">
                <c:v>2.25</c:v>
              </c:pt>
              <c:pt idx="2692">
                <c:v>1.75</c:v>
              </c:pt>
              <c:pt idx="2693">
                <c:v>2</c:v>
              </c:pt>
              <c:pt idx="2694">
                <c:v>2.5</c:v>
              </c:pt>
              <c:pt idx="2695">
                <c:v>2.25</c:v>
              </c:pt>
              <c:pt idx="2696">
                <c:v>2</c:v>
              </c:pt>
              <c:pt idx="2697">
                <c:v>1</c:v>
              </c:pt>
              <c:pt idx="2698">
                <c:v>2.5</c:v>
              </c:pt>
              <c:pt idx="2699">
                <c:v>2.25</c:v>
              </c:pt>
              <c:pt idx="2700">
                <c:v>1.5</c:v>
              </c:pt>
              <c:pt idx="2701">
                <c:v>2.5</c:v>
              </c:pt>
              <c:pt idx="2702">
                <c:v>1</c:v>
              </c:pt>
              <c:pt idx="2703">
                <c:v>2</c:v>
              </c:pt>
              <c:pt idx="2704">
                <c:v>2.5</c:v>
              </c:pt>
              <c:pt idx="2705">
                <c:v>2.75</c:v>
              </c:pt>
              <c:pt idx="2706">
                <c:v>2.5</c:v>
              </c:pt>
              <c:pt idx="2707">
                <c:v>2.5</c:v>
              </c:pt>
              <c:pt idx="2708">
                <c:v>2.75</c:v>
              </c:pt>
              <c:pt idx="2709">
                <c:v>2.75</c:v>
              </c:pt>
              <c:pt idx="2710">
                <c:v>1</c:v>
              </c:pt>
              <c:pt idx="2711">
                <c:v>3.75</c:v>
              </c:pt>
              <c:pt idx="2712">
                <c:v>3.25</c:v>
              </c:pt>
              <c:pt idx="2713">
                <c:v>3</c:v>
              </c:pt>
              <c:pt idx="2714">
                <c:v>2</c:v>
              </c:pt>
              <c:pt idx="2715">
                <c:v>1</c:v>
              </c:pt>
              <c:pt idx="2716">
                <c:v>2.5</c:v>
              </c:pt>
              <c:pt idx="2717">
                <c:v>4.25</c:v>
              </c:pt>
              <c:pt idx="2718">
                <c:v>1.75</c:v>
              </c:pt>
              <c:pt idx="2719">
                <c:v>2.75</c:v>
              </c:pt>
              <c:pt idx="2720">
                <c:v>2.5</c:v>
              </c:pt>
              <c:pt idx="2721">
                <c:v>2.5</c:v>
              </c:pt>
              <c:pt idx="2722">
                <c:v>2.5</c:v>
              </c:pt>
              <c:pt idx="2723">
                <c:v>2.25</c:v>
              </c:pt>
              <c:pt idx="2724">
                <c:v>3.5</c:v>
              </c:pt>
              <c:pt idx="2725">
                <c:v>4</c:v>
              </c:pt>
              <c:pt idx="2726">
                <c:v>3.25</c:v>
              </c:pt>
              <c:pt idx="2727">
                <c:v>2.25</c:v>
              </c:pt>
              <c:pt idx="2728">
                <c:v>3.25</c:v>
              </c:pt>
              <c:pt idx="2729">
                <c:v>2.5</c:v>
              </c:pt>
              <c:pt idx="2730">
                <c:v>2.5</c:v>
              </c:pt>
              <c:pt idx="2731">
                <c:v>5</c:v>
              </c:pt>
              <c:pt idx="2732">
                <c:v>1.75</c:v>
              </c:pt>
              <c:pt idx="2733">
                <c:v>1</c:v>
              </c:pt>
              <c:pt idx="2734">
                <c:v>2.25</c:v>
              </c:pt>
              <c:pt idx="2735">
                <c:v>1</c:v>
              </c:pt>
              <c:pt idx="2736">
                <c:v>1.75</c:v>
              </c:pt>
              <c:pt idx="2737">
                <c:v>2</c:v>
              </c:pt>
              <c:pt idx="2738">
                <c:v>2.5</c:v>
              </c:pt>
              <c:pt idx="2739">
                <c:v>1.75</c:v>
              </c:pt>
              <c:pt idx="2740">
                <c:v>1.75</c:v>
              </c:pt>
              <c:pt idx="2741">
                <c:v>2.5</c:v>
              </c:pt>
              <c:pt idx="2742">
                <c:v>2.5</c:v>
              </c:pt>
              <c:pt idx="2743">
                <c:v>2</c:v>
              </c:pt>
              <c:pt idx="2744">
                <c:v>3.25</c:v>
              </c:pt>
              <c:pt idx="2745">
                <c:v>2.75</c:v>
              </c:pt>
              <c:pt idx="2746">
                <c:v>1.75</c:v>
              </c:pt>
              <c:pt idx="2747">
                <c:v>2.5</c:v>
              </c:pt>
              <c:pt idx="2748">
                <c:v>3.25</c:v>
              </c:pt>
              <c:pt idx="2749">
                <c:v>2.5</c:v>
              </c:pt>
              <c:pt idx="2750">
                <c:v>1.75</c:v>
              </c:pt>
              <c:pt idx="2751">
                <c:v>1.75</c:v>
              </c:pt>
              <c:pt idx="2752">
                <c:v>1.75</c:v>
              </c:pt>
              <c:pt idx="2753">
                <c:v>2.5</c:v>
              </c:pt>
              <c:pt idx="2754">
                <c:v>1</c:v>
              </c:pt>
              <c:pt idx="2755">
                <c:v>2.5</c:v>
              </c:pt>
              <c:pt idx="2756">
                <c:v>2</c:v>
              </c:pt>
              <c:pt idx="2757">
                <c:v>2.75</c:v>
              </c:pt>
              <c:pt idx="2758">
                <c:v>1.5</c:v>
              </c:pt>
              <c:pt idx="2759">
                <c:v>3</c:v>
              </c:pt>
              <c:pt idx="2760">
                <c:v>2.5</c:v>
              </c:pt>
              <c:pt idx="2761">
                <c:v>3</c:v>
              </c:pt>
              <c:pt idx="2762">
                <c:v>1.75</c:v>
              </c:pt>
              <c:pt idx="2763">
                <c:v>1.75</c:v>
              </c:pt>
              <c:pt idx="2764">
                <c:v>2.5</c:v>
              </c:pt>
              <c:pt idx="2765">
                <c:v>1</c:v>
              </c:pt>
              <c:pt idx="2766">
                <c:v>2.5</c:v>
              </c:pt>
              <c:pt idx="2767">
                <c:v>2</c:v>
              </c:pt>
              <c:pt idx="2768">
                <c:v>1</c:v>
              </c:pt>
              <c:pt idx="2769">
                <c:v>1.75</c:v>
              </c:pt>
              <c:pt idx="2770">
                <c:v>1</c:v>
              </c:pt>
              <c:pt idx="2771">
                <c:v>1.75</c:v>
              </c:pt>
              <c:pt idx="2772">
                <c:v>4.25</c:v>
              </c:pt>
              <c:pt idx="2773">
                <c:v>1</c:v>
              </c:pt>
              <c:pt idx="2774">
                <c:v>1.75</c:v>
              </c:pt>
              <c:pt idx="2775">
                <c:v>1</c:v>
              </c:pt>
              <c:pt idx="2776">
                <c:v>3.5</c:v>
              </c:pt>
              <c:pt idx="2777">
                <c:v>2</c:v>
              </c:pt>
              <c:pt idx="2778">
                <c:v>2.5</c:v>
              </c:pt>
              <c:pt idx="2779">
                <c:v>2.5</c:v>
              </c:pt>
              <c:pt idx="2780">
                <c:v>1</c:v>
              </c:pt>
              <c:pt idx="2781">
                <c:v>2.5</c:v>
              </c:pt>
              <c:pt idx="2782">
                <c:v>3.5</c:v>
              </c:pt>
              <c:pt idx="2783">
                <c:v>1</c:v>
              </c:pt>
              <c:pt idx="2784">
                <c:v>3.25</c:v>
              </c:pt>
              <c:pt idx="2785">
                <c:v>2.25</c:v>
              </c:pt>
              <c:pt idx="2786">
                <c:v>3.5</c:v>
              </c:pt>
              <c:pt idx="2787">
                <c:v>2.5</c:v>
              </c:pt>
              <c:pt idx="2788">
                <c:v>2.5</c:v>
              </c:pt>
              <c:pt idx="2789">
                <c:v>1.75</c:v>
              </c:pt>
              <c:pt idx="2790">
                <c:v>2.5</c:v>
              </c:pt>
              <c:pt idx="2791">
                <c:v>3</c:v>
              </c:pt>
              <c:pt idx="2792">
                <c:v>2</c:v>
              </c:pt>
              <c:pt idx="2793">
                <c:v>1.75</c:v>
              </c:pt>
              <c:pt idx="2794">
                <c:v>2.5</c:v>
              </c:pt>
              <c:pt idx="2795">
                <c:v>1</c:v>
              </c:pt>
              <c:pt idx="2796">
                <c:v>2.25</c:v>
              </c:pt>
              <c:pt idx="2797">
                <c:v>1.5</c:v>
              </c:pt>
              <c:pt idx="2798">
                <c:v>2.5</c:v>
              </c:pt>
              <c:pt idx="2799">
                <c:v>2.25</c:v>
              </c:pt>
              <c:pt idx="2800">
                <c:v>3.5</c:v>
              </c:pt>
              <c:pt idx="2801">
                <c:v>2.25</c:v>
              </c:pt>
              <c:pt idx="2802">
                <c:v>2.5</c:v>
              </c:pt>
              <c:pt idx="2803">
                <c:v>2.5</c:v>
              </c:pt>
              <c:pt idx="2804">
                <c:v>1.5</c:v>
              </c:pt>
              <c:pt idx="2805">
                <c:v>1.75</c:v>
              </c:pt>
              <c:pt idx="2806">
                <c:v>2</c:v>
              </c:pt>
              <c:pt idx="2807">
                <c:v>2</c:v>
              </c:pt>
              <c:pt idx="2808">
                <c:v>3.5</c:v>
              </c:pt>
              <c:pt idx="2809">
                <c:v>2.5</c:v>
              </c:pt>
              <c:pt idx="2810">
                <c:v>2.25</c:v>
              </c:pt>
              <c:pt idx="2811">
                <c:v>1.75</c:v>
              </c:pt>
              <c:pt idx="2812">
                <c:v>2.5</c:v>
              </c:pt>
              <c:pt idx="2813">
                <c:v>2.25</c:v>
              </c:pt>
              <c:pt idx="2814">
                <c:v>2.5</c:v>
              </c:pt>
              <c:pt idx="2815">
                <c:v>2.75</c:v>
              </c:pt>
              <c:pt idx="2816">
                <c:v>2.5</c:v>
              </c:pt>
              <c:pt idx="2817">
                <c:v>3.25</c:v>
              </c:pt>
              <c:pt idx="2818">
                <c:v>2.5</c:v>
              </c:pt>
              <c:pt idx="2819">
                <c:v>3.25</c:v>
              </c:pt>
              <c:pt idx="2820">
                <c:v>2.5</c:v>
              </c:pt>
              <c:pt idx="2821">
                <c:v>2.5</c:v>
              </c:pt>
              <c:pt idx="2822">
                <c:v>1.75</c:v>
              </c:pt>
              <c:pt idx="2823">
                <c:v>2</c:v>
              </c:pt>
              <c:pt idx="2824">
                <c:v>2.5</c:v>
              </c:pt>
              <c:pt idx="2825">
                <c:v>3.25</c:v>
              </c:pt>
              <c:pt idx="2826">
                <c:v>2.5</c:v>
              </c:pt>
              <c:pt idx="2827">
                <c:v>1</c:v>
              </c:pt>
              <c:pt idx="2828">
                <c:v>1.75</c:v>
              </c:pt>
              <c:pt idx="2829">
                <c:v>2</c:v>
              </c:pt>
              <c:pt idx="2830">
                <c:v>2.5</c:v>
              </c:pt>
              <c:pt idx="2831">
                <c:v>2.25</c:v>
              </c:pt>
              <c:pt idx="2832">
                <c:v>1</c:v>
              </c:pt>
              <c:pt idx="2833">
                <c:v>2.5</c:v>
              </c:pt>
              <c:pt idx="2834">
                <c:v>3</c:v>
              </c:pt>
              <c:pt idx="2835">
                <c:v>1.5</c:v>
              </c:pt>
              <c:pt idx="2836">
                <c:v>2</c:v>
              </c:pt>
              <c:pt idx="2837">
                <c:v>2.5</c:v>
              </c:pt>
              <c:pt idx="2838">
                <c:v>2</c:v>
              </c:pt>
              <c:pt idx="2839">
                <c:v>1</c:v>
              </c:pt>
              <c:pt idx="2840">
                <c:v>2.5</c:v>
              </c:pt>
              <c:pt idx="2841">
                <c:v>4.5</c:v>
              </c:pt>
              <c:pt idx="2842">
                <c:v>1</c:v>
              </c:pt>
              <c:pt idx="2843">
                <c:v>2.5</c:v>
              </c:pt>
              <c:pt idx="2844">
                <c:v>2.75</c:v>
              </c:pt>
              <c:pt idx="2845">
                <c:v>1.5</c:v>
              </c:pt>
              <c:pt idx="2846">
                <c:v>4.75</c:v>
              </c:pt>
              <c:pt idx="2847">
                <c:v>2.75</c:v>
              </c:pt>
              <c:pt idx="2848">
                <c:v>1.75</c:v>
              </c:pt>
              <c:pt idx="2849">
                <c:v>2.25</c:v>
              </c:pt>
              <c:pt idx="2850">
                <c:v>2.25</c:v>
              </c:pt>
              <c:pt idx="2851">
                <c:v>1</c:v>
              </c:pt>
              <c:pt idx="2852">
                <c:v>1</c:v>
              </c:pt>
              <c:pt idx="2853">
                <c:v>1</c:v>
              </c:pt>
              <c:pt idx="2854">
                <c:v>1.75</c:v>
              </c:pt>
              <c:pt idx="2855">
                <c:v>1.75</c:v>
              </c:pt>
              <c:pt idx="2856">
                <c:v>1.75</c:v>
              </c:pt>
              <c:pt idx="2857">
                <c:v>1</c:v>
              </c:pt>
              <c:pt idx="2858">
                <c:v>3.5</c:v>
              </c:pt>
              <c:pt idx="2859">
                <c:v>2</c:v>
              </c:pt>
              <c:pt idx="2860">
                <c:v>2.25</c:v>
              </c:pt>
              <c:pt idx="2861">
                <c:v>2</c:v>
              </c:pt>
              <c:pt idx="2862">
                <c:v>2</c:v>
              </c:pt>
              <c:pt idx="2863">
                <c:v>2.5</c:v>
              </c:pt>
              <c:pt idx="2864">
                <c:v>1</c:v>
              </c:pt>
              <c:pt idx="2865">
                <c:v>2.5</c:v>
              </c:pt>
              <c:pt idx="2866">
                <c:v>2.25</c:v>
              </c:pt>
              <c:pt idx="2867">
                <c:v>1.75</c:v>
              </c:pt>
              <c:pt idx="2868">
                <c:v>2.25</c:v>
              </c:pt>
              <c:pt idx="2869">
                <c:v>3.75</c:v>
              </c:pt>
              <c:pt idx="2870">
                <c:v>1.75</c:v>
              </c:pt>
              <c:pt idx="2871">
                <c:v>2.25</c:v>
              </c:pt>
              <c:pt idx="2872">
                <c:v>2</c:v>
              </c:pt>
              <c:pt idx="2873">
                <c:v>2.5</c:v>
              </c:pt>
              <c:pt idx="2874">
                <c:v>1</c:v>
              </c:pt>
              <c:pt idx="2875">
                <c:v>1</c:v>
              </c:pt>
              <c:pt idx="2876">
                <c:v>2</c:v>
              </c:pt>
              <c:pt idx="2877">
                <c:v>2.25</c:v>
              </c:pt>
              <c:pt idx="2878">
                <c:v>2</c:v>
              </c:pt>
              <c:pt idx="2879">
                <c:v>3.5</c:v>
              </c:pt>
              <c:pt idx="2880">
                <c:v>2</c:v>
              </c:pt>
              <c:pt idx="2881">
                <c:v>2</c:v>
              </c:pt>
              <c:pt idx="2882">
                <c:v>1.75</c:v>
              </c:pt>
              <c:pt idx="2883">
                <c:v>3.5</c:v>
              </c:pt>
              <c:pt idx="2884">
                <c:v>3.25</c:v>
              </c:pt>
              <c:pt idx="2885">
                <c:v>3</c:v>
              </c:pt>
              <c:pt idx="2886">
                <c:v>1.75</c:v>
              </c:pt>
              <c:pt idx="2887">
                <c:v>2</c:v>
              </c:pt>
              <c:pt idx="2888">
                <c:v>2.5</c:v>
              </c:pt>
              <c:pt idx="2889">
                <c:v>2.5</c:v>
              </c:pt>
              <c:pt idx="2890">
                <c:v>1.75</c:v>
              </c:pt>
              <c:pt idx="2891">
                <c:v>1.75</c:v>
              </c:pt>
              <c:pt idx="2892">
                <c:v>2.5</c:v>
              </c:pt>
              <c:pt idx="2893">
                <c:v>2.5</c:v>
              </c:pt>
              <c:pt idx="2894">
                <c:v>2.5</c:v>
              </c:pt>
              <c:pt idx="2895">
                <c:v>1.5</c:v>
              </c:pt>
              <c:pt idx="2896">
                <c:v>2.5</c:v>
              </c:pt>
              <c:pt idx="2897">
                <c:v>1.75</c:v>
              </c:pt>
              <c:pt idx="2898">
                <c:v>2.5</c:v>
              </c:pt>
              <c:pt idx="2899">
                <c:v>2.25</c:v>
              </c:pt>
              <c:pt idx="2900">
                <c:v>2</c:v>
              </c:pt>
              <c:pt idx="2901">
                <c:v>1</c:v>
              </c:pt>
              <c:pt idx="2902">
                <c:v>2.75</c:v>
              </c:pt>
              <c:pt idx="2903">
                <c:v>2.75</c:v>
              </c:pt>
              <c:pt idx="2904">
                <c:v>2.25</c:v>
              </c:pt>
              <c:pt idx="2905">
                <c:v>2.5</c:v>
              </c:pt>
              <c:pt idx="2906">
                <c:v>2.5</c:v>
              </c:pt>
              <c:pt idx="2907">
                <c:v>1.75</c:v>
              </c:pt>
              <c:pt idx="2908">
                <c:v>2.25</c:v>
              </c:pt>
              <c:pt idx="2909">
                <c:v>3.25</c:v>
              </c:pt>
              <c:pt idx="2910">
                <c:v>3.5</c:v>
              </c:pt>
              <c:pt idx="2911">
                <c:v>2.5</c:v>
              </c:pt>
              <c:pt idx="2912">
                <c:v>2.5</c:v>
              </c:pt>
              <c:pt idx="2913">
                <c:v>2.5</c:v>
              </c:pt>
              <c:pt idx="2914">
                <c:v>2.5</c:v>
              </c:pt>
              <c:pt idx="2915">
                <c:v>2.75</c:v>
              </c:pt>
              <c:pt idx="2916">
                <c:v>2.5</c:v>
              </c:pt>
              <c:pt idx="2917">
                <c:v>3.5</c:v>
              </c:pt>
              <c:pt idx="2918">
                <c:v>1</c:v>
              </c:pt>
              <c:pt idx="2919">
                <c:v>0.75</c:v>
              </c:pt>
              <c:pt idx="2920">
                <c:v>3.5</c:v>
              </c:pt>
              <c:pt idx="2921">
                <c:v>3.25</c:v>
              </c:pt>
              <c:pt idx="2922">
                <c:v>2.5</c:v>
              </c:pt>
              <c:pt idx="2923">
                <c:v>1</c:v>
              </c:pt>
              <c:pt idx="2924">
                <c:v>2.5</c:v>
              </c:pt>
              <c:pt idx="2925">
                <c:v>2</c:v>
              </c:pt>
              <c:pt idx="2926">
                <c:v>2.5</c:v>
              </c:pt>
              <c:pt idx="2927">
                <c:v>1</c:v>
              </c:pt>
              <c:pt idx="2928">
                <c:v>2.25</c:v>
              </c:pt>
              <c:pt idx="2929">
                <c:v>2</c:v>
              </c:pt>
              <c:pt idx="2930">
                <c:v>1.75</c:v>
              </c:pt>
              <c:pt idx="2931">
                <c:v>1</c:v>
              </c:pt>
              <c:pt idx="2932">
                <c:v>2.25</c:v>
              </c:pt>
              <c:pt idx="2933">
                <c:v>3.25</c:v>
              </c:pt>
              <c:pt idx="2934">
                <c:v>1.5</c:v>
              </c:pt>
              <c:pt idx="2935">
                <c:v>1.5</c:v>
              </c:pt>
              <c:pt idx="2936">
                <c:v>2.25</c:v>
              </c:pt>
              <c:pt idx="2937">
                <c:v>2.25</c:v>
              </c:pt>
              <c:pt idx="2938">
                <c:v>3.25</c:v>
              </c:pt>
              <c:pt idx="2939">
                <c:v>1</c:v>
              </c:pt>
              <c:pt idx="2940">
                <c:v>1.5</c:v>
              </c:pt>
              <c:pt idx="2941">
                <c:v>2.5</c:v>
              </c:pt>
              <c:pt idx="2942">
                <c:v>2</c:v>
              </c:pt>
              <c:pt idx="2943">
                <c:v>1.75</c:v>
              </c:pt>
              <c:pt idx="2944">
                <c:v>1.75</c:v>
              </c:pt>
              <c:pt idx="2945">
                <c:v>2.25</c:v>
              </c:pt>
              <c:pt idx="2946">
                <c:v>3.5</c:v>
              </c:pt>
              <c:pt idx="2947">
                <c:v>2.5</c:v>
              </c:pt>
              <c:pt idx="2948">
                <c:v>1</c:v>
              </c:pt>
              <c:pt idx="2949">
                <c:v>2</c:v>
              </c:pt>
              <c:pt idx="2950">
                <c:v>2</c:v>
              </c:pt>
              <c:pt idx="2951">
                <c:v>1.5</c:v>
              </c:pt>
              <c:pt idx="2952">
                <c:v>2</c:v>
              </c:pt>
              <c:pt idx="2953">
                <c:v>2.5</c:v>
              </c:pt>
              <c:pt idx="2954">
                <c:v>2.75</c:v>
              </c:pt>
              <c:pt idx="2955">
                <c:v>1</c:v>
              </c:pt>
              <c:pt idx="2956">
                <c:v>1</c:v>
              </c:pt>
              <c:pt idx="2957">
                <c:v>2.25</c:v>
              </c:pt>
              <c:pt idx="2958">
                <c:v>2.5</c:v>
              </c:pt>
              <c:pt idx="2959">
                <c:v>2.5</c:v>
              </c:pt>
              <c:pt idx="2960">
                <c:v>2.5</c:v>
              </c:pt>
              <c:pt idx="2961">
                <c:v>2.5</c:v>
              </c:pt>
              <c:pt idx="2962">
                <c:v>3</c:v>
              </c:pt>
              <c:pt idx="2963">
                <c:v>2.5</c:v>
              </c:pt>
              <c:pt idx="2964">
                <c:v>3.25</c:v>
              </c:pt>
              <c:pt idx="2965">
                <c:v>2</c:v>
              </c:pt>
              <c:pt idx="2966">
                <c:v>1</c:v>
              </c:pt>
              <c:pt idx="2967">
                <c:v>4.25</c:v>
              </c:pt>
              <c:pt idx="2968">
                <c:v>1.75</c:v>
              </c:pt>
              <c:pt idx="2969">
                <c:v>2.75</c:v>
              </c:pt>
              <c:pt idx="2970">
                <c:v>1</c:v>
              </c:pt>
              <c:pt idx="2971">
                <c:v>4</c:v>
              </c:pt>
              <c:pt idx="2972">
                <c:v>3.25</c:v>
              </c:pt>
              <c:pt idx="2973">
                <c:v>4.5</c:v>
              </c:pt>
              <c:pt idx="2974">
                <c:v>2.5</c:v>
              </c:pt>
              <c:pt idx="2975">
                <c:v>2.25</c:v>
              </c:pt>
              <c:pt idx="2976">
                <c:v>3</c:v>
              </c:pt>
              <c:pt idx="2977">
                <c:v>3.25</c:v>
              </c:pt>
              <c:pt idx="2978">
                <c:v>2.25</c:v>
              </c:pt>
              <c:pt idx="2979">
                <c:v>2</c:v>
              </c:pt>
              <c:pt idx="2980">
                <c:v>4.5</c:v>
              </c:pt>
              <c:pt idx="2981">
                <c:v>1</c:v>
              </c:pt>
              <c:pt idx="2982">
                <c:v>2.25</c:v>
              </c:pt>
              <c:pt idx="2983">
                <c:v>3</c:v>
              </c:pt>
              <c:pt idx="2984">
                <c:v>2.25</c:v>
              </c:pt>
              <c:pt idx="2985">
                <c:v>1</c:v>
              </c:pt>
              <c:pt idx="2986">
                <c:v>1</c:v>
              </c:pt>
              <c:pt idx="2987">
                <c:v>2.5</c:v>
              </c:pt>
              <c:pt idx="2988">
                <c:v>2.75</c:v>
              </c:pt>
              <c:pt idx="2989">
                <c:v>2.25</c:v>
              </c:pt>
              <c:pt idx="2990">
                <c:v>1</c:v>
              </c:pt>
              <c:pt idx="2991">
                <c:v>3</c:v>
              </c:pt>
              <c:pt idx="2992">
                <c:v>1</c:v>
              </c:pt>
              <c:pt idx="2993">
                <c:v>2.25</c:v>
              </c:pt>
              <c:pt idx="2994">
                <c:v>2.75</c:v>
              </c:pt>
              <c:pt idx="2995">
                <c:v>2.5</c:v>
              </c:pt>
              <c:pt idx="2996">
                <c:v>2.75</c:v>
              </c:pt>
              <c:pt idx="2997">
                <c:v>2.25</c:v>
              </c:pt>
              <c:pt idx="2998">
                <c:v>1.75</c:v>
              </c:pt>
              <c:pt idx="2999">
                <c:v>2.25</c:v>
              </c:pt>
              <c:pt idx="3000">
                <c:v>1</c:v>
              </c:pt>
              <c:pt idx="3001">
                <c:v>2.25</c:v>
              </c:pt>
              <c:pt idx="3002">
                <c:v>3.5</c:v>
              </c:pt>
              <c:pt idx="3003">
                <c:v>2</c:v>
              </c:pt>
              <c:pt idx="3004">
                <c:v>5.5</c:v>
              </c:pt>
              <c:pt idx="3005">
                <c:v>2.75</c:v>
              </c:pt>
              <c:pt idx="3006">
                <c:v>2.25</c:v>
              </c:pt>
              <c:pt idx="3007">
                <c:v>3</c:v>
              </c:pt>
              <c:pt idx="3008">
                <c:v>2.75</c:v>
              </c:pt>
              <c:pt idx="3009">
                <c:v>2.5</c:v>
              </c:pt>
              <c:pt idx="3010">
                <c:v>2.5</c:v>
              </c:pt>
              <c:pt idx="3011">
                <c:v>2.5</c:v>
              </c:pt>
              <c:pt idx="3012">
                <c:v>3</c:v>
              </c:pt>
              <c:pt idx="3013">
                <c:v>3.25</c:v>
              </c:pt>
              <c:pt idx="3014">
                <c:v>3.5</c:v>
              </c:pt>
              <c:pt idx="3015">
                <c:v>1</c:v>
              </c:pt>
              <c:pt idx="3016">
                <c:v>2.5</c:v>
              </c:pt>
              <c:pt idx="3017">
                <c:v>2.25</c:v>
              </c:pt>
              <c:pt idx="3018">
                <c:v>2</c:v>
              </c:pt>
              <c:pt idx="3019">
                <c:v>1.5</c:v>
              </c:pt>
              <c:pt idx="3020">
                <c:v>1.75</c:v>
              </c:pt>
              <c:pt idx="3021">
                <c:v>1.75</c:v>
              </c:pt>
              <c:pt idx="3022">
                <c:v>2.5</c:v>
              </c:pt>
              <c:pt idx="3023">
                <c:v>1.75</c:v>
              </c:pt>
              <c:pt idx="3024">
                <c:v>3.5</c:v>
              </c:pt>
              <c:pt idx="3025">
                <c:v>2.5</c:v>
              </c:pt>
              <c:pt idx="3026">
                <c:v>2.5</c:v>
              </c:pt>
              <c:pt idx="3027">
                <c:v>2.5</c:v>
              </c:pt>
              <c:pt idx="3028">
                <c:v>2.5</c:v>
              </c:pt>
              <c:pt idx="3029">
                <c:v>2.5</c:v>
              </c:pt>
              <c:pt idx="3030">
                <c:v>1.75</c:v>
              </c:pt>
              <c:pt idx="3031">
                <c:v>2.5</c:v>
              </c:pt>
              <c:pt idx="3032">
                <c:v>2.5</c:v>
              </c:pt>
              <c:pt idx="3033">
                <c:v>2.5</c:v>
              </c:pt>
              <c:pt idx="3034">
                <c:v>2</c:v>
              </c:pt>
              <c:pt idx="3035">
                <c:v>2</c:v>
              </c:pt>
              <c:pt idx="3036">
                <c:v>2.5</c:v>
              </c:pt>
              <c:pt idx="3037">
                <c:v>1</c:v>
              </c:pt>
              <c:pt idx="3038">
                <c:v>2.5</c:v>
              </c:pt>
              <c:pt idx="3039">
                <c:v>2.25</c:v>
              </c:pt>
              <c:pt idx="3040">
                <c:v>1</c:v>
              </c:pt>
              <c:pt idx="3041">
                <c:v>1.75</c:v>
              </c:pt>
              <c:pt idx="3042">
                <c:v>1.75</c:v>
              </c:pt>
              <c:pt idx="3043">
                <c:v>1</c:v>
              </c:pt>
              <c:pt idx="3044">
                <c:v>1</c:v>
              </c:pt>
              <c:pt idx="3045">
                <c:v>2.5</c:v>
              </c:pt>
              <c:pt idx="3046">
                <c:v>3</c:v>
              </c:pt>
              <c:pt idx="3047">
                <c:v>1.5</c:v>
              </c:pt>
              <c:pt idx="3048">
                <c:v>3</c:v>
              </c:pt>
              <c:pt idx="3049">
                <c:v>2.5</c:v>
              </c:pt>
              <c:pt idx="3050">
                <c:v>1.75</c:v>
              </c:pt>
              <c:pt idx="3051">
                <c:v>1</c:v>
              </c:pt>
              <c:pt idx="3052">
                <c:v>1.5</c:v>
              </c:pt>
              <c:pt idx="3053">
                <c:v>2.5</c:v>
              </c:pt>
              <c:pt idx="3054">
                <c:v>2.5</c:v>
              </c:pt>
              <c:pt idx="3055">
                <c:v>2.75</c:v>
              </c:pt>
              <c:pt idx="3056">
                <c:v>1</c:v>
              </c:pt>
              <c:pt idx="3057">
                <c:v>2.5</c:v>
              </c:pt>
              <c:pt idx="3058">
                <c:v>3.5</c:v>
              </c:pt>
              <c:pt idx="3059">
                <c:v>2</c:v>
              </c:pt>
              <c:pt idx="3060">
                <c:v>2.25</c:v>
              </c:pt>
              <c:pt idx="3061">
                <c:v>1.5</c:v>
              </c:pt>
              <c:pt idx="3062">
                <c:v>2.75</c:v>
              </c:pt>
              <c:pt idx="3063">
                <c:v>2.5</c:v>
              </c:pt>
              <c:pt idx="3064">
                <c:v>3.75</c:v>
              </c:pt>
              <c:pt idx="3065">
                <c:v>1.75</c:v>
              </c:pt>
              <c:pt idx="3066">
                <c:v>1</c:v>
              </c:pt>
              <c:pt idx="3067">
                <c:v>2.5</c:v>
              </c:pt>
              <c:pt idx="3068">
                <c:v>2</c:v>
              </c:pt>
              <c:pt idx="3069">
                <c:v>1</c:v>
              </c:pt>
              <c:pt idx="3070">
                <c:v>2.5</c:v>
              </c:pt>
              <c:pt idx="3071">
                <c:v>1.75</c:v>
              </c:pt>
              <c:pt idx="3072">
                <c:v>2</c:v>
              </c:pt>
              <c:pt idx="3073">
                <c:v>2.25</c:v>
              </c:pt>
              <c:pt idx="3074">
                <c:v>2.25</c:v>
              </c:pt>
              <c:pt idx="3075">
                <c:v>2.25</c:v>
              </c:pt>
              <c:pt idx="3076">
                <c:v>2.5</c:v>
              </c:pt>
              <c:pt idx="3077">
                <c:v>1</c:v>
              </c:pt>
              <c:pt idx="3078">
                <c:v>1.75</c:v>
              </c:pt>
              <c:pt idx="3079">
                <c:v>1</c:v>
              </c:pt>
              <c:pt idx="3080">
                <c:v>2.5</c:v>
              </c:pt>
              <c:pt idx="3081">
                <c:v>1.75</c:v>
              </c:pt>
              <c:pt idx="3082">
                <c:v>1.75</c:v>
              </c:pt>
              <c:pt idx="3083">
                <c:v>1.75</c:v>
              </c:pt>
              <c:pt idx="3084">
                <c:v>2.5</c:v>
              </c:pt>
              <c:pt idx="3085">
                <c:v>1.75</c:v>
              </c:pt>
              <c:pt idx="3086">
                <c:v>1.75</c:v>
              </c:pt>
              <c:pt idx="3087">
                <c:v>1.75</c:v>
              </c:pt>
              <c:pt idx="3088">
                <c:v>1.75</c:v>
              </c:pt>
              <c:pt idx="3089">
                <c:v>1.75</c:v>
              </c:pt>
              <c:pt idx="3090">
                <c:v>1.5</c:v>
              </c:pt>
              <c:pt idx="3091">
                <c:v>2.5</c:v>
              </c:pt>
              <c:pt idx="3092">
                <c:v>1</c:v>
              </c:pt>
              <c:pt idx="3093">
                <c:v>1</c:v>
              </c:pt>
              <c:pt idx="3094">
                <c:v>2.5</c:v>
              </c:pt>
              <c:pt idx="3095">
                <c:v>2</c:v>
              </c:pt>
              <c:pt idx="3096">
                <c:v>1</c:v>
              </c:pt>
              <c:pt idx="3097">
                <c:v>2.5</c:v>
              </c:pt>
              <c:pt idx="3098">
                <c:v>2.5</c:v>
              </c:pt>
              <c:pt idx="3099">
                <c:v>2.5</c:v>
              </c:pt>
              <c:pt idx="3100">
                <c:v>2.5</c:v>
              </c:pt>
              <c:pt idx="3101">
                <c:v>2.25</c:v>
              </c:pt>
              <c:pt idx="3102">
                <c:v>2</c:v>
              </c:pt>
              <c:pt idx="3103">
                <c:v>1</c:v>
              </c:pt>
              <c:pt idx="3104">
                <c:v>1.75</c:v>
              </c:pt>
              <c:pt idx="3105">
                <c:v>1</c:v>
              </c:pt>
              <c:pt idx="3106">
                <c:v>2.5</c:v>
              </c:pt>
              <c:pt idx="3107">
                <c:v>2.5</c:v>
              </c:pt>
              <c:pt idx="3108">
                <c:v>1</c:v>
              </c:pt>
              <c:pt idx="3109">
                <c:v>2.5</c:v>
              </c:pt>
              <c:pt idx="3110">
                <c:v>1.75</c:v>
              </c:pt>
              <c:pt idx="3111">
                <c:v>1</c:v>
              </c:pt>
              <c:pt idx="3112">
                <c:v>2.5</c:v>
              </c:pt>
              <c:pt idx="3113">
                <c:v>2.5</c:v>
              </c:pt>
              <c:pt idx="3114">
                <c:v>1.75</c:v>
              </c:pt>
              <c:pt idx="3115">
                <c:v>2.5</c:v>
              </c:pt>
              <c:pt idx="3116">
                <c:v>2.5</c:v>
              </c:pt>
              <c:pt idx="3117">
                <c:v>2.5</c:v>
              </c:pt>
              <c:pt idx="3118">
                <c:v>3.25</c:v>
              </c:pt>
              <c:pt idx="3119">
                <c:v>2.5</c:v>
              </c:pt>
              <c:pt idx="3120">
                <c:v>1.75</c:v>
              </c:pt>
              <c:pt idx="3121">
                <c:v>1</c:v>
              </c:pt>
              <c:pt idx="3122">
                <c:v>1.75</c:v>
              </c:pt>
              <c:pt idx="3123">
                <c:v>3.5</c:v>
              </c:pt>
              <c:pt idx="3124">
                <c:v>1.75</c:v>
              </c:pt>
              <c:pt idx="3125">
                <c:v>2.5</c:v>
              </c:pt>
              <c:pt idx="3126">
                <c:v>1.75</c:v>
              </c:pt>
              <c:pt idx="3127">
                <c:v>3.25</c:v>
              </c:pt>
              <c:pt idx="3128">
                <c:v>1</c:v>
              </c:pt>
              <c:pt idx="3129">
                <c:v>1</c:v>
              </c:pt>
              <c:pt idx="3130">
                <c:v>1.5</c:v>
              </c:pt>
              <c:pt idx="3131">
                <c:v>2.5</c:v>
              </c:pt>
              <c:pt idx="3132">
                <c:v>2.5</c:v>
              </c:pt>
              <c:pt idx="3133">
                <c:v>3.75</c:v>
              </c:pt>
              <c:pt idx="3134">
                <c:v>2.5</c:v>
              </c:pt>
              <c:pt idx="3135">
                <c:v>2</c:v>
              </c:pt>
              <c:pt idx="3136">
                <c:v>1.75</c:v>
              </c:pt>
              <c:pt idx="3137">
                <c:v>2</c:v>
              </c:pt>
              <c:pt idx="3138">
                <c:v>1</c:v>
              </c:pt>
              <c:pt idx="3139">
                <c:v>1.75</c:v>
              </c:pt>
              <c:pt idx="3140">
                <c:v>2</c:v>
              </c:pt>
              <c:pt idx="3141">
                <c:v>2.25</c:v>
              </c:pt>
              <c:pt idx="3142">
                <c:v>3</c:v>
              </c:pt>
              <c:pt idx="3143">
                <c:v>2.5</c:v>
              </c:pt>
              <c:pt idx="3144">
                <c:v>1.75</c:v>
              </c:pt>
              <c:pt idx="3145">
                <c:v>2.5</c:v>
              </c:pt>
              <c:pt idx="3146">
                <c:v>2.25</c:v>
              </c:pt>
              <c:pt idx="3147">
                <c:v>3.25</c:v>
              </c:pt>
              <c:pt idx="3148">
                <c:v>1.5</c:v>
              </c:pt>
              <c:pt idx="3149">
                <c:v>3.5</c:v>
              </c:pt>
              <c:pt idx="3150">
                <c:v>1</c:v>
              </c:pt>
              <c:pt idx="3151">
                <c:v>2.25</c:v>
              </c:pt>
              <c:pt idx="3152">
                <c:v>2.75</c:v>
              </c:pt>
              <c:pt idx="3153">
                <c:v>2.75</c:v>
              </c:pt>
              <c:pt idx="3154">
                <c:v>2.5</c:v>
              </c:pt>
              <c:pt idx="3155">
                <c:v>2</c:v>
              </c:pt>
              <c:pt idx="3156">
                <c:v>3.5</c:v>
              </c:pt>
              <c:pt idx="3157">
                <c:v>2.5</c:v>
              </c:pt>
              <c:pt idx="3158">
                <c:v>2.5</c:v>
              </c:pt>
              <c:pt idx="3159">
                <c:v>1.5</c:v>
              </c:pt>
              <c:pt idx="3160">
                <c:v>1.5</c:v>
              </c:pt>
              <c:pt idx="3161">
                <c:v>2.25</c:v>
              </c:pt>
              <c:pt idx="3162">
                <c:v>3</c:v>
              </c:pt>
              <c:pt idx="3163">
                <c:v>3.25</c:v>
              </c:pt>
              <c:pt idx="3164">
                <c:v>2.25</c:v>
              </c:pt>
              <c:pt idx="3165">
                <c:v>3</c:v>
              </c:pt>
              <c:pt idx="3166">
                <c:v>2.5</c:v>
              </c:pt>
              <c:pt idx="3167">
                <c:v>1.5</c:v>
              </c:pt>
              <c:pt idx="3168">
                <c:v>0.75</c:v>
              </c:pt>
              <c:pt idx="3169">
                <c:v>1.75</c:v>
              </c:pt>
              <c:pt idx="3170">
                <c:v>1.75</c:v>
              </c:pt>
              <c:pt idx="3171">
                <c:v>1.5</c:v>
              </c:pt>
              <c:pt idx="3172">
                <c:v>1.75</c:v>
              </c:pt>
              <c:pt idx="3173">
                <c:v>2.5</c:v>
              </c:pt>
              <c:pt idx="3174">
                <c:v>2.5</c:v>
              </c:pt>
              <c:pt idx="3175">
                <c:v>2.5</c:v>
              </c:pt>
              <c:pt idx="3176">
                <c:v>2.5</c:v>
              </c:pt>
              <c:pt idx="3177">
                <c:v>3.5</c:v>
              </c:pt>
              <c:pt idx="3178">
                <c:v>1.75</c:v>
              </c:pt>
              <c:pt idx="3179">
                <c:v>1</c:v>
              </c:pt>
              <c:pt idx="3180">
                <c:v>2.75</c:v>
              </c:pt>
              <c:pt idx="3181">
                <c:v>1</c:v>
              </c:pt>
              <c:pt idx="3182">
                <c:v>2.5</c:v>
              </c:pt>
              <c:pt idx="3183">
                <c:v>1.5</c:v>
              </c:pt>
              <c:pt idx="3184">
                <c:v>2.5</c:v>
              </c:pt>
              <c:pt idx="3185">
                <c:v>1</c:v>
              </c:pt>
              <c:pt idx="3186">
                <c:v>2.25</c:v>
              </c:pt>
              <c:pt idx="3187">
                <c:v>2.25</c:v>
              </c:pt>
              <c:pt idx="3188">
                <c:v>1.75</c:v>
              </c:pt>
              <c:pt idx="3189">
                <c:v>1.5</c:v>
              </c:pt>
              <c:pt idx="3190">
                <c:v>1.75</c:v>
              </c:pt>
              <c:pt idx="3191">
                <c:v>2.5</c:v>
              </c:pt>
              <c:pt idx="3192">
                <c:v>1.5</c:v>
              </c:pt>
              <c:pt idx="3193">
                <c:v>2.5</c:v>
              </c:pt>
              <c:pt idx="3194">
                <c:v>3</c:v>
              </c:pt>
              <c:pt idx="3195">
                <c:v>1</c:v>
              </c:pt>
              <c:pt idx="3196">
                <c:v>2</c:v>
              </c:pt>
              <c:pt idx="3197">
                <c:v>2.5</c:v>
              </c:pt>
              <c:pt idx="3198">
                <c:v>2.75</c:v>
              </c:pt>
              <c:pt idx="3199">
                <c:v>3.75</c:v>
              </c:pt>
              <c:pt idx="3200">
                <c:v>2.5</c:v>
              </c:pt>
              <c:pt idx="3201">
                <c:v>2.5</c:v>
              </c:pt>
              <c:pt idx="3202">
                <c:v>4.75</c:v>
              </c:pt>
              <c:pt idx="3203">
                <c:v>2</c:v>
              </c:pt>
              <c:pt idx="3204">
                <c:v>1.75</c:v>
              </c:pt>
              <c:pt idx="3205">
                <c:v>3.25</c:v>
              </c:pt>
              <c:pt idx="3206">
                <c:v>1.75</c:v>
              </c:pt>
              <c:pt idx="3207">
                <c:v>1.75</c:v>
              </c:pt>
              <c:pt idx="3208">
                <c:v>2.5</c:v>
              </c:pt>
              <c:pt idx="3209">
                <c:v>0</c:v>
              </c:pt>
              <c:pt idx="3210">
                <c:v>2.5</c:v>
              </c:pt>
              <c:pt idx="3211">
                <c:v>1.5</c:v>
              </c:pt>
              <c:pt idx="3212">
                <c:v>1</c:v>
              </c:pt>
              <c:pt idx="3213">
                <c:v>1</c:v>
              </c:pt>
              <c:pt idx="3214">
                <c:v>1.5</c:v>
              </c:pt>
              <c:pt idx="3215">
                <c:v>2.5</c:v>
              </c:pt>
              <c:pt idx="3216">
                <c:v>1.75</c:v>
              </c:pt>
              <c:pt idx="3217">
                <c:v>2.5</c:v>
              </c:pt>
              <c:pt idx="3218">
                <c:v>2.25</c:v>
              </c:pt>
              <c:pt idx="3219">
                <c:v>1.75</c:v>
              </c:pt>
              <c:pt idx="3220">
                <c:v>2</c:v>
              </c:pt>
              <c:pt idx="3221">
                <c:v>2.5</c:v>
              </c:pt>
              <c:pt idx="3222">
                <c:v>2</c:v>
              </c:pt>
              <c:pt idx="3223">
                <c:v>1</c:v>
              </c:pt>
              <c:pt idx="3224">
                <c:v>1.75</c:v>
              </c:pt>
              <c:pt idx="3225">
                <c:v>1</c:v>
              </c:pt>
              <c:pt idx="3226">
                <c:v>1.75</c:v>
              </c:pt>
              <c:pt idx="3227">
                <c:v>2.5</c:v>
              </c:pt>
              <c:pt idx="3228">
                <c:v>1</c:v>
              </c:pt>
              <c:pt idx="3229">
                <c:v>2.25</c:v>
              </c:pt>
              <c:pt idx="3230">
                <c:v>1.75</c:v>
              </c:pt>
              <c:pt idx="3231">
                <c:v>2</c:v>
              </c:pt>
              <c:pt idx="3232">
                <c:v>1</c:v>
              </c:pt>
              <c:pt idx="3233">
                <c:v>2.25</c:v>
              </c:pt>
              <c:pt idx="3234">
                <c:v>2.5</c:v>
              </c:pt>
              <c:pt idx="3235">
                <c:v>2.5</c:v>
              </c:pt>
              <c:pt idx="3236">
                <c:v>1.75</c:v>
              </c:pt>
              <c:pt idx="3237">
                <c:v>1</c:v>
              </c:pt>
              <c:pt idx="3238">
                <c:v>3.25</c:v>
              </c:pt>
              <c:pt idx="3239">
                <c:v>3.5</c:v>
              </c:pt>
              <c:pt idx="3240">
                <c:v>2.5</c:v>
              </c:pt>
              <c:pt idx="3241">
                <c:v>2</c:v>
              </c:pt>
              <c:pt idx="3242">
                <c:v>2.5</c:v>
              </c:pt>
              <c:pt idx="3243">
                <c:v>2.25</c:v>
              </c:pt>
              <c:pt idx="3244">
                <c:v>2.25</c:v>
              </c:pt>
              <c:pt idx="3245">
                <c:v>1.5</c:v>
              </c:pt>
              <c:pt idx="3246">
                <c:v>2.5</c:v>
              </c:pt>
              <c:pt idx="3247">
                <c:v>2.25</c:v>
              </c:pt>
              <c:pt idx="3248">
                <c:v>3.5</c:v>
              </c:pt>
              <c:pt idx="3249">
                <c:v>2.5</c:v>
              </c:pt>
              <c:pt idx="3250">
                <c:v>1.75</c:v>
              </c:pt>
              <c:pt idx="3251">
                <c:v>1.75</c:v>
              </c:pt>
              <c:pt idx="3252">
                <c:v>2.75</c:v>
              </c:pt>
              <c:pt idx="3253">
                <c:v>1</c:v>
              </c:pt>
              <c:pt idx="3254">
                <c:v>2.5</c:v>
              </c:pt>
              <c:pt idx="3255">
                <c:v>1.5</c:v>
              </c:pt>
              <c:pt idx="3256">
                <c:v>1.75</c:v>
              </c:pt>
              <c:pt idx="3257">
                <c:v>1</c:v>
              </c:pt>
              <c:pt idx="3258">
                <c:v>3</c:v>
              </c:pt>
              <c:pt idx="3259">
                <c:v>2</c:v>
              </c:pt>
              <c:pt idx="3260">
                <c:v>2.5</c:v>
              </c:pt>
              <c:pt idx="3261">
                <c:v>3</c:v>
              </c:pt>
              <c:pt idx="3262">
                <c:v>1</c:v>
              </c:pt>
              <c:pt idx="3263">
                <c:v>1.5</c:v>
              </c:pt>
              <c:pt idx="3264">
                <c:v>1</c:v>
              </c:pt>
              <c:pt idx="3265">
                <c:v>1</c:v>
              </c:pt>
              <c:pt idx="3266">
                <c:v>1</c:v>
              </c:pt>
              <c:pt idx="3267">
                <c:v>2.25</c:v>
              </c:pt>
              <c:pt idx="3268">
                <c:v>2.5</c:v>
              </c:pt>
              <c:pt idx="3269">
                <c:v>2.25</c:v>
              </c:pt>
              <c:pt idx="3270">
                <c:v>2.5</c:v>
              </c:pt>
              <c:pt idx="3271">
                <c:v>1.5</c:v>
              </c:pt>
              <c:pt idx="3272">
                <c:v>2.5</c:v>
              </c:pt>
              <c:pt idx="3273">
                <c:v>2.5</c:v>
              </c:pt>
              <c:pt idx="3274">
                <c:v>3.5</c:v>
              </c:pt>
              <c:pt idx="3275">
                <c:v>1</c:v>
              </c:pt>
              <c:pt idx="3276">
                <c:v>2.5</c:v>
              </c:pt>
              <c:pt idx="3277">
                <c:v>2</c:v>
              </c:pt>
              <c:pt idx="3278">
                <c:v>2</c:v>
              </c:pt>
              <c:pt idx="3279">
                <c:v>2.5</c:v>
              </c:pt>
              <c:pt idx="3280">
                <c:v>1</c:v>
              </c:pt>
              <c:pt idx="3281">
                <c:v>1.75</c:v>
              </c:pt>
              <c:pt idx="3282">
                <c:v>1</c:v>
              </c:pt>
              <c:pt idx="3283">
                <c:v>4.5</c:v>
              </c:pt>
              <c:pt idx="3284">
                <c:v>3.25</c:v>
              </c:pt>
              <c:pt idx="3285">
                <c:v>2.5</c:v>
              </c:pt>
              <c:pt idx="3286">
                <c:v>3.5</c:v>
              </c:pt>
              <c:pt idx="3287">
                <c:v>1</c:v>
              </c:pt>
              <c:pt idx="3288">
                <c:v>4</c:v>
              </c:pt>
              <c:pt idx="3289">
                <c:v>1</c:v>
              </c:pt>
              <c:pt idx="3290">
                <c:v>2.5</c:v>
              </c:pt>
              <c:pt idx="3291">
                <c:v>2</c:v>
              </c:pt>
              <c:pt idx="3292">
                <c:v>2.5</c:v>
              </c:pt>
              <c:pt idx="3293">
                <c:v>2.5</c:v>
              </c:pt>
              <c:pt idx="3294">
                <c:v>2.5</c:v>
              </c:pt>
              <c:pt idx="3295">
                <c:v>1</c:v>
              </c:pt>
              <c:pt idx="3296">
                <c:v>0.75</c:v>
              </c:pt>
              <c:pt idx="3297">
                <c:v>2.5</c:v>
              </c:pt>
              <c:pt idx="3298">
                <c:v>1</c:v>
              </c:pt>
              <c:pt idx="3299">
                <c:v>3.5</c:v>
              </c:pt>
              <c:pt idx="3300">
                <c:v>3.5</c:v>
              </c:pt>
              <c:pt idx="3301">
                <c:v>2</c:v>
              </c:pt>
              <c:pt idx="3302">
                <c:v>1.5</c:v>
              </c:pt>
              <c:pt idx="3303">
                <c:v>2.25</c:v>
              </c:pt>
              <c:pt idx="3304">
                <c:v>2.25</c:v>
              </c:pt>
              <c:pt idx="3305">
                <c:v>2.5</c:v>
              </c:pt>
              <c:pt idx="3306">
                <c:v>2</c:v>
              </c:pt>
              <c:pt idx="3307">
                <c:v>1</c:v>
              </c:pt>
              <c:pt idx="3308">
                <c:v>2.5</c:v>
              </c:pt>
              <c:pt idx="3309">
                <c:v>2.5</c:v>
              </c:pt>
              <c:pt idx="3310">
                <c:v>2.25</c:v>
              </c:pt>
              <c:pt idx="3311">
                <c:v>3</c:v>
              </c:pt>
              <c:pt idx="3312">
                <c:v>2.25</c:v>
              </c:pt>
              <c:pt idx="3313">
                <c:v>2.5</c:v>
              </c:pt>
              <c:pt idx="3314">
                <c:v>2</c:v>
              </c:pt>
              <c:pt idx="3315">
                <c:v>1.75</c:v>
              </c:pt>
              <c:pt idx="3316">
                <c:v>1.5</c:v>
              </c:pt>
              <c:pt idx="3317">
                <c:v>2.25</c:v>
              </c:pt>
              <c:pt idx="3318">
                <c:v>1</c:v>
              </c:pt>
              <c:pt idx="3319">
                <c:v>1.5</c:v>
              </c:pt>
              <c:pt idx="3320">
                <c:v>2.75</c:v>
              </c:pt>
              <c:pt idx="3321">
                <c:v>2.5</c:v>
              </c:pt>
              <c:pt idx="3322">
                <c:v>1</c:v>
              </c:pt>
              <c:pt idx="3323">
                <c:v>2.75</c:v>
              </c:pt>
              <c:pt idx="3324">
                <c:v>1</c:v>
              </c:pt>
              <c:pt idx="3325">
                <c:v>2</c:v>
              </c:pt>
              <c:pt idx="3326">
                <c:v>0.75</c:v>
              </c:pt>
              <c:pt idx="3327">
                <c:v>2.5</c:v>
              </c:pt>
              <c:pt idx="3328">
                <c:v>1</c:v>
              </c:pt>
              <c:pt idx="3329">
                <c:v>2.25</c:v>
              </c:pt>
              <c:pt idx="3330">
                <c:v>1</c:v>
              </c:pt>
              <c:pt idx="3331">
                <c:v>1.5</c:v>
              </c:pt>
              <c:pt idx="3332">
                <c:v>3.25</c:v>
              </c:pt>
              <c:pt idx="3333">
                <c:v>1</c:v>
              </c:pt>
              <c:pt idx="3334">
                <c:v>2.25</c:v>
              </c:pt>
              <c:pt idx="3335">
                <c:v>2</c:v>
              </c:pt>
              <c:pt idx="3336">
                <c:v>1.75</c:v>
              </c:pt>
              <c:pt idx="3337">
                <c:v>1.5</c:v>
              </c:pt>
              <c:pt idx="3338">
                <c:v>2.5</c:v>
              </c:pt>
              <c:pt idx="3339">
                <c:v>1.75</c:v>
              </c:pt>
              <c:pt idx="3340">
                <c:v>2.5</c:v>
              </c:pt>
              <c:pt idx="3341">
                <c:v>2.25</c:v>
              </c:pt>
              <c:pt idx="3342">
                <c:v>1</c:v>
              </c:pt>
              <c:pt idx="3343">
                <c:v>2.75</c:v>
              </c:pt>
              <c:pt idx="3344">
                <c:v>2.25</c:v>
              </c:pt>
              <c:pt idx="3345">
                <c:v>1.75</c:v>
              </c:pt>
              <c:pt idx="3346">
                <c:v>4.5</c:v>
              </c:pt>
              <c:pt idx="3347">
                <c:v>2.25</c:v>
              </c:pt>
              <c:pt idx="3348">
                <c:v>2.5</c:v>
              </c:pt>
              <c:pt idx="3349">
                <c:v>3.5</c:v>
              </c:pt>
              <c:pt idx="3350">
                <c:v>1</c:v>
              </c:pt>
              <c:pt idx="3351">
                <c:v>1</c:v>
              </c:pt>
              <c:pt idx="3352">
                <c:v>1</c:v>
              </c:pt>
              <c:pt idx="3353">
                <c:v>2.25</c:v>
              </c:pt>
              <c:pt idx="3354">
                <c:v>2.5</c:v>
              </c:pt>
              <c:pt idx="3355">
                <c:v>2.5</c:v>
              </c:pt>
              <c:pt idx="3356">
                <c:v>2.25</c:v>
              </c:pt>
              <c:pt idx="3357">
                <c:v>2.75</c:v>
              </c:pt>
              <c:pt idx="3358">
                <c:v>2</c:v>
              </c:pt>
              <c:pt idx="3359">
                <c:v>2.25</c:v>
              </c:pt>
              <c:pt idx="3360">
                <c:v>2.75</c:v>
              </c:pt>
              <c:pt idx="3361">
                <c:v>2.5</c:v>
              </c:pt>
              <c:pt idx="3362">
                <c:v>2.25</c:v>
              </c:pt>
              <c:pt idx="3363">
                <c:v>2.5</c:v>
              </c:pt>
              <c:pt idx="3364">
                <c:v>1.75</c:v>
              </c:pt>
              <c:pt idx="3365">
                <c:v>1.75</c:v>
              </c:pt>
              <c:pt idx="3366">
                <c:v>1.75</c:v>
              </c:pt>
              <c:pt idx="3367">
                <c:v>1.5</c:v>
              </c:pt>
              <c:pt idx="3368">
                <c:v>1.5</c:v>
              </c:pt>
              <c:pt idx="3369">
                <c:v>1.75</c:v>
              </c:pt>
              <c:pt idx="3370">
                <c:v>2.5</c:v>
              </c:pt>
              <c:pt idx="3371">
                <c:v>1</c:v>
              </c:pt>
              <c:pt idx="3372">
                <c:v>3.25</c:v>
              </c:pt>
              <c:pt idx="3373">
                <c:v>2.5</c:v>
              </c:pt>
              <c:pt idx="3374">
                <c:v>1.5</c:v>
              </c:pt>
              <c:pt idx="3375">
                <c:v>1</c:v>
              </c:pt>
              <c:pt idx="3376">
                <c:v>2.5</c:v>
              </c:pt>
              <c:pt idx="3377">
                <c:v>2.5</c:v>
              </c:pt>
              <c:pt idx="3378">
                <c:v>1</c:v>
              </c:pt>
              <c:pt idx="3379">
                <c:v>1.75</c:v>
              </c:pt>
              <c:pt idx="3380">
                <c:v>1</c:v>
              </c:pt>
              <c:pt idx="3381">
                <c:v>1</c:v>
              </c:pt>
              <c:pt idx="3382">
                <c:v>2</c:v>
              </c:pt>
              <c:pt idx="3383">
                <c:v>1</c:v>
              </c:pt>
              <c:pt idx="3384">
                <c:v>2.75</c:v>
              </c:pt>
              <c:pt idx="3385">
                <c:v>1.75</c:v>
              </c:pt>
              <c:pt idx="3386">
                <c:v>2.5</c:v>
              </c:pt>
              <c:pt idx="3387">
                <c:v>1.5</c:v>
              </c:pt>
              <c:pt idx="3388">
                <c:v>2.5</c:v>
              </c:pt>
              <c:pt idx="3389">
                <c:v>3.5</c:v>
              </c:pt>
              <c:pt idx="3390">
                <c:v>2.25</c:v>
              </c:pt>
              <c:pt idx="3391">
                <c:v>2.5</c:v>
              </c:pt>
              <c:pt idx="3392">
                <c:v>2.25</c:v>
              </c:pt>
              <c:pt idx="3393">
                <c:v>2.5</c:v>
              </c:pt>
              <c:pt idx="3394">
                <c:v>2.75</c:v>
              </c:pt>
              <c:pt idx="3395">
                <c:v>2.5</c:v>
              </c:pt>
              <c:pt idx="3396">
                <c:v>2.5</c:v>
              </c:pt>
              <c:pt idx="3397">
                <c:v>2.5</c:v>
              </c:pt>
              <c:pt idx="3398">
                <c:v>2.5</c:v>
              </c:pt>
              <c:pt idx="3399">
                <c:v>3</c:v>
              </c:pt>
              <c:pt idx="3400">
                <c:v>1.75</c:v>
              </c:pt>
              <c:pt idx="3401">
                <c:v>3.5</c:v>
              </c:pt>
              <c:pt idx="3402">
                <c:v>1.75</c:v>
              </c:pt>
              <c:pt idx="3403">
                <c:v>3.5</c:v>
              </c:pt>
              <c:pt idx="3404">
                <c:v>2.25</c:v>
              </c:pt>
              <c:pt idx="3405">
                <c:v>2.5</c:v>
              </c:pt>
              <c:pt idx="3406">
                <c:v>2</c:v>
              </c:pt>
              <c:pt idx="3407">
                <c:v>2</c:v>
              </c:pt>
              <c:pt idx="3408">
                <c:v>3</c:v>
              </c:pt>
              <c:pt idx="3409">
                <c:v>1.5</c:v>
              </c:pt>
              <c:pt idx="3410">
                <c:v>1.5</c:v>
              </c:pt>
              <c:pt idx="3411">
                <c:v>1.75</c:v>
              </c:pt>
              <c:pt idx="3412">
                <c:v>2.5</c:v>
              </c:pt>
              <c:pt idx="3413">
                <c:v>2.5</c:v>
              </c:pt>
              <c:pt idx="3414">
                <c:v>1</c:v>
              </c:pt>
              <c:pt idx="3415">
                <c:v>1.75</c:v>
              </c:pt>
              <c:pt idx="3416">
                <c:v>2</c:v>
              </c:pt>
              <c:pt idx="3417">
                <c:v>1.5</c:v>
              </c:pt>
              <c:pt idx="3418">
                <c:v>3.5</c:v>
              </c:pt>
              <c:pt idx="3419">
                <c:v>3</c:v>
              </c:pt>
              <c:pt idx="3420">
                <c:v>1.5</c:v>
              </c:pt>
              <c:pt idx="3421">
                <c:v>1.5</c:v>
              </c:pt>
              <c:pt idx="3422">
                <c:v>3.5</c:v>
              </c:pt>
              <c:pt idx="3423">
                <c:v>1</c:v>
              </c:pt>
              <c:pt idx="3424">
                <c:v>2.5</c:v>
              </c:pt>
              <c:pt idx="3425">
                <c:v>2.5</c:v>
              </c:pt>
              <c:pt idx="3426">
                <c:v>2.5</c:v>
              </c:pt>
              <c:pt idx="3427">
                <c:v>3.5</c:v>
              </c:pt>
              <c:pt idx="3428">
                <c:v>2.5</c:v>
              </c:pt>
              <c:pt idx="3429">
                <c:v>2.5</c:v>
              </c:pt>
              <c:pt idx="3430">
                <c:v>2.25</c:v>
              </c:pt>
              <c:pt idx="3431">
                <c:v>1.75</c:v>
              </c:pt>
              <c:pt idx="3432">
                <c:v>2</c:v>
              </c:pt>
              <c:pt idx="3433">
                <c:v>2.75</c:v>
              </c:pt>
              <c:pt idx="3434">
                <c:v>2.75</c:v>
              </c:pt>
              <c:pt idx="3435">
                <c:v>1</c:v>
              </c:pt>
              <c:pt idx="3436">
                <c:v>2</c:v>
              </c:pt>
              <c:pt idx="3437">
                <c:v>3.5</c:v>
              </c:pt>
              <c:pt idx="3438">
                <c:v>2.75</c:v>
              </c:pt>
              <c:pt idx="3439">
                <c:v>2.5</c:v>
              </c:pt>
              <c:pt idx="3440">
                <c:v>2.5</c:v>
              </c:pt>
              <c:pt idx="3441">
                <c:v>1.5</c:v>
              </c:pt>
              <c:pt idx="3442">
                <c:v>1</c:v>
              </c:pt>
              <c:pt idx="3443">
                <c:v>2</c:v>
              </c:pt>
              <c:pt idx="3444">
                <c:v>1</c:v>
              </c:pt>
              <c:pt idx="3445">
                <c:v>1.5</c:v>
              </c:pt>
              <c:pt idx="3446">
                <c:v>2.75</c:v>
              </c:pt>
              <c:pt idx="3447">
                <c:v>2.5</c:v>
              </c:pt>
              <c:pt idx="3448">
                <c:v>1.75</c:v>
              </c:pt>
              <c:pt idx="3449">
                <c:v>3</c:v>
              </c:pt>
              <c:pt idx="3450">
                <c:v>2.5</c:v>
              </c:pt>
              <c:pt idx="3451">
                <c:v>2.25</c:v>
              </c:pt>
              <c:pt idx="3452">
                <c:v>2.5</c:v>
              </c:pt>
              <c:pt idx="3453">
                <c:v>2.25</c:v>
              </c:pt>
              <c:pt idx="3454">
                <c:v>2.75</c:v>
              </c:pt>
              <c:pt idx="3455">
                <c:v>2.25</c:v>
              </c:pt>
              <c:pt idx="3456">
                <c:v>3</c:v>
              </c:pt>
              <c:pt idx="3457">
                <c:v>1.5</c:v>
              </c:pt>
              <c:pt idx="3458">
                <c:v>2.5</c:v>
              </c:pt>
              <c:pt idx="3459">
                <c:v>1.75</c:v>
              </c:pt>
              <c:pt idx="3460">
                <c:v>3</c:v>
              </c:pt>
              <c:pt idx="3461">
                <c:v>1.75</c:v>
              </c:pt>
              <c:pt idx="3462">
                <c:v>2.5</c:v>
              </c:pt>
              <c:pt idx="3463">
                <c:v>3.5</c:v>
              </c:pt>
              <c:pt idx="3464">
                <c:v>1.75</c:v>
              </c:pt>
              <c:pt idx="3465">
                <c:v>2</c:v>
              </c:pt>
              <c:pt idx="3466">
                <c:v>2.5</c:v>
              </c:pt>
              <c:pt idx="3467">
                <c:v>1.75</c:v>
              </c:pt>
              <c:pt idx="3468">
                <c:v>1</c:v>
              </c:pt>
              <c:pt idx="3469">
                <c:v>3.5</c:v>
              </c:pt>
              <c:pt idx="3470">
                <c:v>3.25</c:v>
              </c:pt>
              <c:pt idx="3471">
                <c:v>2.75</c:v>
              </c:pt>
              <c:pt idx="3472">
                <c:v>1.75</c:v>
              </c:pt>
              <c:pt idx="3473">
                <c:v>2</c:v>
              </c:pt>
              <c:pt idx="3474">
                <c:v>1.75</c:v>
              </c:pt>
              <c:pt idx="3475">
                <c:v>1</c:v>
              </c:pt>
              <c:pt idx="3476">
                <c:v>2.5</c:v>
              </c:pt>
              <c:pt idx="3477">
                <c:v>2</c:v>
              </c:pt>
              <c:pt idx="3478">
                <c:v>2.75</c:v>
              </c:pt>
              <c:pt idx="3479">
                <c:v>1.75</c:v>
              </c:pt>
              <c:pt idx="3480">
                <c:v>1</c:v>
              </c:pt>
              <c:pt idx="3481">
                <c:v>3</c:v>
              </c:pt>
              <c:pt idx="3482">
                <c:v>1</c:v>
              </c:pt>
              <c:pt idx="3483">
                <c:v>1.75</c:v>
              </c:pt>
              <c:pt idx="3484">
                <c:v>1</c:v>
              </c:pt>
              <c:pt idx="3485">
                <c:v>1</c:v>
              </c:pt>
              <c:pt idx="3486">
                <c:v>1.5</c:v>
              </c:pt>
              <c:pt idx="3487">
                <c:v>1.75</c:v>
              </c:pt>
              <c:pt idx="3488">
                <c:v>1</c:v>
              </c:pt>
              <c:pt idx="3489">
                <c:v>2.75</c:v>
              </c:pt>
              <c:pt idx="3490">
                <c:v>2.5</c:v>
              </c:pt>
              <c:pt idx="3491">
                <c:v>3</c:v>
              </c:pt>
              <c:pt idx="3492">
                <c:v>1</c:v>
              </c:pt>
              <c:pt idx="3493">
                <c:v>1.5</c:v>
              </c:pt>
              <c:pt idx="3494">
                <c:v>1</c:v>
              </c:pt>
              <c:pt idx="3495">
                <c:v>3.5</c:v>
              </c:pt>
              <c:pt idx="3496">
                <c:v>3</c:v>
              </c:pt>
              <c:pt idx="3497">
                <c:v>2.5</c:v>
              </c:pt>
              <c:pt idx="3498">
                <c:v>2</c:v>
              </c:pt>
              <c:pt idx="3499">
                <c:v>3</c:v>
              </c:pt>
              <c:pt idx="3500">
                <c:v>2.75</c:v>
              </c:pt>
              <c:pt idx="3501">
                <c:v>1</c:v>
              </c:pt>
              <c:pt idx="3502">
                <c:v>2.25</c:v>
              </c:pt>
              <c:pt idx="3503">
                <c:v>1.75</c:v>
              </c:pt>
              <c:pt idx="3504">
                <c:v>2.5</c:v>
              </c:pt>
              <c:pt idx="3505">
                <c:v>2.5</c:v>
              </c:pt>
              <c:pt idx="3506">
                <c:v>1.75</c:v>
              </c:pt>
              <c:pt idx="3507">
                <c:v>1.75</c:v>
              </c:pt>
              <c:pt idx="3508">
                <c:v>2</c:v>
              </c:pt>
              <c:pt idx="3509">
                <c:v>1.5</c:v>
              </c:pt>
              <c:pt idx="3510">
                <c:v>2</c:v>
              </c:pt>
              <c:pt idx="3511">
                <c:v>3.75</c:v>
              </c:pt>
              <c:pt idx="3512">
                <c:v>1.75</c:v>
              </c:pt>
              <c:pt idx="3513">
                <c:v>3</c:v>
              </c:pt>
              <c:pt idx="3514">
                <c:v>1</c:v>
              </c:pt>
              <c:pt idx="3515">
                <c:v>2.5</c:v>
              </c:pt>
              <c:pt idx="3516">
                <c:v>2.5</c:v>
              </c:pt>
              <c:pt idx="3517">
                <c:v>3.25</c:v>
              </c:pt>
              <c:pt idx="3518">
                <c:v>2.75</c:v>
              </c:pt>
              <c:pt idx="3519">
                <c:v>2.5</c:v>
              </c:pt>
              <c:pt idx="3520">
                <c:v>3.25</c:v>
              </c:pt>
              <c:pt idx="3521">
                <c:v>1.75</c:v>
              </c:pt>
              <c:pt idx="3522">
                <c:v>2.25</c:v>
              </c:pt>
              <c:pt idx="3523">
                <c:v>1</c:v>
              </c:pt>
              <c:pt idx="3524">
                <c:v>2.75</c:v>
              </c:pt>
              <c:pt idx="3525">
                <c:v>1</c:v>
              </c:pt>
              <c:pt idx="3526">
                <c:v>2.75</c:v>
              </c:pt>
              <c:pt idx="3527">
                <c:v>2.25</c:v>
              </c:pt>
              <c:pt idx="3528">
                <c:v>1</c:v>
              </c:pt>
              <c:pt idx="3529">
                <c:v>1.75</c:v>
              </c:pt>
              <c:pt idx="3530">
                <c:v>2.25</c:v>
              </c:pt>
              <c:pt idx="3531">
                <c:v>2.25</c:v>
              </c:pt>
              <c:pt idx="3532">
                <c:v>2.75</c:v>
              </c:pt>
              <c:pt idx="3533">
                <c:v>2.5</c:v>
              </c:pt>
              <c:pt idx="3534">
                <c:v>3</c:v>
              </c:pt>
              <c:pt idx="3535">
                <c:v>1.75</c:v>
              </c:pt>
              <c:pt idx="3536">
                <c:v>2.5</c:v>
              </c:pt>
              <c:pt idx="3537">
                <c:v>1.75</c:v>
              </c:pt>
              <c:pt idx="3538">
                <c:v>2.5</c:v>
              </c:pt>
              <c:pt idx="3539">
                <c:v>1.75</c:v>
              </c:pt>
              <c:pt idx="3540">
                <c:v>1</c:v>
              </c:pt>
              <c:pt idx="3541">
                <c:v>2.5</c:v>
              </c:pt>
              <c:pt idx="3542">
                <c:v>1</c:v>
              </c:pt>
              <c:pt idx="3543">
                <c:v>1</c:v>
              </c:pt>
              <c:pt idx="3544">
                <c:v>2</c:v>
              </c:pt>
              <c:pt idx="3545">
                <c:v>2.5</c:v>
              </c:pt>
              <c:pt idx="3546">
                <c:v>1</c:v>
              </c:pt>
              <c:pt idx="3547">
                <c:v>1.75</c:v>
              </c:pt>
              <c:pt idx="3548">
                <c:v>2.5</c:v>
              </c:pt>
              <c:pt idx="3549">
                <c:v>1.75</c:v>
              </c:pt>
              <c:pt idx="3550">
                <c:v>2.25</c:v>
              </c:pt>
              <c:pt idx="3551">
                <c:v>2.25</c:v>
              </c:pt>
              <c:pt idx="3552">
                <c:v>1.75</c:v>
              </c:pt>
              <c:pt idx="3553">
                <c:v>1</c:v>
              </c:pt>
              <c:pt idx="3554">
                <c:v>1.75</c:v>
              </c:pt>
              <c:pt idx="3555">
                <c:v>2.5</c:v>
              </c:pt>
              <c:pt idx="3556">
                <c:v>1</c:v>
              </c:pt>
              <c:pt idx="3557">
                <c:v>2.5</c:v>
              </c:pt>
              <c:pt idx="3558">
                <c:v>3</c:v>
              </c:pt>
              <c:pt idx="3559">
                <c:v>4.5</c:v>
              </c:pt>
              <c:pt idx="3560">
                <c:v>1</c:v>
              </c:pt>
              <c:pt idx="3561">
                <c:v>2.5</c:v>
              </c:pt>
              <c:pt idx="3562">
                <c:v>2.5</c:v>
              </c:pt>
              <c:pt idx="3563">
                <c:v>2.75</c:v>
              </c:pt>
              <c:pt idx="3564">
                <c:v>1.75</c:v>
              </c:pt>
              <c:pt idx="3565">
                <c:v>2.5</c:v>
              </c:pt>
              <c:pt idx="3566">
                <c:v>1.5</c:v>
              </c:pt>
              <c:pt idx="3567">
                <c:v>1</c:v>
              </c:pt>
              <c:pt idx="3568">
                <c:v>1</c:v>
              </c:pt>
              <c:pt idx="3569">
                <c:v>4</c:v>
              </c:pt>
              <c:pt idx="3570">
                <c:v>2.5</c:v>
              </c:pt>
              <c:pt idx="3571">
                <c:v>2.5</c:v>
              </c:pt>
              <c:pt idx="3572">
                <c:v>2.5</c:v>
              </c:pt>
              <c:pt idx="3573">
                <c:v>1.75</c:v>
              </c:pt>
              <c:pt idx="3574">
                <c:v>3.5</c:v>
              </c:pt>
              <c:pt idx="3575">
                <c:v>1.75</c:v>
              </c:pt>
              <c:pt idx="3576">
                <c:v>2.5</c:v>
              </c:pt>
              <c:pt idx="3577">
                <c:v>4.25</c:v>
              </c:pt>
              <c:pt idx="3578">
                <c:v>1.5</c:v>
              </c:pt>
              <c:pt idx="3579">
                <c:v>2.25</c:v>
              </c:pt>
              <c:pt idx="3580">
                <c:v>2.5</c:v>
              </c:pt>
              <c:pt idx="3581">
                <c:v>1</c:v>
              </c:pt>
              <c:pt idx="3582">
                <c:v>1</c:v>
              </c:pt>
              <c:pt idx="3583">
                <c:v>1.75</c:v>
              </c:pt>
              <c:pt idx="3584">
                <c:v>0.75</c:v>
              </c:pt>
              <c:pt idx="3585">
                <c:v>2.5</c:v>
              </c:pt>
              <c:pt idx="3586">
                <c:v>1</c:v>
              </c:pt>
              <c:pt idx="3587">
                <c:v>1.5</c:v>
              </c:pt>
              <c:pt idx="3588">
                <c:v>1</c:v>
              </c:pt>
              <c:pt idx="3589">
                <c:v>1</c:v>
              </c:pt>
              <c:pt idx="3590">
                <c:v>1</c:v>
              </c:pt>
              <c:pt idx="3591">
                <c:v>1.75</c:v>
              </c:pt>
              <c:pt idx="3592">
                <c:v>1.75</c:v>
              </c:pt>
              <c:pt idx="3593">
                <c:v>2.5</c:v>
              </c:pt>
              <c:pt idx="3594">
                <c:v>1</c:v>
              </c:pt>
              <c:pt idx="3595">
                <c:v>1.5</c:v>
              </c:pt>
              <c:pt idx="3596">
                <c:v>2.5</c:v>
              </c:pt>
              <c:pt idx="3597">
                <c:v>3.25</c:v>
              </c:pt>
              <c:pt idx="3598">
                <c:v>2.75</c:v>
              </c:pt>
              <c:pt idx="3599">
                <c:v>2.25</c:v>
              </c:pt>
              <c:pt idx="3600">
                <c:v>2.5</c:v>
              </c:pt>
              <c:pt idx="3601">
                <c:v>2.75</c:v>
              </c:pt>
              <c:pt idx="3602">
                <c:v>3</c:v>
              </c:pt>
              <c:pt idx="3603">
                <c:v>2.75</c:v>
              </c:pt>
              <c:pt idx="3604">
                <c:v>3</c:v>
              </c:pt>
              <c:pt idx="3605">
                <c:v>1.5</c:v>
              </c:pt>
              <c:pt idx="3606">
                <c:v>2</c:v>
              </c:pt>
              <c:pt idx="3607">
                <c:v>1.75</c:v>
              </c:pt>
              <c:pt idx="3608">
                <c:v>1.25</c:v>
              </c:pt>
              <c:pt idx="3609">
                <c:v>4.25</c:v>
              </c:pt>
              <c:pt idx="3610">
                <c:v>1</c:v>
              </c:pt>
              <c:pt idx="3611">
                <c:v>1.75</c:v>
              </c:pt>
              <c:pt idx="3612">
                <c:v>1</c:v>
              </c:pt>
              <c:pt idx="3613">
                <c:v>1.5</c:v>
              </c:pt>
              <c:pt idx="3614">
                <c:v>1</c:v>
              </c:pt>
              <c:pt idx="3615">
                <c:v>1</c:v>
              </c:pt>
              <c:pt idx="3616">
                <c:v>2.5</c:v>
              </c:pt>
              <c:pt idx="3617">
                <c:v>2.5</c:v>
              </c:pt>
              <c:pt idx="3618">
                <c:v>2.5</c:v>
              </c:pt>
              <c:pt idx="3619">
                <c:v>2.5</c:v>
              </c:pt>
              <c:pt idx="3620">
                <c:v>1.75</c:v>
              </c:pt>
              <c:pt idx="3621">
                <c:v>3.5</c:v>
              </c:pt>
              <c:pt idx="3622">
                <c:v>2</c:v>
              </c:pt>
              <c:pt idx="3623">
                <c:v>2.75</c:v>
              </c:pt>
              <c:pt idx="3624">
                <c:v>1</c:v>
              </c:pt>
              <c:pt idx="3625">
                <c:v>2.75</c:v>
              </c:pt>
              <c:pt idx="3626">
                <c:v>2.25</c:v>
              </c:pt>
              <c:pt idx="3627">
                <c:v>2.5</c:v>
              </c:pt>
              <c:pt idx="3628">
                <c:v>2</c:v>
              </c:pt>
              <c:pt idx="3629">
                <c:v>2</c:v>
              </c:pt>
              <c:pt idx="3630">
                <c:v>2.5</c:v>
              </c:pt>
              <c:pt idx="3631">
                <c:v>1</c:v>
              </c:pt>
              <c:pt idx="3632">
                <c:v>1.75</c:v>
              </c:pt>
              <c:pt idx="3633">
                <c:v>1.5</c:v>
              </c:pt>
              <c:pt idx="3634">
                <c:v>3</c:v>
              </c:pt>
              <c:pt idx="3635">
                <c:v>1.75</c:v>
              </c:pt>
              <c:pt idx="3636">
                <c:v>1.75</c:v>
              </c:pt>
              <c:pt idx="3637">
                <c:v>2.25</c:v>
              </c:pt>
              <c:pt idx="3638">
                <c:v>2.25</c:v>
              </c:pt>
              <c:pt idx="3639">
                <c:v>1.75</c:v>
              </c:pt>
              <c:pt idx="3640">
                <c:v>2.25</c:v>
              </c:pt>
              <c:pt idx="3641">
                <c:v>1</c:v>
              </c:pt>
              <c:pt idx="3642">
                <c:v>2</c:v>
              </c:pt>
              <c:pt idx="3643">
                <c:v>1</c:v>
              </c:pt>
              <c:pt idx="3644">
                <c:v>2.5</c:v>
              </c:pt>
              <c:pt idx="3645">
                <c:v>1.75</c:v>
              </c:pt>
              <c:pt idx="3646">
                <c:v>2.5</c:v>
              </c:pt>
              <c:pt idx="3647">
                <c:v>2.75</c:v>
              </c:pt>
              <c:pt idx="3648">
                <c:v>1</c:v>
              </c:pt>
              <c:pt idx="3649">
                <c:v>2.5</c:v>
              </c:pt>
              <c:pt idx="3650">
                <c:v>3</c:v>
              </c:pt>
              <c:pt idx="3651">
                <c:v>2.25</c:v>
              </c:pt>
              <c:pt idx="3652">
                <c:v>1</c:v>
              </c:pt>
              <c:pt idx="3653">
                <c:v>2.25</c:v>
              </c:pt>
              <c:pt idx="3654">
                <c:v>2.5</c:v>
              </c:pt>
              <c:pt idx="3655">
                <c:v>2.25</c:v>
              </c:pt>
              <c:pt idx="3656">
                <c:v>1.5</c:v>
              </c:pt>
              <c:pt idx="3657">
                <c:v>1</c:v>
              </c:pt>
              <c:pt idx="3658">
                <c:v>1.5</c:v>
              </c:pt>
              <c:pt idx="3659">
                <c:v>2.75</c:v>
              </c:pt>
              <c:pt idx="3660">
                <c:v>2.5</c:v>
              </c:pt>
              <c:pt idx="3661">
                <c:v>4.25</c:v>
              </c:pt>
              <c:pt idx="3662">
                <c:v>3.25</c:v>
              </c:pt>
              <c:pt idx="3663">
                <c:v>3</c:v>
              </c:pt>
              <c:pt idx="3664">
                <c:v>1.5</c:v>
              </c:pt>
              <c:pt idx="3665">
                <c:v>1</c:v>
              </c:pt>
              <c:pt idx="3666">
                <c:v>2.75</c:v>
              </c:pt>
              <c:pt idx="3667">
                <c:v>3.5</c:v>
              </c:pt>
              <c:pt idx="3668">
                <c:v>1</c:v>
              </c:pt>
              <c:pt idx="3669">
                <c:v>2.25</c:v>
              </c:pt>
              <c:pt idx="3670">
                <c:v>2.5</c:v>
              </c:pt>
              <c:pt idx="3671">
                <c:v>1.5</c:v>
              </c:pt>
              <c:pt idx="3672">
                <c:v>1</c:v>
              </c:pt>
              <c:pt idx="3673">
                <c:v>2.5</c:v>
              </c:pt>
              <c:pt idx="3674">
                <c:v>2.5</c:v>
              </c:pt>
              <c:pt idx="3675">
                <c:v>2</c:v>
              </c:pt>
              <c:pt idx="3676">
                <c:v>1</c:v>
              </c:pt>
              <c:pt idx="3677">
                <c:v>1.75</c:v>
              </c:pt>
              <c:pt idx="3678">
                <c:v>1</c:v>
              </c:pt>
              <c:pt idx="3679">
                <c:v>2.5</c:v>
              </c:pt>
              <c:pt idx="3680">
                <c:v>3</c:v>
              </c:pt>
              <c:pt idx="3681">
                <c:v>2</c:v>
              </c:pt>
              <c:pt idx="3682">
                <c:v>2.5</c:v>
              </c:pt>
              <c:pt idx="3683">
                <c:v>2.5</c:v>
              </c:pt>
              <c:pt idx="3684">
                <c:v>2.5</c:v>
              </c:pt>
              <c:pt idx="3685">
                <c:v>2.25</c:v>
              </c:pt>
              <c:pt idx="3686">
                <c:v>2</c:v>
              </c:pt>
              <c:pt idx="3687">
                <c:v>2.5</c:v>
              </c:pt>
              <c:pt idx="3688">
                <c:v>2.75</c:v>
              </c:pt>
              <c:pt idx="3689">
                <c:v>2</c:v>
              </c:pt>
              <c:pt idx="3690">
                <c:v>3</c:v>
              </c:pt>
              <c:pt idx="3691">
                <c:v>1.75</c:v>
              </c:pt>
              <c:pt idx="3692">
                <c:v>2.5</c:v>
              </c:pt>
              <c:pt idx="3693">
                <c:v>2.5</c:v>
              </c:pt>
              <c:pt idx="3694">
                <c:v>2.5</c:v>
              </c:pt>
              <c:pt idx="3695">
                <c:v>3.25</c:v>
              </c:pt>
              <c:pt idx="3696">
                <c:v>2.5</c:v>
              </c:pt>
              <c:pt idx="3697">
                <c:v>3.25</c:v>
              </c:pt>
              <c:pt idx="3698">
                <c:v>2.5</c:v>
              </c:pt>
              <c:pt idx="3699">
                <c:v>3.75</c:v>
              </c:pt>
              <c:pt idx="3700">
                <c:v>3.5</c:v>
              </c:pt>
              <c:pt idx="3701">
                <c:v>2</c:v>
              </c:pt>
              <c:pt idx="3702">
                <c:v>2.5</c:v>
              </c:pt>
              <c:pt idx="3703">
                <c:v>2.5</c:v>
              </c:pt>
              <c:pt idx="3704">
                <c:v>2</c:v>
              </c:pt>
              <c:pt idx="3705">
                <c:v>3.5</c:v>
              </c:pt>
              <c:pt idx="3706">
                <c:v>1</c:v>
              </c:pt>
              <c:pt idx="3707">
                <c:v>2.5</c:v>
              </c:pt>
              <c:pt idx="3708">
                <c:v>2.5</c:v>
              </c:pt>
              <c:pt idx="3709">
                <c:v>3.5</c:v>
              </c:pt>
              <c:pt idx="3710">
                <c:v>1</c:v>
              </c:pt>
              <c:pt idx="3711">
                <c:v>2.5</c:v>
              </c:pt>
              <c:pt idx="3712">
                <c:v>2.5</c:v>
              </c:pt>
              <c:pt idx="3713">
                <c:v>1.5</c:v>
              </c:pt>
              <c:pt idx="3714">
                <c:v>2.5</c:v>
              </c:pt>
              <c:pt idx="3715">
                <c:v>1</c:v>
              </c:pt>
              <c:pt idx="3716">
                <c:v>1.75</c:v>
              </c:pt>
              <c:pt idx="3717">
                <c:v>1.75</c:v>
              </c:pt>
              <c:pt idx="3718">
                <c:v>1</c:v>
              </c:pt>
              <c:pt idx="3719">
                <c:v>1.75</c:v>
              </c:pt>
              <c:pt idx="3720">
                <c:v>2.5</c:v>
              </c:pt>
              <c:pt idx="3721">
                <c:v>2.75</c:v>
              </c:pt>
              <c:pt idx="3722">
                <c:v>2.25</c:v>
              </c:pt>
              <c:pt idx="3723">
                <c:v>1</c:v>
              </c:pt>
              <c:pt idx="3724">
                <c:v>3.25</c:v>
              </c:pt>
              <c:pt idx="3725">
                <c:v>1.75</c:v>
              </c:pt>
              <c:pt idx="3726">
                <c:v>1.75</c:v>
              </c:pt>
              <c:pt idx="3727">
                <c:v>2.25</c:v>
              </c:pt>
              <c:pt idx="3728">
                <c:v>1.75</c:v>
              </c:pt>
              <c:pt idx="3729">
                <c:v>5.5</c:v>
              </c:pt>
              <c:pt idx="3730">
                <c:v>2</c:v>
              </c:pt>
              <c:pt idx="3731">
                <c:v>2.25</c:v>
              </c:pt>
              <c:pt idx="3732">
                <c:v>2.5</c:v>
              </c:pt>
              <c:pt idx="3733">
                <c:v>2.5</c:v>
              </c:pt>
              <c:pt idx="3734">
                <c:v>1</c:v>
              </c:pt>
              <c:pt idx="3735">
                <c:v>1</c:v>
              </c:pt>
              <c:pt idx="3736">
                <c:v>1.75</c:v>
              </c:pt>
              <c:pt idx="3737">
                <c:v>2.5</c:v>
              </c:pt>
              <c:pt idx="3738">
                <c:v>1</c:v>
              </c:pt>
              <c:pt idx="3739">
                <c:v>2.5</c:v>
              </c:pt>
              <c:pt idx="3740">
                <c:v>2.5</c:v>
              </c:pt>
              <c:pt idx="3741">
                <c:v>1</c:v>
              </c:pt>
              <c:pt idx="3742">
                <c:v>2.5</c:v>
              </c:pt>
              <c:pt idx="3743">
                <c:v>1.75</c:v>
              </c:pt>
              <c:pt idx="3744">
                <c:v>1.5</c:v>
              </c:pt>
              <c:pt idx="3745">
                <c:v>2.75</c:v>
              </c:pt>
              <c:pt idx="3746">
                <c:v>2.25</c:v>
              </c:pt>
              <c:pt idx="3747">
                <c:v>1</c:v>
              </c:pt>
              <c:pt idx="3748">
                <c:v>2.75</c:v>
              </c:pt>
              <c:pt idx="3749">
                <c:v>2</c:v>
              </c:pt>
              <c:pt idx="3750">
                <c:v>2</c:v>
              </c:pt>
              <c:pt idx="3751">
                <c:v>2</c:v>
              </c:pt>
              <c:pt idx="3752">
                <c:v>1</c:v>
              </c:pt>
              <c:pt idx="3753">
                <c:v>2.5</c:v>
              </c:pt>
              <c:pt idx="3754">
                <c:v>2</c:v>
              </c:pt>
              <c:pt idx="3755">
                <c:v>2.75</c:v>
              </c:pt>
              <c:pt idx="3756">
                <c:v>2.25</c:v>
              </c:pt>
              <c:pt idx="3757">
                <c:v>1.75</c:v>
              </c:pt>
              <c:pt idx="3758">
                <c:v>3.5</c:v>
              </c:pt>
              <c:pt idx="3759">
                <c:v>3.25</c:v>
              </c:pt>
              <c:pt idx="3760">
                <c:v>2.5</c:v>
              </c:pt>
              <c:pt idx="3761">
                <c:v>1</c:v>
              </c:pt>
              <c:pt idx="3762">
                <c:v>1</c:v>
              </c:pt>
              <c:pt idx="3763">
                <c:v>2.25</c:v>
              </c:pt>
              <c:pt idx="3764">
                <c:v>1.75</c:v>
              </c:pt>
              <c:pt idx="3765">
                <c:v>1.75</c:v>
              </c:pt>
              <c:pt idx="3766">
                <c:v>2.25</c:v>
              </c:pt>
              <c:pt idx="3767">
                <c:v>2.25</c:v>
              </c:pt>
              <c:pt idx="3768">
                <c:v>3.25</c:v>
              </c:pt>
              <c:pt idx="3769">
                <c:v>1</c:v>
              </c:pt>
              <c:pt idx="3770">
                <c:v>5.5</c:v>
              </c:pt>
              <c:pt idx="3771">
                <c:v>2.5</c:v>
              </c:pt>
              <c:pt idx="3772">
                <c:v>1</c:v>
              </c:pt>
              <c:pt idx="3773">
                <c:v>1</c:v>
              </c:pt>
              <c:pt idx="3774">
                <c:v>3</c:v>
              </c:pt>
              <c:pt idx="3775">
                <c:v>2.5</c:v>
              </c:pt>
              <c:pt idx="3776">
                <c:v>2</c:v>
              </c:pt>
              <c:pt idx="3777">
                <c:v>1.75</c:v>
              </c:pt>
              <c:pt idx="3778">
                <c:v>0.75</c:v>
              </c:pt>
              <c:pt idx="3779">
                <c:v>3.25</c:v>
              </c:pt>
              <c:pt idx="3780">
                <c:v>1.75</c:v>
              </c:pt>
              <c:pt idx="3781">
                <c:v>4.75</c:v>
              </c:pt>
              <c:pt idx="3782">
                <c:v>2.25</c:v>
              </c:pt>
              <c:pt idx="3783">
                <c:v>2.75</c:v>
              </c:pt>
              <c:pt idx="3784">
                <c:v>2.5</c:v>
              </c:pt>
              <c:pt idx="3785">
                <c:v>2.5</c:v>
              </c:pt>
              <c:pt idx="3786">
                <c:v>1.5</c:v>
              </c:pt>
              <c:pt idx="3787">
                <c:v>3.5</c:v>
              </c:pt>
              <c:pt idx="3788">
                <c:v>2.25</c:v>
              </c:pt>
              <c:pt idx="3789">
                <c:v>2.5</c:v>
              </c:pt>
              <c:pt idx="3790">
                <c:v>2.75</c:v>
              </c:pt>
              <c:pt idx="3791">
                <c:v>2.25</c:v>
              </c:pt>
              <c:pt idx="3792">
                <c:v>1.75</c:v>
              </c:pt>
              <c:pt idx="3793">
                <c:v>1</c:v>
              </c:pt>
              <c:pt idx="3794">
                <c:v>1.5</c:v>
              </c:pt>
              <c:pt idx="3795">
                <c:v>2.25</c:v>
              </c:pt>
              <c:pt idx="3796">
                <c:v>3</c:v>
              </c:pt>
              <c:pt idx="3797">
                <c:v>1.75</c:v>
              </c:pt>
              <c:pt idx="3798">
                <c:v>3.5</c:v>
              </c:pt>
              <c:pt idx="3799">
                <c:v>2.5</c:v>
              </c:pt>
              <c:pt idx="3800">
                <c:v>2.5</c:v>
              </c:pt>
              <c:pt idx="3801">
                <c:v>2.5</c:v>
              </c:pt>
              <c:pt idx="3802">
                <c:v>2.75</c:v>
              </c:pt>
              <c:pt idx="3803">
                <c:v>2.5</c:v>
              </c:pt>
              <c:pt idx="3804">
                <c:v>2.25</c:v>
              </c:pt>
              <c:pt idx="3805">
                <c:v>2.5</c:v>
              </c:pt>
              <c:pt idx="3806">
                <c:v>2.5</c:v>
              </c:pt>
              <c:pt idx="3807">
                <c:v>2.75</c:v>
              </c:pt>
              <c:pt idx="3808">
                <c:v>3.5</c:v>
              </c:pt>
              <c:pt idx="3809">
                <c:v>2.25</c:v>
              </c:pt>
              <c:pt idx="3810">
                <c:v>1.75</c:v>
              </c:pt>
              <c:pt idx="3811">
                <c:v>1</c:v>
              </c:pt>
              <c:pt idx="3812">
                <c:v>2.5</c:v>
              </c:pt>
              <c:pt idx="3813">
                <c:v>2</c:v>
              </c:pt>
              <c:pt idx="3814">
                <c:v>2.5</c:v>
              </c:pt>
              <c:pt idx="3815">
                <c:v>2</c:v>
              </c:pt>
              <c:pt idx="3816">
                <c:v>2</c:v>
              </c:pt>
              <c:pt idx="3817">
                <c:v>2</c:v>
              </c:pt>
              <c:pt idx="3818">
                <c:v>2</c:v>
              </c:pt>
              <c:pt idx="3819">
                <c:v>3.25</c:v>
              </c:pt>
              <c:pt idx="3820">
                <c:v>2.25</c:v>
              </c:pt>
              <c:pt idx="3821">
                <c:v>2.25</c:v>
              </c:pt>
              <c:pt idx="3822">
                <c:v>2.25</c:v>
              </c:pt>
              <c:pt idx="3823">
                <c:v>1.75</c:v>
              </c:pt>
              <c:pt idx="3824">
                <c:v>3</c:v>
              </c:pt>
              <c:pt idx="3825">
                <c:v>2.25</c:v>
              </c:pt>
              <c:pt idx="3826">
                <c:v>2.25</c:v>
              </c:pt>
              <c:pt idx="3827">
                <c:v>1.75</c:v>
              </c:pt>
              <c:pt idx="3828">
                <c:v>2.25</c:v>
              </c:pt>
              <c:pt idx="3829">
                <c:v>3.5</c:v>
              </c:pt>
              <c:pt idx="3830">
                <c:v>2.5</c:v>
              </c:pt>
              <c:pt idx="3831">
                <c:v>2</c:v>
              </c:pt>
              <c:pt idx="3832">
                <c:v>2.5</c:v>
              </c:pt>
              <c:pt idx="3833">
                <c:v>1.75</c:v>
              </c:pt>
              <c:pt idx="3834">
                <c:v>2.5</c:v>
              </c:pt>
              <c:pt idx="3835">
                <c:v>2.5</c:v>
              </c:pt>
              <c:pt idx="3836">
                <c:v>1</c:v>
              </c:pt>
              <c:pt idx="3837">
                <c:v>2</c:v>
              </c:pt>
              <c:pt idx="3838">
                <c:v>1.5</c:v>
              </c:pt>
              <c:pt idx="3839">
                <c:v>3</c:v>
              </c:pt>
              <c:pt idx="3840">
                <c:v>3</c:v>
              </c:pt>
              <c:pt idx="3841">
                <c:v>2.5</c:v>
              </c:pt>
              <c:pt idx="3842">
                <c:v>2.25</c:v>
              </c:pt>
              <c:pt idx="3843">
                <c:v>2.25</c:v>
              </c:pt>
              <c:pt idx="3844">
                <c:v>2.25</c:v>
              </c:pt>
              <c:pt idx="3845">
                <c:v>1.75</c:v>
              </c:pt>
              <c:pt idx="3846">
                <c:v>2.5</c:v>
              </c:pt>
              <c:pt idx="3847">
                <c:v>2.5</c:v>
              </c:pt>
              <c:pt idx="3848">
                <c:v>3.75</c:v>
              </c:pt>
              <c:pt idx="3849">
                <c:v>1.75</c:v>
              </c:pt>
              <c:pt idx="3850">
                <c:v>1.75</c:v>
              </c:pt>
              <c:pt idx="3851">
                <c:v>1.75</c:v>
              </c:pt>
              <c:pt idx="3852">
                <c:v>2.5</c:v>
              </c:pt>
              <c:pt idx="3853">
                <c:v>2.75</c:v>
              </c:pt>
              <c:pt idx="3854">
                <c:v>1</c:v>
              </c:pt>
              <c:pt idx="3855">
                <c:v>1.5</c:v>
              </c:pt>
              <c:pt idx="3856">
                <c:v>2</c:v>
              </c:pt>
              <c:pt idx="3857">
                <c:v>2.5</c:v>
              </c:pt>
              <c:pt idx="3858">
                <c:v>2</c:v>
              </c:pt>
              <c:pt idx="3859">
                <c:v>1.75</c:v>
              </c:pt>
              <c:pt idx="3860">
                <c:v>1</c:v>
              </c:pt>
              <c:pt idx="3861">
                <c:v>2.5</c:v>
              </c:pt>
              <c:pt idx="3862">
                <c:v>2.25</c:v>
              </c:pt>
              <c:pt idx="3863">
                <c:v>3.25</c:v>
              </c:pt>
              <c:pt idx="3864">
                <c:v>2.5</c:v>
              </c:pt>
              <c:pt idx="3865">
                <c:v>1</c:v>
              </c:pt>
              <c:pt idx="3866">
                <c:v>3</c:v>
              </c:pt>
              <c:pt idx="3867">
                <c:v>2</c:v>
              </c:pt>
              <c:pt idx="3868">
                <c:v>2.25</c:v>
              </c:pt>
              <c:pt idx="3869">
                <c:v>1</c:v>
              </c:pt>
              <c:pt idx="3870">
                <c:v>2.5</c:v>
              </c:pt>
              <c:pt idx="3871">
                <c:v>2.5</c:v>
              </c:pt>
              <c:pt idx="3872">
                <c:v>1</c:v>
              </c:pt>
              <c:pt idx="3873">
                <c:v>3.5</c:v>
              </c:pt>
              <c:pt idx="3874">
                <c:v>2.5</c:v>
              </c:pt>
              <c:pt idx="3875">
                <c:v>2.5</c:v>
              </c:pt>
              <c:pt idx="3876">
                <c:v>1</c:v>
              </c:pt>
              <c:pt idx="3877">
                <c:v>1.75</c:v>
              </c:pt>
              <c:pt idx="3878">
                <c:v>1</c:v>
              </c:pt>
              <c:pt idx="3879">
                <c:v>2.5</c:v>
              </c:pt>
              <c:pt idx="3880">
                <c:v>3.5</c:v>
              </c:pt>
              <c:pt idx="3881">
                <c:v>1.5</c:v>
              </c:pt>
              <c:pt idx="3882">
                <c:v>2.75</c:v>
              </c:pt>
              <c:pt idx="3883">
                <c:v>2.5</c:v>
              </c:pt>
              <c:pt idx="3884">
                <c:v>2.5</c:v>
              </c:pt>
              <c:pt idx="3885">
                <c:v>2.25</c:v>
              </c:pt>
              <c:pt idx="3886">
                <c:v>1.5</c:v>
              </c:pt>
              <c:pt idx="3887">
                <c:v>2.5</c:v>
              </c:pt>
              <c:pt idx="3888">
                <c:v>4.5</c:v>
              </c:pt>
              <c:pt idx="3889">
                <c:v>2.5</c:v>
              </c:pt>
              <c:pt idx="3890">
                <c:v>2.5</c:v>
              </c:pt>
              <c:pt idx="3891">
                <c:v>1.75</c:v>
              </c:pt>
              <c:pt idx="3892">
                <c:v>2</c:v>
              </c:pt>
              <c:pt idx="3893">
                <c:v>2.5</c:v>
              </c:pt>
              <c:pt idx="3894">
                <c:v>4.25</c:v>
              </c:pt>
              <c:pt idx="3895">
                <c:v>1</c:v>
              </c:pt>
              <c:pt idx="3896">
                <c:v>1.75</c:v>
              </c:pt>
              <c:pt idx="3897">
                <c:v>2.5</c:v>
              </c:pt>
              <c:pt idx="3898">
                <c:v>2.5</c:v>
              </c:pt>
              <c:pt idx="3899">
                <c:v>2.25</c:v>
              </c:pt>
              <c:pt idx="3900">
                <c:v>1.75</c:v>
              </c:pt>
              <c:pt idx="3901">
                <c:v>1</c:v>
              </c:pt>
              <c:pt idx="3902">
                <c:v>1.75</c:v>
              </c:pt>
              <c:pt idx="3903">
                <c:v>1.5</c:v>
              </c:pt>
              <c:pt idx="3904">
                <c:v>2.5</c:v>
              </c:pt>
              <c:pt idx="3905">
                <c:v>3.25</c:v>
              </c:pt>
              <c:pt idx="3906">
                <c:v>3.75</c:v>
              </c:pt>
              <c:pt idx="3907">
                <c:v>1.75</c:v>
              </c:pt>
              <c:pt idx="3908">
                <c:v>1.75</c:v>
              </c:pt>
              <c:pt idx="3909">
                <c:v>2.5</c:v>
              </c:pt>
              <c:pt idx="3910">
                <c:v>3</c:v>
              </c:pt>
              <c:pt idx="3911">
                <c:v>2.75</c:v>
              </c:pt>
              <c:pt idx="3912">
                <c:v>2.5</c:v>
              </c:pt>
              <c:pt idx="3913">
                <c:v>3.25</c:v>
              </c:pt>
              <c:pt idx="3914">
                <c:v>3</c:v>
              </c:pt>
              <c:pt idx="3915">
                <c:v>2.5</c:v>
              </c:pt>
              <c:pt idx="3916">
                <c:v>2</c:v>
              </c:pt>
              <c:pt idx="3917">
                <c:v>1.5</c:v>
              </c:pt>
              <c:pt idx="3918">
                <c:v>2.5</c:v>
              </c:pt>
              <c:pt idx="3919">
                <c:v>1.5</c:v>
              </c:pt>
              <c:pt idx="3920">
                <c:v>4</c:v>
              </c:pt>
              <c:pt idx="3921">
                <c:v>1</c:v>
              </c:pt>
              <c:pt idx="3922">
                <c:v>1</c:v>
              </c:pt>
              <c:pt idx="3923">
                <c:v>2</c:v>
              </c:pt>
              <c:pt idx="3924">
                <c:v>2.5</c:v>
              </c:pt>
              <c:pt idx="3925">
                <c:v>2</c:v>
              </c:pt>
              <c:pt idx="3926">
                <c:v>2.5</c:v>
              </c:pt>
              <c:pt idx="3927">
                <c:v>1.75</c:v>
              </c:pt>
              <c:pt idx="3928">
                <c:v>1</c:v>
              </c:pt>
              <c:pt idx="3929">
                <c:v>2.25</c:v>
              </c:pt>
              <c:pt idx="3930">
                <c:v>2.75</c:v>
              </c:pt>
              <c:pt idx="3931">
                <c:v>2.25</c:v>
              </c:pt>
              <c:pt idx="3932">
                <c:v>1.5</c:v>
              </c:pt>
              <c:pt idx="3933">
                <c:v>2.5</c:v>
              </c:pt>
              <c:pt idx="3934">
                <c:v>1</c:v>
              </c:pt>
              <c:pt idx="3935">
                <c:v>3.25</c:v>
              </c:pt>
              <c:pt idx="3936">
                <c:v>2.75</c:v>
              </c:pt>
              <c:pt idx="3937">
                <c:v>2.5</c:v>
              </c:pt>
              <c:pt idx="3938">
                <c:v>1</c:v>
              </c:pt>
              <c:pt idx="3939">
                <c:v>5</c:v>
              </c:pt>
              <c:pt idx="3940">
                <c:v>2.5</c:v>
              </c:pt>
              <c:pt idx="3941">
                <c:v>1.5</c:v>
              </c:pt>
              <c:pt idx="3942">
                <c:v>1.75</c:v>
              </c:pt>
              <c:pt idx="3943">
                <c:v>1</c:v>
              </c:pt>
              <c:pt idx="3944">
                <c:v>2.5</c:v>
              </c:pt>
              <c:pt idx="3945">
                <c:v>0.75</c:v>
              </c:pt>
              <c:pt idx="3946">
                <c:v>2.5</c:v>
              </c:pt>
              <c:pt idx="3947">
                <c:v>2.25</c:v>
              </c:pt>
              <c:pt idx="3948">
                <c:v>3.25</c:v>
              </c:pt>
              <c:pt idx="3949">
                <c:v>2.5</c:v>
              </c:pt>
              <c:pt idx="3950">
                <c:v>2.75</c:v>
              </c:pt>
              <c:pt idx="3951">
                <c:v>2</c:v>
              </c:pt>
              <c:pt idx="3952">
                <c:v>2.5</c:v>
              </c:pt>
              <c:pt idx="3953">
                <c:v>2.5</c:v>
              </c:pt>
              <c:pt idx="3954">
                <c:v>2.5</c:v>
              </c:pt>
              <c:pt idx="3955">
                <c:v>1.75</c:v>
              </c:pt>
              <c:pt idx="3956">
                <c:v>1.5</c:v>
              </c:pt>
              <c:pt idx="3957">
                <c:v>1.75</c:v>
              </c:pt>
              <c:pt idx="3958">
                <c:v>3.5</c:v>
              </c:pt>
              <c:pt idx="3959">
                <c:v>4.25</c:v>
              </c:pt>
              <c:pt idx="3960">
                <c:v>3</c:v>
              </c:pt>
              <c:pt idx="3961">
                <c:v>1.5</c:v>
              </c:pt>
              <c:pt idx="3962">
                <c:v>2.5</c:v>
              </c:pt>
              <c:pt idx="3963">
                <c:v>2.5</c:v>
              </c:pt>
              <c:pt idx="3964">
                <c:v>2.25</c:v>
              </c:pt>
              <c:pt idx="3965">
                <c:v>3</c:v>
              </c:pt>
              <c:pt idx="3966">
                <c:v>1.75</c:v>
              </c:pt>
              <c:pt idx="3967">
                <c:v>2.5</c:v>
              </c:pt>
              <c:pt idx="3968">
                <c:v>2.5</c:v>
              </c:pt>
              <c:pt idx="3969">
                <c:v>1.75</c:v>
              </c:pt>
              <c:pt idx="3970">
                <c:v>2.75</c:v>
              </c:pt>
              <c:pt idx="3971">
                <c:v>1</c:v>
              </c:pt>
              <c:pt idx="3972">
                <c:v>2.25</c:v>
              </c:pt>
              <c:pt idx="3973">
                <c:v>1.75</c:v>
              </c:pt>
              <c:pt idx="3974">
                <c:v>1</c:v>
              </c:pt>
              <c:pt idx="3975">
                <c:v>2.25</c:v>
              </c:pt>
              <c:pt idx="3976">
                <c:v>1</c:v>
              </c:pt>
              <c:pt idx="3977">
                <c:v>1</c:v>
              </c:pt>
              <c:pt idx="3978">
                <c:v>3</c:v>
              </c:pt>
              <c:pt idx="3979">
                <c:v>2</c:v>
              </c:pt>
              <c:pt idx="3980">
                <c:v>3.25</c:v>
              </c:pt>
              <c:pt idx="3981">
                <c:v>3</c:v>
              </c:pt>
              <c:pt idx="3982">
                <c:v>2</c:v>
              </c:pt>
              <c:pt idx="3983">
                <c:v>3</c:v>
              </c:pt>
              <c:pt idx="3984">
                <c:v>2.25</c:v>
              </c:pt>
              <c:pt idx="3985">
                <c:v>1</c:v>
              </c:pt>
              <c:pt idx="3986">
                <c:v>1.5</c:v>
              </c:pt>
              <c:pt idx="3987">
                <c:v>3.5</c:v>
              </c:pt>
              <c:pt idx="3988">
                <c:v>1.5</c:v>
              </c:pt>
              <c:pt idx="3989">
                <c:v>2.25</c:v>
              </c:pt>
              <c:pt idx="3990">
                <c:v>3.25</c:v>
              </c:pt>
              <c:pt idx="3991">
                <c:v>1.5</c:v>
              </c:pt>
              <c:pt idx="3992">
                <c:v>1</c:v>
              </c:pt>
              <c:pt idx="3993">
                <c:v>2.5</c:v>
              </c:pt>
              <c:pt idx="3994">
                <c:v>1.75</c:v>
              </c:pt>
              <c:pt idx="3995">
                <c:v>1.75</c:v>
              </c:pt>
              <c:pt idx="3996">
                <c:v>1.5</c:v>
              </c:pt>
              <c:pt idx="3997">
                <c:v>1</c:v>
              </c:pt>
              <c:pt idx="3998">
                <c:v>2</c:v>
              </c:pt>
              <c:pt idx="3999">
                <c:v>2</c:v>
              </c:pt>
              <c:pt idx="4000">
                <c:v>1.75</c:v>
              </c:pt>
              <c:pt idx="4001">
                <c:v>2.5</c:v>
              </c:pt>
              <c:pt idx="4002">
                <c:v>1</c:v>
              </c:pt>
              <c:pt idx="4003">
                <c:v>2.5</c:v>
              </c:pt>
              <c:pt idx="4004">
                <c:v>1.5</c:v>
              </c:pt>
              <c:pt idx="4005">
                <c:v>3.25</c:v>
              </c:pt>
              <c:pt idx="4006">
                <c:v>1.75</c:v>
              </c:pt>
              <c:pt idx="4007">
                <c:v>1.75</c:v>
              </c:pt>
              <c:pt idx="4008">
                <c:v>2.5</c:v>
              </c:pt>
              <c:pt idx="4009">
                <c:v>2.5</c:v>
              </c:pt>
              <c:pt idx="4010">
                <c:v>1</c:v>
              </c:pt>
              <c:pt idx="4011">
                <c:v>2.75</c:v>
              </c:pt>
              <c:pt idx="4012">
                <c:v>2</c:v>
              </c:pt>
              <c:pt idx="4013">
                <c:v>2.25</c:v>
              </c:pt>
              <c:pt idx="4014">
                <c:v>2.5</c:v>
              </c:pt>
              <c:pt idx="4015">
                <c:v>1.5</c:v>
              </c:pt>
              <c:pt idx="4016">
                <c:v>2.25</c:v>
              </c:pt>
              <c:pt idx="4017">
                <c:v>2.5</c:v>
              </c:pt>
              <c:pt idx="4018">
                <c:v>2.5</c:v>
              </c:pt>
              <c:pt idx="4019">
                <c:v>2.75</c:v>
              </c:pt>
              <c:pt idx="4020">
                <c:v>2</c:v>
              </c:pt>
              <c:pt idx="4021">
                <c:v>2.5</c:v>
              </c:pt>
              <c:pt idx="4022">
                <c:v>2</c:v>
              </c:pt>
              <c:pt idx="4023">
                <c:v>2</c:v>
              </c:pt>
              <c:pt idx="4024">
                <c:v>1.75</c:v>
              </c:pt>
              <c:pt idx="4025">
                <c:v>2.5</c:v>
              </c:pt>
              <c:pt idx="4026">
                <c:v>1</c:v>
              </c:pt>
              <c:pt idx="4027">
                <c:v>1</c:v>
              </c:pt>
              <c:pt idx="4028">
                <c:v>2.5</c:v>
              </c:pt>
              <c:pt idx="4029">
                <c:v>2.5</c:v>
              </c:pt>
              <c:pt idx="4030">
                <c:v>3.25</c:v>
              </c:pt>
              <c:pt idx="4031">
                <c:v>2.5</c:v>
              </c:pt>
              <c:pt idx="4032">
                <c:v>3</c:v>
              </c:pt>
              <c:pt idx="4033">
                <c:v>2</c:v>
              </c:pt>
              <c:pt idx="4034">
                <c:v>2.5</c:v>
              </c:pt>
              <c:pt idx="4035">
                <c:v>2.5</c:v>
              </c:pt>
              <c:pt idx="4036">
                <c:v>2.5</c:v>
              </c:pt>
              <c:pt idx="4037">
                <c:v>2.5</c:v>
              </c:pt>
              <c:pt idx="4038">
                <c:v>2.25</c:v>
              </c:pt>
              <c:pt idx="4039">
                <c:v>2.75</c:v>
              </c:pt>
              <c:pt idx="4040">
                <c:v>2.5</c:v>
              </c:pt>
              <c:pt idx="4041">
                <c:v>2.5</c:v>
              </c:pt>
              <c:pt idx="4042">
                <c:v>2.25</c:v>
              </c:pt>
              <c:pt idx="4043">
                <c:v>1.5</c:v>
              </c:pt>
              <c:pt idx="4044">
                <c:v>2.5</c:v>
              </c:pt>
              <c:pt idx="4045">
                <c:v>1.75</c:v>
              </c:pt>
              <c:pt idx="4046">
                <c:v>2.5</c:v>
              </c:pt>
              <c:pt idx="4047">
                <c:v>2</c:v>
              </c:pt>
              <c:pt idx="4048">
                <c:v>2.5</c:v>
              </c:pt>
              <c:pt idx="4049">
                <c:v>2.25</c:v>
              </c:pt>
              <c:pt idx="4050">
                <c:v>2.25</c:v>
              </c:pt>
              <c:pt idx="4051">
                <c:v>1</c:v>
              </c:pt>
              <c:pt idx="4052">
                <c:v>4</c:v>
              </c:pt>
              <c:pt idx="4053">
                <c:v>2.25</c:v>
              </c:pt>
              <c:pt idx="4054">
                <c:v>2.25</c:v>
              </c:pt>
              <c:pt idx="4055">
                <c:v>2.5</c:v>
              </c:pt>
              <c:pt idx="4056">
                <c:v>1</c:v>
              </c:pt>
              <c:pt idx="4057">
                <c:v>2.5</c:v>
              </c:pt>
              <c:pt idx="4058">
                <c:v>2.5</c:v>
              </c:pt>
              <c:pt idx="4059">
                <c:v>1.75</c:v>
              </c:pt>
              <c:pt idx="4060">
                <c:v>3.5</c:v>
              </c:pt>
              <c:pt idx="4061">
                <c:v>3.75</c:v>
              </c:pt>
              <c:pt idx="4062">
                <c:v>1</c:v>
              </c:pt>
              <c:pt idx="4063">
                <c:v>2.25</c:v>
              </c:pt>
              <c:pt idx="4064">
                <c:v>1.75</c:v>
              </c:pt>
              <c:pt idx="4065">
                <c:v>2.25</c:v>
              </c:pt>
              <c:pt idx="4066">
                <c:v>1</c:v>
              </c:pt>
              <c:pt idx="4067">
                <c:v>2.25</c:v>
              </c:pt>
              <c:pt idx="4068">
                <c:v>1</c:v>
              </c:pt>
              <c:pt idx="4069">
                <c:v>2.75</c:v>
              </c:pt>
              <c:pt idx="4070">
                <c:v>2.5</c:v>
              </c:pt>
              <c:pt idx="4071">
                <c:v>1</c:v>
              </c:pt>
              <c:pt idx="4072">
                <c:v>2.5</c:v>
              </c:pt>
              <c:pt idx="4073">
                <c:v>1</c:v>
              </c:pt>
              <c:pt idx="4074">
                <c:v>1.5</c:v>
              </c:pt>
              <c:pt idx="4075">
                <c:v>3</c:v>
              </c:pt>
              <c:pt idx="4076">
                <c:v>2</c:v>
              </c:pt>
              <c:pt idx="4077">
                <c:v>1.75</c:v>
              </c:pt>
              <c:pt idx="4078">
                <c:v>2.5</c:v>
              </c:pt>
              <c:pt idx="4079">
                <c:v>2.5</c:v>
              </c:pt>
              <c:pt idx="4080">
                <c:v>2.25</c:v>
              </c:pt>
              <c:pt idx="4081">
                <c:v>2.25</c:v>
              </c:pt>
              <c:pt idx="4082">
                <c:v>2.5</c:v>
              </c:pt>
              <c:pt idx="4083">
                <c:v>2.25</c:v>
              </c:pt>
              <c:pt idx="4084">
                <c:v>1</c:v>
              </c:pt>
              <c:pt idx="4085">
                <c:v>1.75</c:v>
              </c:pt>
              <c:pt idx="4086">
                <c:v>3</c:v>
              </c:pt>
              <c:pt idx="4087">
                <c:v>2.5</c:v>
              </c:pt>
              <c:pt idx="4088">
                <c:v>2</c:v>
              </c:pt>
              <c:pt idx="4089">
                <c:v>2.5</c:v>
              </c:pt>
              <c:pt idx="4090">
                <c:v>1.75</c:v>
              </c:pt>
              <c:pt idx="4091">
                <c:v>3.5</c:v>
              </c:pt>
              <c:pt idx="4092">
                <c:v>2.5</c:v>
              </c:pt>
              <c:pt idx="4093">
                <c:v>2.5</c:v>
              </c:pt>
              <c:pt idx="4094">
                <c:v>1</c:v>
              </c:pt>
              <c:pt idx="4095">
                <c:v>1</c:v>
              </c:pt>
              <c:pt idx="4096">
                <c:v>2</c:v>
              </c:pt>
              <c:pt idx="4097">
                <c:v>2.25</c:v>
              </c:pt>
              <c:pt idx="4098">
                <c:v>2</c:v>
              </c:pt>
              <c:pt idx="4099">
                <c:v>2.75</c:v>
              </c:pt>
              <c:pt idx="4100">
                <c:v>1</c:v>
              </c:pt>
              <c:pt idx="4101">
                <c:v>3.5</c:v>
              </c:pt>
              <c:pt idx="4102">
                <c:v>1</c:v>
              </c:pt>
              <c:pt idx="4103">
                <c:v>2.75</c:v>
              </c:pt>
              <c:pt idx="4104">
                <c:v>2.5</c:v>
              </c:pt>
              <c:pt idx="4105">
                <c:v>1.75</c:v>
              </c:pt>
              <c:pt idx="4106">
                <c:v>1</c:v>
              </c:pt>
              <c:pt idx="4107">
                <c:v>3</c:v>
              </c:pt>
              <c:pt idx="4108">
                <c:v>2.75</c:v>
              </c:pt>
              <c:pt idx="4109">
                <c:v>2</c:v>
              </c:pt>
              <c:pt idx="4110">
                <c:v>2</c:v>
              </c:pt>
              <c:pt idx="4111">
                <c:v>1.5</c:v>
              </c:pt>
              <c:pt idx="4112">
                <c:v>1.75</c:v>
              </c:pt>
              <c:pt idx="4113">
                <c:v>2</c:v>
              </c:pt>
              <c:pt idx="4114">
                <c:v>2.5</c:v>
              </c:pt>
              <c:pt idx="4115">
                <c:v>2.5</c:v>
              </c:pt>
              <c:pt idx="4116">
                <c:v>2.25</c:v>
              </c:pt>
              <c:pt idx="4117">
                <c:v>1</c:v>
              </c:pt>
              <c:pt idx="4118">
                <c:v>2</c:v>
              </c:pt>
              <c:pt idx="4119">
                <c:v>2.25</c:v>
              </c:pt>
              <c:pt idx="4120">
                <c:v>3.5</c:v>
              </c:pt>
              <c:pt idx="4121">
                <c:v>1</c:v>
              </c:pt>
              <c:pt idx="4122">
                <c:v>2.5</c:v>
              </c:pt>
              <c:pt idx="4123">
                <c:v>1</c:v>
              </c:pt>
              <c:pt idx="4124">
                <c:v>1.75</c:v>
              </c:pt>
              <c:pt idx="4125">
                <c:v>2.5</c:v>
              </c:pt>
              <c:pt idx="4126">
                <c:v>2.25</c:v>
              </c:pt>
              <c:pt idx="4127">
                <c:v>2.75</c:v>
              </c:pt>
              <c:pt idx="4128">
                <c:v>1.75</c:v>
              </c:pt>
              <c:pt idx="4129">
                <c:v>1.75</c:v>
              </c:pt>
              <c:pt idx="4130">
                <c:v>2.5</c:v>
              </c:pt>
              <c:pt idx="4131">
                <c:v>1.5</c:v>
              </c:pt>
              <c:pt idx="4132">
                <c:v>2.75</c:v>
              </c:pt>
              <c:pt idx="4133">
                <c:v>2</c:v>
              </c:pt>
              <c:pt idx="4134">
                <c:v>1.75</c:v>
              </c:pt>
              <c:pt idx="4135">
                <c:v>5.25</c:v>
              </c:pt>
              <c:pt idx="4136">
                <c:v>3.5</c:v>
              </c:pt>
              <c:pt idx="4137">
                <c:v>1</c:v>
              </c:pt>
              <c:pt idx="4138">
                <c:v>4</c:v>
              </c:pt>
              <c:pt idx="4139">
                <c:v>1.75</c:v>
              </c:pt>
              <c:pt idx="4140">
                <c:v>1.5</c:v>
              </c:pt>
              <c:pt idx="4141">
                <c:v>2.75</c:v>
              </c:pt>
              <c:pt idx="4142">
                <c:v>2.5</c:v>
              </c:pt>
              <c:pt idx="4143">
                <c:v>2.75</c:v>
              </c:pt>
              <c:pt idx="4144">
                <c:v>1.75</c:v>
              </c:pt>
              <c:pt idx="4145">
                <c:v>2.25</c:v>
              </c:pt>
              <c:pt idx="4146">
                <c:v>1</c:v>
              </c:pt>
              <c:pt idx="4147">
                <c:v>1</c:v>
              </c:pt>
              <c:pt idx="4148">
                <c:v>2.5</c:v>
              </c:pt>
              <c:pt idx="4149">
                <c:v>1.5</c:v>
              </c:pt>
              <c:pt idx="4150">
                <c:v>2.25</c:v>
              </c:pt>
              <c:pt idx="4151">
                <c:v>3.5</c:v>
              </c:pt>
              <c:pt idx="4152">
                <c:v>2.5</c:v>
              </c:pt>
              <c:pt idx="4153">
                <c:v>2.75</c:v>
              </c:pt>
              <c:pt idx="4154">
                <c:v>2.75</c:v>
              </c:pt>
              <c:pt idx="4155">
                <c:v>2.5</c:v>
              </c:pt>
              <c:pt idx="4156">
                <c:v>1.5</c:v>
              </c:pt>
              <c:pt idx="4157">
                <c:v>2.5</c:v>
              </c:pt>
              <c:pt idx="4158">
                <c:v>2.75</c:v>
              </c:pt>
              <c:pt idx="4159">
                <c:v>2.5</c:v>
              </c:pt>
              <c:pt idx="4160">
                <c:v>3.5</c:v>
              </c:pt>
              <c:pt idx="4161">
                <c:v>2.5</c:v>
              </c:pt>
              <c:pt idx="4162">
                <c:v>3.25</c:v>
              </c:pt>
              <c:pt idx="4163">
                <c:v>2.5</c:v>
              </c:pt>
              <c:pt idx="4164">
                <c:v>2.75</c:v>
              </c:pt>
              <c:pt idx="4165">
                <c:v>2.75</c:v>
              </c:pt>
              <c:pt idx="4166">
                <c:v>2</c:v>
              </c:pt>
              <c:pt idx="4167">
                <c:v>1.5</c:v>
              </c:pt>
              <c:pt idx="4168">
                <c:v>1.5</c:v>
              </c:pt>
              <c:pt idx="4169">
                <c:v>3.5</c:v>
              </c:pt>
              <c:pt idx="4170">
                <c:v>2.5</c:v>
              </c:pt>
              <c:pt idx="4171">
                <c:v>2.75</c:v>
              </c:pt>
              <c:pt idx="4172">
                <c:v>2.5</c:v>
              </c:pt>
              <c:pt idx="4173">
                <c:v>1.75</c:v>
              </c:pt>
              <c:pt idx="4174">
                <c:v>4.5</c:v>
              </c:pt>
              <c:pt idx="4175">
                <c:v>2.5</c:v>
              </c:pt>
              <c:pt idx="4176">
                <c:v>1.5</c:v>
              </c:pt>
              <c:pt idx="4177">
                <c:v>1.75</c:v>
              </c:pt>
              <c:pt idx="4178">
                <c:v>1.75</c:v>
              </c:pt>
              <c:pt idx="4179">
                <c:v>3.25</c:v>
              </c:pt>
              <c:pt idx="4180">
                <c:v>1</c:v>
              </c:pt>
              <c:pt idx="4181">
                <c:v>1</c:v>
              </c:pt>
              <c:pt idx="4182">
                <c:v>2</c:v>
              </c:pt>
              <c:pt idx="4183">
                <c:v>3.75</c:v>
              </c:pt>
              <c:pt idx="4184">
                <c:v>0.75</c:v>
              </c:pt>
              <c:pt idx="4185">
                <c:v>2.5</c:v>
              </c:pt>
              <c:pt idx="4186">
                <c:v>2.5</c:v>
              </c:pt>
              <c:pt idx="4187">
                <c:v>1.75</c:v>
              </c:pt>
              <c:pt idx="4188">
                <c:v>1</c:v>
              </c:pt>
              <c:pt idx="4189">
                <c:v>2.75</c:v>
              </c:pt>
              <c:pt idx="4190">
                <c:v>1</c:v>
              </c:pt>
              <c:pt idx="4191">
                <c:v>2.5</c:v>
              </c:pt>
              <c:pt idx="4192">
                <c:v>1</c:v>
              </c:pt>
              <c:pt idx="4193">
                <c:v>1</c:v>
              </c:pt>
              <c:pt idx="4194">
                <c:v>3.25</c:v>
              </c:pt>
              <c:pt idx="4195">
                <c:v>1.5</c:v>
              </c:pt>
              <c:pt idx="4196">
                <c:v>1.75</c:v>
              </c:pt>
              <c:pt idx="4197">
                <c:v>2.75</c:v>
              </c:pt>
              <c:pt idx="4198">
                <c:v>1.75</c:v>
              </c:pt>
              <c:pt idx="4199">
                <c:v>1</c:v>
              </c:pt>
              <c:pt idx="4200">
                <c:v>2.5</c:v>
              </c:pt>
              <c:pt idx="4201">
                <c:v>1.75</c:v>
              </c:pt>
              <c:pt idx="4202">
                <c:v>3.75</c:v>
              </c:pt>
              <c:pt idx="4203">
                <c:v>2.75</c:v>
              </c:pt>
              <c:pt idx="4204">
                <c:v>4.5</c:v>
              </c:pt>
              <c:pt idx="4205">
                <c:v>1.75</c:v>
              </c:pt>
              <c:pt idx="4206">
                <c:v>1</c:v>
              </c:pt>
              <c:pt idx="4207">
                <c:v>1.5</c:v>
              </c:pt>
              <c:pt idx="4208">
                <c:v>2.5</c:v>
              </c:pt>
              <c:pt idx="4209">
                <c:v>2.5</c:v>
              </c:pt>
              <c:pt idx="4210">
                <c:v>1.5</c:v>
              </c:pt>
              <c:pt idx="4211">
                <c:v>1</c:v>
              </c:pt>
              <c:pt idx="4212">
                <c:v>1.75</c:v>
              </c:pt>
              <c:pt idx="4213">
                <c:v>2.75</c:v>
              </c:pt>
              <c:pt idx="4214">
                <c:v>1.75</c:v>
              </c:pt>
              <c:pt idx="4215">
                <c:v>2.5</c:v>
              </c:pt>
              <c:pt idx="4216">
                <c:v>1</c:v>
              </c:pt>
              <c:pt idx="4217">
                <c:v>2</c:v>
              </c:pt>
              <c:pt idx="4218">
                <c:v>2</c:v>
              </c:pt>
              <c:pt idx="4219">
                <c:v>1.75</c:v>
              </c:pt>
              <c:pt idx="4220">
                <c:v>2.5</c:v>
              </c:pt>
              <c:pt idx="4221">
                <c:v>3.25</c:v>
              </c:pt>
              <c:pt idx="4222">
                <c:v>2.5</c:v>
              </c:pt>
              <c:pt idx="4223">
                <c:v>2</c:v>
              </c:pt>
              <c:pt idx="4224">
                <c:v>2.5</c:v>
              </c:pt>
              <c:pt idx="4225">
                <c:v>2.25</c:v>
              </c:pt>
              <c:pt idx="4226">
                <c:v>2.5</c:v>
              </c:pt>
              <c:pt idx="4227">
                <c:v>2.25</c:v>
              </c:pt>
              <c:pt idx="4228">
                <c:v>2</c:v>
              </c:pt>
              <c:pt idx="4229">
                <c:v>2.5</c:v>
              </c:pt>
              <c:pt idx="4230">
                <c:v>2.5</c:v>
              </c:pt>
              <c:pt idx="4231">
                <c:v>1</c:v>
              </c:pt>
              <c:pt idx="4232">
                <c:v>2.5</c:v>
              </c:pt>
              <c:pt idx="4233">
                <c:v>3.5</c:v>
              </c:pt>
              <c:pt idx="4234">
                <c:v>2.5</c:v>
              </c:pt>
              <c:pt idx="4235">
                <c:v>2.5</c:v>
              </c:pt>
              <c:pt idx="4236">
                <c:v>2.5</c:v>
              </c:pt>
              <c:pt idx="4237">
                <c:v>1</c:v>
              </c:pt>
              <c:pt idx="4238">
                <c:v>2.25</c:v>
              </c:pt>
              <c:pt idx="4239">
                <c:v>1</c:v>
              </c:pt>
              <c:pt idx="4240">
                <c:v>2.25</c:v>
              </c:pt>
              <c:pt idx="4241">
                <c:v>2.5</c:v>
              </c:pt>
              <c:pt idx="4242">
                <c:v>1.5</c:v>
              </c:pt>
              <c:pt idx="4243">
                <c:v>2.5</c:v>
              </c:pt>
              <c:pt idx="4244">
                <c:v>1.75</c:v>
              </c:pt>
              <c:pt idx="4245">
                <c:v>1.75</c:v>
              </c:pt>
              <c:pt idx="4246">
                <c:v>5.25</c:v>
              </c:pt>
              <c:pt idx="4247">
                <c:v>1.5</c:v>
              </c:pt>
              <c:pt idx="4248">
                <c:v>1</c:v>
              </c:pt>
              <c:pt idx="4249">
                <c:v>1</c:v>
              </c:pt>
              <c:pt idx="4250">
                <c:v>2.5</c:v>
              </c:pt>
              <c:pt idx="4251">
                <c:v>1</c:v>
              </c:pt>
              <c:pt idx="4252">
                <c:v>3.25</c:v>
              </c:pt>
              <c:pt idx="4253">
                <c:v>1.5</c:v>
              </c:pt>
              <c:pt idx="4254">
                <c:v>3.5</c:v>
              </c:pt>
              <c:pt idx="4255">
                <c:v>1</c:v>
              </c:pt>
              <c:pt idx="4256">
                <c:v>1</c:v>
              </c:pt>
              <c:pt idx="4257">
                <c:v>1.75</c:v>
              </c:pt>
              <c:pt idx="4258">
                <c:v>1</c:v>
              </c:pt>
              <c:pt idx="4259">
                <c:v>2.75</c:v>
              </c:pt>
              <c:pt idx="4260">
                <c:v>2.5</c:v>
              </c:pt>
              <c:pt idx="4261">
                <c:v>3</c:v>
              </c:pt>
              <c:pt idx="4262">
                <c:v>1.75</c:v>
              </c:pt>
              <c:pt idx="4263">
                <c:v>1.75</c:v>
              </c:pt>
              <c:pt idx="4264">
                <c:v>2.25</c:v>
              </c:pt>
              <c:pt idx="4265">
                <c:v>3.5</c:v>
              </c:pt>
              <c:pt idx="4266">
                <c:v>2</c:v>
              </c:pt>
              <c:pt idx="4267">
                <c:v>1</c:v>
              </c:pt>
              <c:pt idx="4268">
                <c:v>2.5</c:v>
              </c:pt>
              <c:pt idx="4269">
                <c:v>2.75</c:v>
              </c:pt>
              <c:pt idx="4270">
                <c:v>2.75</c:v>
              </c:pt>
              <c:pt idx="4271">
                <c:v>2.5</c:v>
              </c:pt>
              <c:pt idx="4272">
                <c:v>2.75</c:v>
              </c:pt>
              <c:pt idx="4273">
                <c:v>4.75</c:v>
              </c:pt>
              <c:pt idx="4274">
                <c:v>3.25</c:v>
              </c:pt>
              <c:pt idx="4275">
                <c:v>2.5</c:v>
              </c:pt>
              <c:pt idx="4276">
                <c:v>2.25</c:v>
              </c:pt>
              <c:pt idx="4277">
                <c:v>3.5</c:v>
              </c:pt>
              <c:pt idx="4278">
                <c:v>2.5</c:v>
              </c:pt>
              <c:pt idx="4279">
                <c:v>2.25</c:v>
              </c:pt>
              <c:pt idx="4280">
                <c:v>1.5</c:v>
              </c:pt>
              <c:pt idx="4281">
                <c:v>2.5</c:v>
              </c:pt>
              <c:pt idx="4282">
                <c:v>2.5</c:v>
              </c:pt>
              <c:pt idx="4283">
                <c:v>4.25</c:v>
              </c:pt>
              <c:pt idx="4284">
                <c:v>1</c:v>
              </c:pt>
              <c:pt idx="4285">
                <c:v>2</c:v>
              </c:pt>
              <c:pt idx="4286">
                <c:v>2.5</c:v>
              </c:pt>
              <c:pt idx="4287">
                <c:v>2.75</c:v>
              </c:pt>
              <c:pt idx="4288">
                <c:v>1.75</c:v>
              </c:pt>
              <c:pt idx="4289">
                <c:v>2.75</c:v>
              </c:pt>
              <c:pt idx="4290">
                <c:v>1</c:v>
              </c:pt>
              <c:pt idx="4291">
                <c:v>1</c:v>
              </c:pt>
              <c:pt idx="4292">
                <c:v>2</c:v>
              </c:pt>
              <c:pt idx="4293">
                <c:v>2</c:v>
              </c:pt>
              <c:pt idx="4294">
                <c:v>1.75</c:v>
              </c:pt>
              <c:pt idx="4295">
                <c:v>2.75</c:v>
              </c:pt>
              <c:pt idx="4296">
                <c:v>2.5</c:v>
              </c:pt>
              <c:pt idx="4297">
                <c:v>1</c:v>
              </c:pt>
              <c:pt idx="4298">
                <c:v>2.25</c:v>
              </c:pt>
              <c:pt idx="4299">
                <c:v>2.5</c:v>
              </c:pt>
              <c:pt idx="4300">
                <c:v>1.75</c:v>
              </c:pt>
              <c:pt idx="4301">
                <c:v>2.5</c:v>
              </c:pt>
              <c:pt idx="4302">
                <c:v>2.5</c:v>
              </c:pt>
              <c:pt idx="4303">
                <c:v>2.5</c:v>
              </c:pt>
              <c:pt idx="4304">
                <c:v>2.5</c:v>
              </c:pt>
              <c:pt idx="4305">
                <c:v>2.5</c:v>
              </c:pt>
              <c:pt idx="4306">
                <c:v>3.5</c:v>
              </c:pt>
              <c:pt idx="4307">
                <c:v>2</c:v>
              </c:pt>
              <c:pt idx="4308">
                <c:v>2</c:v>
              </c:pt>
              <c:pt idx="4309">
                <c:v>2.5</c:v>
              </c:pt>
              <c:pt idx="4310">
                <c:v>3</c:v>
              </c:pt>
              <c:pt idx="4311">
                <c:v>1.5</c:v>
              </c:pt>
              <c:pt idx="4312">
                <c:v>2</c:v>
              </c:pt>
              <c:pt idx="4313">
                <c:v>1.75</c:v>
              </c:pt>
              <c:pt idx="4314">
                <c:v>2.25</c:v>
              </c:pt>
              <c:pt idx="4315">
                <c:v>2</c:v>
              </c:pt>
              <c:pt idx="4316">
                <c:v>2.5</c:v>
              </c:pt>
              <c:pt idx="4317">
                <c:v>1.75</c:v>
              </c:pt>
              <c:pt idx="4318">
                <c:v>1.75</c:v>
              </c:pt>
              <c:pt idx="4319">
                <c:v>2.5</c:v>
              </c:pt>
              <c:pt idx="4320">
                <c:v>2.5</c:v>
              </c:pt>
              <c:pt idx="4321">
                <c:v>2.5</c:v>
              </c:pt>
              <c:pt idx="4322">
                <c:v>2</c:v>
              </c:pt>
              <c:pt idx="4323">
                <c:v>2.5</c:v>
              </c:pt>
              <c:pt idx="4324">
                <c:v>2.5</c:v>
              </c:pt>
              <c:pt idx="4325">
                <c:v>3.25</c:v>
              </c:pt>
              <c:pt idx="4326">
                <c:v>2.75</c:v>
              </c:pt>
              <c:pt idx="4327">
                <c:v>2.25</c:v>
              </c:pt>
              <c:pt idx="4328">
                <c:v>2.5</c:v>
              </c:pt>
              <c:pt idx="4329">
                <c:v>1.5</c:v>
              </c:pt>
              <c:pt idx="4330">
                <c:v>2.5</c:v>
              </c:pt>
              <c:pt idx="4331">
                <c:v>2.75</c:v>
              </c:pt>
              <c:pt idx="4332">
                <c:v>2.25</c:v>
              </c:pt>
              <c:pt idx="4333">
                <c:v>1.75</c:v>
              </c:pt>
              <c:pt idx="4334">
                <c:v>1</c:v>
              </c:pt>
              <c:pt idx="4335">
                <c:v>2.25</c:v>
              </c:pt>
              <c:pt idx="4336">
                <c:v>2.5</c:v>
              </c:pt>
              <c:pt idx="4337">
                <c:v>2.5</c:v>
              </c:pt>
              <c:pt idx="4338">
                <c:v>1</c:v>
              </c:pt>
              <c:pt idx="4339">
                <c:v>2.25</c:v>
              </c:pt>
              <c:pt idx="4340">
                <c:v>2.5</c:v>
              </c:pt>
              <c:pt idx="4341">
                <c:v>2.25</c:v>
              </c:pt>
              <c:pt idx="4342">
                <c:v>1.75</c:v>
              </c:pt>
              <c:pt idx="4343">
                <c:v>1.75</c:v>
              </c:pt>
              <c:pt idx="4344">
                <c:v>3.25</c:v>
              </c:pt>
              <c:pt idx="4345">
                <c:v>2</c:v>
              </c:pt>
              <c:pt idx="4346">
                <c:v>2.5</c:v>
              </c:pt>
              <c:pt idx="4347">
                <c:v>1</c:v>
              </c:pt>
              <c:pt idx="4348">
                <c:v>1.5</c:v>
              </c:pt>
              <c:pt idx="4349">
                <c:v>2.75</c:v>
              </c:pt>
              <c:pt idx="4350">
                <c:v>2</c:v>
              </c:pt>
              <c:pt idx="4351">
                <c:v>1</c:v>
              </c:pt>
              <c:pt idx="4352">
                <c:v>2.5</c:v>
              </c:pt>
              <c:pt idx="4353">
                <c:v>1</c:v>
              </c:pt>
              <c:pt idx="4354">
                <c:v>1.75</c:v>
              </c:pt>
              <c:pt idx="4355">
                <c:v>2.5</c:v>
              </c:pt>
              <c:pt idx="4356">
                <c:v>2.75</c:v>
              </c:pt>
              <c:pt idx="4357">
                <c:v>2.75</c:v>
              </c:pt>
              <c:pt idx="4358">
                <c:v>3.5</c:v>
              </c:pt>
              <c:pt idx="4359">
                <c:v>3.5</c:v>
              </c:pt>
              <c:pt idx="4360">
                <c:v>2.25</c:v>
              </c:pt>
              <c:pt idx="4361">
                <c:v>1.5</c:v>
              </c:pt>
              <c:pt idx="4362">
                <c:v>4</c:v>
              </c:pt>
              <c:pt idx="4363">
                <c:v>2</c:v>
              </c:pt>
              <c:pt idx="4364">
                <c:v>2.5</c:v>
              </c:pt>
              <c:pt idx="4365">
                <c:v>2.5</c:v>
              </c:pt>
              <c:pt idx="4366">
                <c:v>3</c:v>
              </c:pt>
              <c:pt idx="4367">
                <c:v>1.75</c:v>
              </c:pt>
              <c:pt idx="4368">
                <c:v>1</c:v>
              </c:pt>
              <c:pt idx="4369">
                <c:v>2.25</c:v>
              </c:pt>
              <c:pt idx="4370">
                <c:v>3</c:v>
              </c:pt>
              <c:pt idx="4371">
                <c:v>2.25</c:v>
              </c:pt>
              <c:pt idx="4372">
                <c:v>2.75</c:v>
              </c:pt>
              <c:pt idx="4373">
                <c:v>1</c:v>
              </c:pt>
              <c:pt idx="4374">
                <c:v>2.5</c:v>
              </c:pt>
              <c:pt idx="4375">
                <c:v>2.25</c:v>
              </c:pt>
              <c:pt idx="4376">
                <c:v>2.25</c:v>
              </c:pt>
              <c:pt idx="4377">
                <c:v>1.5</c:v>
              </c:pt>
              <c:pt idx="4378">
                <c:v>1</c:v>
              </c:pt>
              <c:pt idx="4379">
                <c:v>2.5</c:v>
              </c:pt>
              <c:pt idx="4380">
                <c:v>2.5</c:v>
              </c:pt>
              <c:pt idx="4381">
                <c:v>2.5</c:v>
              </c:pt>
              <c:pt idx="4382">
                <c:v>4.5</c:v>
              </c:pt>
              <c:pt idx="4383">
                <c:v>4</c:v>
              </c:pt>
              <c:pt idx="4384">
                <c:v>2.5</c:v>
              </c:pt>
              <c:pt idx="4385">
                <c:v>4.5</c:v>
              </c:pt>
              <c:pt idx="4386">
                <c:v>1.5</c:v>
              </c:pt>
              <c:pt idx="4387">
                <c:v>1.5</c:v>
              </c:pt>
              <c:pt idx="4388">
                <c:v>2</c:v>
              </c:pt>
              <c:pt idx="4389">
                <c:v>3.5</c:v>
              </c:pt>
              <c:pt idx="4390">
                <c:v>2</c:v>
              </c:pt>
              <c:pt idx="4391">
                <c:v>2.5</c:v>
              </c:pt>
              <c:pt idx="4392">
                <c:v>1</c:v>
              </c:pt>
              <c:pt idx="4393">
                <c:v>1</c:v>
              </c:pt>
              <c:pt idx="4394">
                <c:v>3.25</c:v>
              </c:pt>
              <c:pt idx="4395">
                <c:v>1</c:v>
              </c:pt>
              <c:pt idx="4396">
                <c:v>2.5</c:v>
              </c:pt>
              <c:pt idx="4397">
                <c:v>1.75</c:v>
              </c:pt>
              <c:pt idx="4398">
                <c:v>3.75</c:v>
              </c:pt>
              <c:pt idx="4399">
                <c:v>1.75</c:v>
              </c:pt>
              <c:pt idx="4400">
                <c:v>3.25</c:v>
              </c:pt>
              <c:pt idx="4401">
                <c:v>1</c:v>
              </c:pt>
              <c:pt idx="4402">
                <c:v>1.5</c:v>
              </c:pt>
              <c:pt idx="4403">
                <c:v>2.5</c:v>
              </c:pt>
              <c:pt idx="4404">
                <c:v>2.5</c:v>
              </c:pt>
              <c:pt idx="4405">
                <c:v>3.75</c:v>
              </c:pt>
              <c:pt idx="4406">
                <c:v>1.75</c:v>
              </c:pt>
              <c:pt idx="4407">
                <c:v>2</c:v>
              </c:pt>
              <c:pt idx="4408">
                <c:v>2.25</c:v>
              </c:pt>
              <c:pt idx="4409">
                <c:v>1</c:v>
              </c:pt>
              <c:pt idx="4410">
                <c:v>2.5</c:v>
              </c:pt>
              <c:pt idx="4411">
                <c:v>2.25</c:v>
              </c:pt>
              <c:pt idx="4412">
                <c:v>3</c:v>
              </c:pt>
              <c:pt idx="4413">
                <c:v>3</c:v>
              </c:pt>
              <c:pt idx="4414">
                <c:v>2.25</c:v>
              </c:pt>
              <c:pt idx="4415">
                <c:v>2</c:v>
              </c:pt>
              <c:pt idx="4416">
                <c:v>3</c:v>
              </c:pt>
              <c:pt idx="4417">
                <c:v>2.5</c:v>
              </c:pt>
              <c:pt idx="4418">
                <c:v>2.5</c:v>
              </c:pt>
              <c:pt idx="4419">
                <c:v>2.5</c:v>
              </c:pt>
              <c:pt idx="4420">
                <c:v>1</c:v>
              </c:pt>
              <c:pt idx="4421">
                <c:v>2.5</c:v>
              </c:pt>
              <c:pt idx="4422">
                <c:v>1</c:v>
              </c:pt>
              <c:pt idx="4423">
                <c:v>2.25</c:v>
              </c:pt>
              <c:pt idx="4424">
                <c:v>1.5</c:v>
              </c:pt>
              <c:pt idx="4425">
                <c:v>1</c:v>
              </c:pt>
              <c:pt idx="4426">
                <c:v>1</c:v>
              </c:pt>
              <c:pt idx="4427">
                <c:v>2</c:v>
              </c:pt>
              <c:pt idx="4428">
                <c:v>3</c:v>
              </c:pt>
              <c:pt idx="4429">
                <c:v>1.75</c:v>
              </c:pt>
              <c:pt idx="4430">
                <c:v>1.75</c:v>
              </c:pt>
              <c:pt idx="4431">
                <c:v>1</c:v>
              </c:pt>
              <c:pt idx="4432">
                <c:v>3.5</c:v>
              </c:pt>
              <c:pt idx="4433">
                <c:v>1</c:v>
              </c:pt>
              <c:pt idx="4434">
                <c:v>2.75</c:v>
              </c:pt>
              <c:pt idx="4435">
                <c:v>1</c:v>
              </c:pt>
              <c:pt idx="4436">
                <c:v>1</c:v>
              </c:pt>
              <c:pt idx="4437">
                <c:v>2.5</c:v>
              </c:pt>
              <c:pt idx="4438">
                <c:v>1</c:v>
              </c:pt>
              <c:pt idx="4439">
                <c:v>2</c:v>
              </c:pt>
              <c:pt idx="4440">
                <c:v>2.25</c:v>
              </c:pt>
              <c:pt idx="4441">
                <c:v>2.5</c:v>
              </c:pt>
              <c:pt idx="4442">
                <c:v>1</c:v>
              </c:pt>
              <c:pt idx="4443">
                <c:v>2.5</c:v>
              </c:pt>
              <c:pt idx="4444">
                <c:v>2.75</c:v>
              </c:pt>
              <c:pt idx="4445">
                <c:v>2.75</c:v>
              </c:pt>
              <c:pt idx="4446">
                <c:v>2.75</c:v>
              </c:pt>
              <c:pt idx="4447">
                <c:v>1</c:v>
              </c:pt>
              <c:pt idx="4448">
                <c:v>2.75</c:v>
              </c:pt>
              <c:pt idx="4449">
                <c:v>2.25</c:v>
              </c:pt>
              <c:pt idx="4450">
                <c:v>2</c:v>
              </c:pt>
              <c:pt idx="4451">
                <c:v>1.75</c:v>
              </c:pt>
              <c:pt idx="4452">
                <c:v>1</c:v>
              </c:pt>
              <c:pt idx="4453">
                <c:v>1</c:v>
              </c:pt>
              <c:pt idx="4454">
                <c:v>2.5</c:v>
              </c:pt>
              <c:pt idx="4455">
                <c:v>2.75</c:v>
              </c:pt>
              <c:pt idx="4456">
                <c:v>1</c:v>
              </c:pt>
              <c:pt idx="4457">
                <c:v>2.75</c:v>
              </c:pt>
              <c:pt idx="4458">
                <c:v>1.75</c:v>
              </c:pt>
              <c:pt idx="4459">
                <c:v>2.5</c:v>
              </c:pt>
              <c:pt idx="4460">
                <c:v>2.25</c:v>
              </c:pt>
              <c:pt idx="4461">
                <c:v>2</c:v>
              </c:pt>
              <c:pt idx="4462">
                <c:v>2.25</c:v>
              </c:pt>
              <c:pt idx="4463">
                <c:v>2.5</c:v>
              </c:pt>
              <c:pt idx="4464">
                <c:v>1.75</c:v>
              </c:pt>
              <c:pt idx="4465">
                <c:v>2.5</c:v>
              </c:pt>
              <c:pt idx="4466">
                <c:v>1</c:v>
              </c:pt>
              <c:pt idx="4467">
                <c:v>3.5</c:v>
              </c:pt>
              <c:pt idx="4468">
                <c:v>2.5</c:v>
              </c:pt>
              <c:pt idx="4469">
                <c:v>2.25</c:v>
              </c:pt>
              <c:pt idx="4470">
                <c:v>2.75</c:v>
              </c:pt>
              <c:pt idx="4471">
                <c:v>2</c:v>
              </c:pt>
              <c:pt idx="4472">
                <c:v>3.75</c:v>
              </c:pt>
              <c:pt idx="4473">
                <c:v>2.75</c:v>
              </c:pt>
              <c:pt idx="4474">
                <c:v>2.5</c:v>
              </c:pt>
              <c:pt idx="4475">
                <c:v>1</c:v>
              </c:pt>
              <c:pt idx="4476">
                <c:v>2.5</c:v>
              </c:pt>
              <c:pt idx="4477">
                <c:v>1</c:v>
              </c:pt>
              <c:pt idx="4478">
                <c:v>2.75</c:v>
              </c:pt>
              <c:pt idx="4479">
                <c:v>2</c:v>
              </c:pt>
              <c:pt idx="4480">
                <c:v>2.5</c:v>
              </c:pt>
              <c:pt idx="4481">
                <c:v>2.75</c:v>
              </c:pt>
              <c:pt idx="4482">
                <c:v>1.75</c:v>
              </c:pt>
              <c:pt idx="4483">
                <c:v>3.5</c:v>
              </c:pt>
              <c:pt idx="4484">
                <c:v>2.5</c:v>
              </c:pt>
              <c:pt idx="4485">
                <c:v>2.5</c:v>
              </c:pt>
              <c:pt idx="4486">
                <c:v>1</c:v>
              </c:pt>
              <c:pt idx="4487">
                <c:v>1</c:v>
              </c:pt>
              <c:pt idx="4488">
                <c:v>2.5</c:v>
              </c:pt>
              <c:pt idx="4489">
                <c:v>3.25</c:v>
              </c:pt>
              <c:pt idx="4490">
                <c:v>3.5</c:v>
              </c:pt>
              <c:pt idx="4491">
                <c:v>2.5</c:v>
              </c:pt>
              <c:pt idx="4492">
                <c:v>1.75</c:v>
              </c:pt>
              <c:pt idx="4493">
                <c:v>2</c:v>
              </c:pt>
              <c:pt idx="4494">
                <c:v>3.25</c:v>
              </c:pt>
              <c:pt idx="4495">
                <c:v>1</c:v>
              </c:pt>
              <c:pt idx="4496">
                <c:v>1.75</c:v>
              </c:pt>
              <c:pt idx="4497">
                <c:v>2.5</c:v>
              </c:pt>
              <c:pt idx="4498">
                <c:v>1</c:v>
              </c:pt>
              <c:pt idx="4499">
                <c:v>3.75</c:v>
              </c:pt>
              <c:pt idx="4500">
                <c:v>2.75</c:v>
              </c:pt>
              <c:pt idx="4501">
                <c:v>2</c:v>
              </c:pt>
              <c:pt idx="4502">
                <c:v>1.75</c:v>
              </c:pt>
              <c:pt idx="4503">
                <c:v>2.25</c:v>
              </c:pt>
              <c:pt idx="4504">
                <c:v>2.5</c:v>
              </c:pt>
              <c:pt idx="4505">
                <c:v>2.5</c:v>
              </c:pt>
              <c:pt idx="4506">
                <c:v>1</c:v>
              </c:pt>
              <c:pt idx="4507">
                <c:v>1.5</c:v>
              </c:pt>
              <c:pt idx="4508">
                <c:v>1</c:v>
              </c:pt>
              <c:pt idx="4509">
                <c:v>3</c:v>
              </c:pt>
              <c:pt idx="4510">
                <c:v>2.5</c:v>
              </c:pt>
              <c:pt idx="4511">
                <c:v>2.5</c:v>
              </c:pt>
              <c:pt idx="4512">
                <c:v>1.75</c:v>
              </c:pt>
              <c:pt idx="4513">
                <c:v>3</c:v>
              </c:pt>
              <c:pt idx="4514">
                <c:v>2.5</c:v>
              </c:pt>
              <c:pt idx="4515">
                <c:v>3</c:v>
              </c:pt>
              <c:pt idx="4516">
                <c:v>1</c:v>
              </c:pt>
              <c:pt idx="4517">
                <c:v>2.5</c:v>
              </c:pt>
              <c:pt idx="4518">
                <c:v>1.75</c:v>
              </c:pt>
              <c:pt idx="4519">
                <c:v>2.25</c:v>
              </c:pt>
              <c:pt idx="4520">
                <c:v>2.5</c:v>
              </c:pt>
              <c:pt idx="4521">
                <c:v>1</c:v>
              </c:pt>
              <c:pt idx="4522">
                <c:v>2.25</c:v>
              </c:pt>
              <c:pt idx="4523">
                <c:v>4.5</c:v>
              </c:pt>
              <c:pt idx="4524">
                <c:v>2.5</c:v>
              </c:pt>
              <c:pt idx="4525">
                <c:v>1</c:v>
              </c:pt>
              <c:pt idx="4526">
                <c:v>1</c:v>
              </c:pt>
              <c:pt idx="4527">
                <c:v>2.5</c:v>
              </c:pt>
              <c:pt idx="4528">
                <c:v>5</c:v>
              </c:pt>
              <c:pt idx="4529">
                <c:v>2.75</c:v>
              </c:pt>
              <c:pt idx="4530">
                <c:v>1.75</c:v>
              </c:pt>
              <c:pt idx="4531">
                <c:v>2.75</c:v>
              </c:pt>
              <c:pt idx="4532">
                <c:v>2.25</c:v>
              </c:pt>
              <c:pt idx="4533">
                <c:v>1.75</c:v>
              </c:pt>
              <c:pt idx="4534">
                <c:v>2.75</c:v>
              </c:pt>
              <c:pt idx="4535">
                <c:v>1</c:v>
              </c:pt>
              <c:pt idx="4536">
                <c:v>1</c:v>
              </c:pt>
              <c:pt idx="4537">
                <c:v>1</c:v>
              </c:pt>
              <c:pt idx="4538">
                <c:v>1.75</c:v>
              </c:pt>
              <c:pt idx="4539">
                <c:v>1</c:v>
              </c:pt>
              <c:pt idx="4540">
                <c:v>3.25</c:v>
              </c:pt>
              <c:pt idx="4541">
                <c:v>2.75</c:v>
              </c:pt>
              <c:pt idx="4542">
                <c:v>3.5</c:v>
              </c:pt>
              <c:pt idx="4543">
                <c:v>2.5</c:v>
              </c:pt>
              <c:pt idx="4544">
                <c:v>2.5</c:v>
              </c:pt>
              <c:pt idx="4545">
                <c:v>2.75</c:v>
              </c:pt>
              <c:pt idx="4546">
                <c:v>1.75</c:v>
              </c:pt>
              <c:pt idx="4547">
                <c:v>2.5</c:v>
              </c:pt>
              <c:pt idx="4548">
                <c:v>2.5</c:v>
              </c:pt>
              <c:pt idx="4549">
                <c:v>1</c:v>
              </c:pt>
              <c:pt idx="4550">
                <c:v>1.5</c:v>
              </c:pt>
              <c:pt idx="4551">
                <c:v>1</c:v>
              </c:pt>
              <c:pt idx="4552">
                <c:v>2</c:v>
              </c:pt>
              <c:pt idx="4553">
                <c:v>2.5</c:v>
              </c:pt>
              <c:pt idx="4554">
                <c:v>1</c:v>
              </c:pt>
              <c:pt idx="4555">
                <c:v>1.5</c:v>
              </c:pt>
              <c:pt idx="4556">
                <c:v>1</c:v>
              </c:pt>
              <c:pt idx="4557">
                <c:v>3</c:v>
              </c:pt>
              <c:pt idx="4558">
                <c:v>4.25</c:v>
              </c:pt>
              <c:pt idx="4559">
                <c:v>1</c:v>
              </c:pt>
              <c:pt idx="4560">
                <c:v>2.25</c:v>
              </c:pt>
              <c:pt idx="4561">
                <c:v>2.25</c:v>
              </c:pt>
              <c:pt idx="4562">
                <c:v>2.75</c:v>
              </c:pt>
              <c:pt idx="4563">
                <c:v>2.25</c:v>
              </c:pt>
              <c:pt idx="4564">
                <c:v>2.5</c:v>
              </c:pt>
              <c:pt idx="4565">
                <c:v>2.5</c:v>
              </c:pt>
              <c:pt idx="4566">
                <c:v>2.5</c:v>
              </c:pt>
              <c:pt idx="4567">
                <c:v>2.5</c:v>
              </c:pt>
              <c:pt idx="4568">
                <c:v>1</c:v>
              </c:pt>
              <c:pt idx="4569">
                <c:v>2.5</c:v>
              </c:pt>
              <c:pt idx="4570">
                <c:v>1.75</c:v>
              </c:pt>
              <c:pt idx="4571">
                <c:v>2</c:v>
              </c:pt>
              <c:pt idx="4572">
                <c:v>4.5</c:v>
              </c:pt>
              <c:pt idx="4573">
                <c:v>1.75</c:v>
              </c:pt>
              <c:pt idx="4574">
                <c:v>1</c:v>
              </c:pt>
              <c:pt idx="4575">
                <c:v>6.25</c:v>
              </c:pt>
              <c:pt idx="4576">
                <c:v>3</c:v>
              </c:pt>
              <c:pt idx="4577">
                <c:v>1</c:v>
              </c:pt>
              <c:pt idx="4578">
                <c:v>2.25</c:v>
              </c:pt>
              <c:pt idx="4579">
                <c:v>1.75</c:v>
              </c:pt>
              <c:pt idx="4580">
                <c:v>1</c:v>
              </c:pt>
              <c:pt idx="4581">
                <c:v>1.5</c:v>
              </c:pt>
              <c:pt idx="4582">
                <c:v>1</c:v>
              </c:pt>
              <c:pt idx="4583">
                <c:v>2</c:v>
              </c:pt>
              <c:pt idx="4584">
                <c:v>1.75</c:v>
              </c:pt>
              <c:pt idx="4585">
                <c:v>1</c:v>
              </c:pt>
              <c:pt idx="4586">
                <c:v>2.25</c:v>
              </c:pt>
              <c:pt idx="4587">
                <c:v>1</c:v>
              </c:pt>
              <c:pt idx="4588">
                <c:v>2.25</c:v>
              </c:pt>
              <c:pt idx="4589">
                <c:v>1</c:v>
              </c:pt>
              <c:pt idx="4590">
                <c:v>2.5</c:v>
              </c:pt>
              <c:pt idx="4591">
                <c:v>1.75</c:v>
              </c:pt>
              <c:pt idx="4592">
                <c:v>2.5</c:v>
              </c:pt>
              <c:pt idx="4593">
                <c:v>2.5</c:v>
              </c:pt>
              <c:pt idx="4594">
                <c:v>2.5</c:v>
              </c:pt>
              <c:pt idx="4595">
                <c:v>1.75</c:v>
              </c:pt>
              <c:pt idx="4596">
                <c:v>2.5</c:v>
              </c:pt>
              <c:pt idx="4597">
                <c:v>2.5</c:v>
              </c:pt>
              <c:pt idx="4598">
                <c:v>2</c:v>
              </c:pt>
              <c:pt idx="4599">
                <c:v>2.5</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F0AE-40C6-9567-FCBF83BA86B5}"/>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Bathrooms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36107131145137078"/>
          <c:y val="5.4285303271124768E-2"/>
          <c:w val="0.51784505949508497"/>
          <c:h val="0.71473041202207654"/>
        </c:manualLayout>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7912</c:v>
              </c:pt>
              <c:pt idx="1">
                <c:v>9050</c:v>
              </c:pt>
              <c:pt idx="2">
                <c:v>11947</c:v>
              </c:pt>
              <c:pt idx="3">
                <c:v>8030</c:v>
              </c:pt>
              <c:pt idx="4">
                <c:v>10500</c:v>
              </c:pt>
              <c:pt idx="5">
                <c:v>6380</c:v>
              </c:pt>
              <c:pt idx="6">
                <c:v>2560</c:v>
              </c:pt>
              <c:pt idx="7">
                <c:v>35868</c:v>
              </c:pt>
              <c:pt idx="8">
                <c:v>88426</c:v>
              </c:pt>
              <c:pt idx="9">
                <c:v>6200</c:v>
              </c:pt>
              <c:pt idx="10">
                <c:v>7320</c:v>
              </c:pt>
              <c:pt idx="11">
                <c:v>4000</c:v>
              </c:pt>
              <c:pt idx="12">
                <c:v>14892</c:v>
              </c:pt>
              <c:pt idx="13">
                <c:v>6435</c:v>
              </c:pt>
              <c:pt idx="14">
                <c:v>9480</c:v>
              </c:pt>
              <c:pt idx="15">
                <c:v>9720</c:v>
              </c:pt>
              <c:pt idx="16">
                <c:v>6700</c:v>
              </c:pt>
              <c:pt idx="17">
                <c:v>7231</c:v>
              </c:pt>
              <c:pt idx="18">
                <c:v>5858</c:v>
              </c:pt>
              <c:pt idx="19">
                <c:v>10277</c:v>
              </c:pt>
              <c:pt idx="20">
                <c:v>10578</c:v>
              </c:pt>
              <c:pt idx="21">
                <c:v>8800</c:v>
              </c:pt>
              <c:pt idx="22">
                <c:v>1572</c:v>
              </c:pt>
              <c:pt idx="23">
                <c:v>12261</c:v>
              </c:pt>
              <c:pt idx="24">
                <c:v>6380</c:v>
              </c:pt>
              <c:pt idx="25">
                <c:v>10834</c:v>
              </c:pt>
              <c:pt idx="26">
                <c:v>7291</c:v>
              </c:pt>
              <c:pt idx="27">
                <c:v>11250</c:v>
              </c:pt>
              <c:pt idx="28">
                <c:v>67518</c:v>
              </c:pt>
              <c:pt idx="29">
                <c:v>4750</c:v>
              </c:pt>
              <c:pt idx="30">
                <c:v>8700</c:v>
              </c:pt>
              <c:pt idx="31">
                <c:v>3345</c:v>
              </c:pt>
              <c:pt idx="32">
                <c:v>5000</c:v>
              </c:pt>
              <c:pt idx="33">
                <c:v>8408</c:v>
              </c:pt>
              <c:pt idx="34">
                <c:v>42884</c:v>
              </c:pt>
              <c:pt idx="35">
                <c:v>33151</c:v>
              </c:pt>
              <c:pt idx="36">
                <c:v>4850</c:v>
              </c:pt>
              <c:pt idx="37">
                <c:v>19966</c:v>
              </c:pt>
              <c:pt idx="38">
                <c:v>13100</c:v>
              </c:pt>
              <c:pt idx="39">
                <c:v>6550</c:v>
              </c:pt>
              <c:pt idx="40">
                <c:v>16215</c:v>
              </c:pt>
              <c:pt idx="41">
                <c:v>8625</c:v>
              </c:pt>
              <c:pt idx="42">
                <c:v>6174</c:v>
              </c:pt>
              <c:pt idx="43">
                <c:v>2875</c:v>
              </c:pt>
              <c:pt idx="44">
                <c:v>9400</c:v>
              </c:pt>
              <c:pt idx="45">
                <c:v>9180</c:v>
              </c:pt>
              <c:pt idx="46">
                <c:v>35100</c:v>
              </c:pt>
              <c:pt idx="47">
                <c:v>10460</c:v>
              </c:pt>
              <c:pt idx="48">
                <c:v>1180</c:v>
              </c:pt>
              <c:pt idx="49">
                <c:v>42998</c:v>
              </c:pt>
              <c:pt idx="50">
                <c:v>37277</c:v>
              </c:pt>
              <c:pt idx="51">
                <c:v>35200</c:v>
              </c:pt>
              <c:pt idx="52">
                <c:v>4500</c:v>
              </c:pt>
              <c:pt idx="53">
                <c:v>23103</c:v>
              </c:pt>
              <c:pt idx="54">
                <c:v>9655</c:v>
              </c:pt>
              <c:pt idx="55">
                <c:v>10000</c:v>
              </c:pt>
              <c:pt idx="56">
                <c:v>125452</c:v>
              </c:pt>
              <c:pt idx="57">
                <c:v>11995</c:v>
              </c:pt>
              <c:pt idx="58">
                <c:v>1327</c:v>
              </c:pt>
              <c:pt idx="59">
                <c:v>1368</c:v>
              </c:pt>
              <c:pt idx="60">
                <c:v>6500</c:v>
              </c:pt>
              <c:pt idx="61">
                <c:v>5539</c:v>
              </c:pt>
              <c:pt idx="62">
                <c:v>54014</c:v>
              </c:pt>
              <c:pt idx="63">
                <c:v>5050</c:v>
              </c:pt>
              <c:pt idx="64">
                <c:v>6605</c:v>
              </c:pt>
              <c:pt idx="65">
                <c:v>5000</c:v>
              </c:pt>
              <c:pt idx="66">
                <c:v>14054</c:v>
              </c:pt>
              <c:pt idx="67">
                <c:v>9945</c:v>
              </c:pt>
              <c:pt idx="68">
                <c:v>7392</c:v>
              </c:pt>
              <c:pt idx="69">
                <c:v>7350</c:v>
              </c:pt>
              <c:pt idx="70">
                <c:v>9933</c:v>
              </c:pt>
              <c:pt idx="71">
                <c:v>7130</c:v>
              </c:pt>
              <c:pt idx="72">
                <c:v>6010</c:v>
              </c:pt>
              <c:pt idx="73">
                <c:v>8744</c:v>
              </c:pt>
              <c:pt idx="74">
                <c:v>77972</c:v>
              </c:pt>
              <c:pt idx="75">
                <c:v>1175</c:v>
              </c:pt>
              <c:pt idx="76">
                <c:v>4000</c:v>
              </c:pt>
              <c:pt idx="77">
                <c:v>10281</c:v>
              </c:pt>
              <c:pt idx="78">
                <c:v>10202</c:v>
              </c:pt>
              <c:pt idx="79">
                <c:v>4343</c:v>
              </c:pt>
              <c:pt idx="80">
                <c:v>7712</c:v>
              </c:pt>
              <c:pt idx="81">
                <c:v>9892</c:v>
              </c:pt>
              <c:pt idx="82">
                <c:v>7000</c:v>
              </c:pt>
              <c:pt idx="83">
                <c:v>36704</c:v>
              </c:pt>
              <c:pt idx="84">
                <c:v>7048</c:v>
              </c:pt>
              <c:pt idx="85">
                <c:v>9519</c:v>
              </c:pt>
              <c:pt idx="86">
                <c:v>5400</c:v>
              </c:pt>
              <c:pt idx="87">
                <c:v>2185</c:v>
              </c:pt>
              <c:pt idx="88">
                <c:v>1240</c:v>
              </c:pt>
              <c:pt idx="89">
                <c:v>8063</c:v>
              </c:pt>
              <c:pt idx="90">
                <c:v>13806</c:v>
              </c:pt>
              <c:pt idx="91">
                <c:v>9000</c:v>
              </c:pt>
              <c:pt idx="92">
                <c:v>5000</c:v>
              </c:pt>
              <c:pt idx="93">
                <c:v>5700</c:v>
              </c:pt>
              <c:pt idx="94">
                <c:v>5520</c:v>
              </c:pt>
              <c:pt idx="95">
                <c:v>8426</c:v>
              </c:pt>
              <c:pt idx="96">
                <c:v>2000</c:v>
              </c:pt>
              <c:pt idx="97">
                <c:v>12750</c:v>
              </c:pt>
              <c:pt idx="98">
                <c:v>1332</c:v>
              </c:pt>
              <c:pt idx="99">
                <c:v>8510</c:v>
              </c:pt>
              <c:pt idx="100">
                <c:v>21904</c:v>
              </c:pt>
              <c:pt idx="101">
                <c:v>6000</c:v>
              </c:pt>
              <c:pt idx="102">
                <c:v>7500</c:v>
              </c:pt>
              <c:pt idx="103">
                <c:v>6500</c:v>
              </c:pt>
              <c:pt idx="104">
                <c:v>9240</c:v>
              </c:pt>
              <c:pt idx="105">
                <c:v>6479</c:v>
              </c:pt>
              <c:pt idx="106">
                <c:v>7519</c:v>
              </c:pt>
              <c:pt idx="107">
                <c:v>141570</c:v>
              </c:pt>
              <c:pt idx="108">
                <c:v>5510</c:v>
              </c:pt>
              <c:pt idx="109">
                <c:v>9600</c:v>
              </c:pt>
              <c:pt idx="110">
                <c:v>4240</c:v>
              </c:pt>
              <c:pt idx="111">
                <c:v>5000</c:v>
              </c:pt>
              <c:pt idx="112">
                <c:v>10072</c:v>
              </c:pt>
              <c:pt idx="113">
                <c:v>71874</c:v>
              </c:pt>
              <c:pt idx="114">
                <c:v>3600</c:v>
              </c:pt>
              <c:pt idx="115">
                <c:v>9022</c:v>
              </c:pt>
              <c:pt idx="116">
                <c:v>4000</c:v>
              </c:pt>
              <c:pt idx="117">
                <c:v>7158</c:v>
              </c:pt>
              <c:pt idx="118">
                <c:v>16920</c:v>
              </c:pt>
              <c:pt idx="119">
                <c:v>39639</c:v>
              </c:pt>
              <c:pt idx="120">
                <c:v>9389</c:v>
              </c:pt>
              <c:pt idx="121">
                <c:v>6000</c:v>
              </c:pt>
              <c:pt idx="122">
                <c:v>307752</c:v>
              </c:pt>
              <c:pt idx="123">
                <c:v>7838</c:v>
              </c:pt>
              <c:pt idx="124">
                <c:v>6360</c:v>
              </c:pt>
              <c:pt idx="125">
                <c:v>6030</c:v>
              </c:pt>
              <c:pt idx="126">
                <c:v>3844</c:v>
              </c:pt>
              <c:pt idx="127">
                <c:v>5250</c:v>
              </c:pt>
              <c:pt idx="128">
                <c:v>9306</c:v>
              </c:pt>
              <c:pt idx="129">
                <c:v>6338</c:v>
              </c:pt>
              <c:pt idx="130">
                <c:v>7857</c:v>
              </c:pt>
              <c:pt idx="131">
                <c:v>15040</c:v>
              </c:pt>
              <c:pt idx="132">
                <c:v>10200</c:v>
              </c:pt>
              <c:pt idx="133">
                <c:v>4000</c:v>
              </c:pt>
              <c:pt idx="134">
                <c:v>8640</c:v>
              </c:pt>
              <c:pt idx="135">
                <c:v>11700</c:v>
              </c:pt>
              <c:pt idx="136">
                <c:v>5000</c:v>
              </c:pt>
              <c:pt idx="137">
                <c:v>9211</c:v>
              </c:pt>
              <c:pt idx="138">
                <c:v>2700</c:v>
              </c:pt>
              <c:pt idx="139">
                <c:v>6651</c:v>
              </c:pt>
              <c:pt idx="140">
                <c:v>3211</c:v>
              </c:pt>
              <c:pt idx="141">
                <c:v>1438</c:v>
              </c:pt>
              <c:pt idx="142">
                <c:v>9692</c:v>
              </c:pt>
              <c:pt idx="143">
                <c:v>5750</c:v>
              </c:pt>
              <c:pt idx="144">
                <c:v>2017</c:v>
              </c:pt>
              <c:pt idx="145">
                <c:v>998</c:v>
              </c:pt>
              <c:pt idx="146">
                <c:v>989</c:v>
              </c:pt>
              <c:pt idx="147">
                <c:v>4535</c:v>
              </c:pt>
              <c:pt idx="148">
                <c:v>6000</c:v>
              </c:pt>
              <c:pt idx="149">
                <c:v>1426</c:v>
              </c:pt>
              <c:pt idx="150">
                <c:v>4247</c:v>
              </c:pt>
              <c:pt idx="151">
                <c:v>7680</c:v>
              </c:pt>
              <c:pt idx="152">
                <c:v>3000</c:v>
              </c:pt>
              <c:pt idx="153">
                <c:v>7740</c:v>
              </c:pt>
              <c:pt idx="154">
                <c:v>37981</c:v>
              </c:pt>
              <c:pt idx="155">
                <c:v>8366</c:v>
              </c:pt>
              <c:pt idx="156">
                <c:v>7000</c:v>
              </c:pt>
              <c:pt idx="157">
                <c:v>4400</c:v>
              </c:pt>
              <c:pt idx="158">
                <c:v>6687</c:v>
              </c:pt>
              <c:pt idx="159">
                <c:v>5000</c:v>
              </c:pt>
              <c:pt idx="160">
                <c:v>8151</c:v>
              </c:pt>
              <c:pt idx="161">
                <c:v>13850</c:v>
              </c:pt>
              <c:pt idx="162">
                <c:v>7054</c:v>
              </c:pt>
              <c:pt idx="163">
                <c:v>7475</c:v>
              </c:pt>
              <c:pt idx="164">
                <c:v>8103</c:v>
              </c:pt>
              <c:pt idx="165">
                <c:v>6156</c:v>
              </c:pt>
              <c:pt idx="166">
                <c:v>7983</c:v>
              </c:pt>
              <c:pt idx="167">
                <c:v>5160</c:v>
              </c:pt>
              <c:pt idx="168">
                <c:v>6874</c:v>
              </c:pt>
              <c:pt idx="169">
                <c:v>6500</c:v>
              </c:pt>
              <c:pt idx="170">
                <c:v>117612</c:v>
              </c:pt>
              <c:pt idx="171">
                <c:v>12047</c:v>
              </c:pt>
              <c:pt idx="172">
                <c:v>23400</c:v>
              </c:pt>
              <c:pt idx="173">
                <c:v>13816</c:v>
              </c:pt>
              <c:pt idx="174">
                <c:v>14374</c:v>
              </c:pt>
              <c:pt idx="175">
                <c:v>10109</c:v>
              </c:pt>
              <c:pt idx="176">
                <c:v>5390</c:v>
              </c:pt>
              <c:pt idx="177">
                <c:v>9647</c:v>
              </c:pt>
              <c:pt idx="178">
                <c:v>11600</c:v>
              </c:pt>
              <c:pt idx="179">
                <c:v>54885</c:v>
              </c:pt>
              <c:pt idx="180">
                <c:v>7034</c:v>
              </c:pt>
              <c:pt idx="181">
                <c:v>929</c:v>
              </c:pt>
              <c:pt idx="182">
                <c:v>3826</c:v>
              </c:pt>
              <c:pt idx="183">
                <c:v>7770</c:v>
              </c:pt>
              <c:pt idx="184">
                <c:v>10117</c:v>
              </c:pt>
              <c:pt idx="185">
                <c:v>15480</c:v>
              </c:pt>
              <c:pt idx="186">
                <c:v>5000</c:v>
              </c:pt>
              <c:pt idx="187">
                <c:v>7684</c:v>
              </c:pt>
              <c:pt idx="188">
                <c:v>10720</c:v>
              </c:pt>
              <c:pt idx="189">
                <c:v>32417</c:v>
              </c:pt>
              <c:pt idx="190">
                <c:v>8580</c:v>
              </c:pt>
              <c:pt idx="191">
                <c:v>6083</c:v>
              </c:pt>
              <c:pt idx="192">
                <c:v>6500</c:v>
              </c:pt>
              <c:pt idx="193">
                <c:v>6906</c:v>
              </c:pt>
              <c:pt idx="194">
                <c:v>11800</c:v>
              </c:pt>
              <c:pt idx="195">
                <c:v>7167</c:v>
              </c:pt>
              <c:pt idx="196">
                <c:v>5684</c:v>
              </c:pt>
              <c:pt idx="197">
                <c:v>29930</c:v>
              </c:pt>
              <c:pt idx="198">
                <c:v>7864</c:v>
              </c:pt>
              <c:pt idx="199">
                <c:v>8160</c:v>
              </c:pt>
              <c:pt idx="200">
                <c:v>14550</c:v>
              </c:pt>
              <c:pt idx="201">
                <c:v>10920</c:v>
              </c:pt>
              <c:pt idx="202">
                <c:v>8111</c:v>
              </c:pt>
              <c:pt idx="203">
                <c:v>9636</c:v>
              </c:pt>
              <c:pt idx="204">
                <c:v>11985</c:v>
              </c:pt>
              <c:pt idx="205">
                <c:v>6000</c:v>
              </c:pt>
              <c:pt idx="206">
                <c:v>12369</c:v>
              </c:pt>
              <c:pt idx="207">
                <c:v>18768</c:v>
              </c:pt>
              <c:pt idx="208">
                <c:v>9568</c:v>
              </c:pt>
              <c:pt idx="209">
                <c:v>45732</c:v>
              </c:pt>
              <c:pt idx="210">
                <c:v>8330</c:v>
              </c:pt>
              <c:pt idx="211">
                <c:v>6250</c:v>
              </c:pt>
              <c:pt idx="212">
                <c:v>3780</c:v>
              </c:pt>
              <c:pt idx="213">
                <c:v>5520</c:v>
              </c:pt>
              <c:pt idx="214">
                <c:v>36478</c:v>
              </c:pt>
              <c:pt idx="215">
                <c:v>7735</c:v>
              </c:pt>
              <c:pt idx="216">
                <c:v>4080</c:v>
              </c:pt>
              <c:pt idx="217">
                <c:v>15175</c:v>
              </c:pt>
              <c:pt idx="218">
                <c:v>8000</c:v>
              </c:pt>
              <c:pt idx="219">
                <c:v>2400</c:v>
              </c:pt>
              <c:pt idx="220">
                <c:v>1970</c:v>
              </c:pt>
              <c:pt idx="221">
                <c:v>8850</c:v>
              </c:pt>
              <c:pt idx="222">
                <c:v>1171</c:v>
              </c:pt>
              <c:pt idx="223">
                <c:v>5000</c:v>
              </c:pt>
              <c:pt idx="224">
                <c:v>4047</c:v>
              </c:pt>
              <c:pt idx="225">
                <c:v>8327</c:v>
              </c:pt>
              <c:pt idx="226">
                <c:v>1320</c:v>
              </c:pt>
              <c:pt idx="227">
                <c:v>10279</c:v>
              </c:pt>
              <c:pt idx="228">
                <c:v>6425</c:v>
              </c:pt>
              <c:pt idx="229">
                <c:v>1249</c:v>
              </c:pt>
              <c:pt idx="230">
                <c:v>8632</c:v>
              </c:pt>
              <c:pt idx="231">
                <c:v>6000</c:v>
              </c:pt>
              <c:pt idx="232">
                <c:v>5203</c:v>
              </c:pt>
              <c:pt idx="233">
                <c:v>103382</c:v>
              </c:pt>
              <c:pt idx="234">
                <c:v>10122</c:v>
              </c:pt>
              <c:pt idx="235">
                <c:v>6760</c:v>
              </c:pt>
              <c:pt idx="236">
                <c:v>7000</c:v>
              </c:pt>
              <c:pt idx="237">
                <c:v>8423</c:v>
              </c:pt>
              <c:pt idx="238">
                <c:v>10723</c:v>
              </c:pt>
              <c:pt idx="239">
                <c:v>5401</c:v>
              </c:pt>
              <c:pt idx="240">
                <c:v>327135</c:v>
              </c:pt>
              <c:pt idx="241">
                <c:v>6988</c:v>
              </c:pt>
              <c:pt idx="242">
                <c:v>9549</c:v>
              </c:pt>
              <c:pt idx="243">
                <c:v>10018</c:v>
              </c:pt>
              <c:pt idx="244">
                <c:v>37904</c:v>
              </c:pt>
              <c:pt idx="245">
                <c:v>9055</c:v>
              </c:pt>
              <c:pt idx="246">
                <c:v>10500</c:v>
              </c:pt>
              <c:pt idx="247">
                <c:v>2400</c:v>
              </c:pt>
              <c:pt idx="248">
                <c:v>60392</c:v>
              </c:pt>
              <c:pt idx="249">
                <c:v>9548</c:v>
              </c:pt>
              <c:pt idx="250">
                <c:v>7410</c:v>
              </c:pt>
              <c:pt idx="251">
                <c:v>12381</c:v>
              </c:pt>
              <c:pt idx="252">
                <c:v>8856</c:v>
              </c:pt>
              <c:pt idx="253">
                <c:v>3500</c:v>
              </c:pt>
              <c:pt idx="254">
                <c:v>149410</c:v>
              </c:pt>
              <c:pt idx="255">
                <c:v>9360</c:v>
              </c:pt>
              <c:pt idx="256">
                <c:v>9147</c:v>
              </c:pt>
              <c:pt idx="257">
                <c:v>6050</c:v>
              </c:pt>
              <c:pt idx="258">
                <c:v>9180</c:v>
              </c:pt>
              <c:pt idx="259">
                <c:v>5080</c:v>
              </c:pt>
              <c:pt idx="260">
                <c:v>4373</c:v>
              </c:pt>
              <c:pt idx="261">
                <c:v>13695</c:v>
              </c:pt>
              <c:pt idx="262">
                <c:v>108366</c:v>
              </c:pt>
              <c:pt idx="263">
                <c:v>108900</c:v>
              </c:pt>
              <c:pt idx="264">
                <c:v>3885</c:v>
              </c:pt>
              <c:pt idx="265">
                <c:v>2723</c:v>
              </c:pt>
              <c:pt idx="266">
                <c:v>8560</c:v>
              </c:pt>
              <c:pt idx="267">
                <c:v>8165</c:v>
              </c:pt>
              <c:pt idx="268">
                <c:v>3900</c:v>
              </c:pt>
              <c:pt idx="269">
                <c:v>4788</c:v>
              </c:pt>
              <c:pt idx="270">
                <c:v>16164</c:v>
              </c:pt>
              <c:pt idx="271">
                <c:v>5663</c:v>
              </c:pt>
              <c:pt idx="272">
                <c:v>226076</c:v>
              </c:pt>
              <c:pt idx="273">
                <c:v>13300</c:v>
              </c:pt>
              <c:pt idx="274">
                <c:v>5000</c:v>
              </c:pt>
              <c:pt idx="275">
                <c:v>4316</c:v>
              </c:pt>
              <c:pt idx="276">
                <c:v>5940</c:v>
              </c:pt>
              <c:pt idx="277">
                <c:v>8000</c:v>
              </c:pt>
              <c:pt idx="278">
                <c:v>6500</c:v>
              </c:pt>
              <c:pt idx="279">
                <c:v>5175</c:v>
              </c:pt>
              <c:pt idx="280">
                <c:v>4160</c:v>
              </c:pt>
              <c:pt idx="281">
                <c:v>3001</c:v>
              </c:pt>
              <c:pt idx="282">
                <c:v>17335</c:v>
              </c:pt>
              <c:pt idx="283">
                <c:v>12295</c:v>
              </c:pt>
              <c:pt idx="284">
                <c:v>6480</c:v>
              </c:pt>
              <c:pt idx="285">
                <c:v>5500</c:v>
              </c:pt>
              <c:pt idx="286">
                <c:v>37565</c:v>
              </c:pt>
              <c:pt idx="287">
                <c:v>7566</c:v>
              </c:pt>
              <c:pt idx="288">
                <c:v>16986</c:v>
              </c:pt>
              <c:pt idx="289">
                <c:v>6400</c:v>
              </c:pt>
              <c:pt idx="290">
                <c:v>22000</c:v>
              </c:pt>
              <c:pt idx="291">
                <c:v>7647</c:v>
              </c:pt>
              <c:pt idx="292">
                <c:v>11200</c:v>
              </c:pt>
              <c:pt idx="293">
                <c:v>4271</c:v>
              </c:pt>
              <c:pt idx="294">
                <c:v>6180</c:v>
              </c:pt>
              <c:pt idx="295">
                <c:v>4284</c:v>
              </c:pt>
              <c:pt idx="296">
                <c:v>13374</c:v>
              </c:pt>
              <c:pt idx="297">
                <c:v>7200</c:v>
              </c:pt>
              <c:pt idx="298">
                <c:v>13100</c:v>
              </c:pt>
              <c:pt idx="299">
                <c:v>11130</c:v>
              </c:pt>
              <c:pt idx="300">
                <c:v>10762</c:v>
              </c:pt>
              <c:pt idx="301">
                <c:v>6000</c:v>
              </c:pt>
              <c:pt idx="302">
                <c:v>13000</c:v>
              </c:pt>
              <c:pt idx="303">
                <c:v>6428</c:v>
              </c:pt>
              <c:pt idx="304">
                <c:v>8307</c:v>
              </c:pt>
              <c:pt idx="305">
                <c:v>13042</c:v>
              </c:pt>
              <c:pt idx="306">
                <c:v>8556</c:v>
              </c:pt>
              <c:pt idx="307">
                <c:v>6600</c:v>
              </c:pt>
              <c:pt idx="308">
                <c:v>1270</c:v>
              </c:pt>
              <c:pt idx="309">
                <c:v>8076</c:v>
              </c:pt>
              <c:pt idx="310">
                <c:v>8391</c:v>
              </c:pt>
              <c:pt idx="311">
                <c:v>1027</c:v>
              </c:pt>
              <c:pt idx="312">
                <c:v>21195</c:v>
              </c:pt>
              <c:pt idx="313">
                <c:v>5003</c:v>
              </c:pt>
              <c:pt idx="314">
                <c:v>1452</c:v>
              </c:pt>
              <c:pt idx="315">
                <c:v>681</c:v>
              </c:pt>
              <c:pt idx="316">
                <c:v>6872</c:v>
              </c:pt>
              <c:pt idx="317">
                <c:v>8354</c:v>
              </c:pt>
              <c:pt idx="318">
                <c:v>11470</c:v>
              </c:pt>
              <c:pt idx="319">
                <c:v>8320</c:v>
              </c:pt>
              <c:pt idx="320">
                <c:v>4080</c:v>
              </c:pt>
              <c:pt idx="321">
                <c:v>4630</c:v>
              </c:pt>
              <c:pt idx="322">
                <c:v>9601</c:v>
              </c:pt>
              <c:pt idx="323">
                <c:v>4620</c:v>
              </c:pt>
              <c:pt idx="324">
                <c:v>6236</c:v>
              </c:pt>
              <c:pt idx="325">
                <c:v>5500</c:v>
              </c:pt>
              <c:pt idx="326">
                <c:v>5000</c:v>
              </c:pt>
              <c:pt idx="327">
                <c:v>8000</c:v>
              </c:pt>
              <c:pt idx="328">
                <c:v>5040</c:v>
              </c:pt>
              <c:pt idx="329">
                <c:v>1349</c:v>
              </c:pt>
              <c:pt idx="330">
                <c:v>4950</c:v>
              </c:pt>
              <c:pt idx="331">
                <c:v>8800</c:v>
              </c:pt>
              <c:pt idx="332">
                <c:v>6509</c:v>
              </c:pt>
              <c:pt idx="333">
                <c:v>89298</c:v>
              </c:pt>
              <c:pt idx="334">
                <c:v>4500</c:v>
              </c:pt>
              <c:pt idx="335">
                <c:v>8547</c:v>
              </c:pt>
              <c:pt idx="336">
                <c:v>6270</c:v>
              </c:pt>
              <c:pt idx="337">
                <c:v>26036</c:v>
              </c:pt>
              <c:pt idx="338">
                <c:v>5000</c:v>
              </c:pt>
              <c:pt idx="339">
                <c:v>41688</c:v>
              </c:pt>
              <c:pt idx="340">
                <c:v>7399</c:v>
              </c:pt>
              <c:pt idx="341">
                <c:v>4960</c:v>
              </c:pt>
              <c:pt idx="342">
                <c:v>8995</c:v>
              </c:pt>
              <c:pt idx="343">
                <c:v>9195</c:v>
              </c:pt>
              <c:pt idx="344">
                <c:v>20828</c:v>
              </c:pt>
              <c:pt idx="345">
                <c:v>87625</c:v>
              </c:pt>
              <c:pt idx="346">
                <c:v>7229</c:v>
              </c:pt>
              <c:pt idx="347">
                <c:v>9920</c:v>
              </c:pt>
              <c:pt idx="348">
                <c:v>13515</c:v>
              </c:pt>
              <c:pt idx="349">
                <c:v>3008</c:v>
              </c:pt>
              <c:pt idx="350">
                <c:v>1808</c:v>
              </c:pt>
              <c:pt idx="351">
                <c:v>6465</c:v>
              </c:pt>
              <c:pt idx="352">
                <c:v>6120</c:v>
              </c:pt>
              <c:pt idx="353">
                <c:v>8155</c:v>
              </c:pt>
              <c:pt idx="354">
                <c:v>9600</c:v>
              </c:pt>
              <c:pt idx="355">
                <c:v>6760</c:v>
              </c:pt>
              <c:pt idx="356">
                <c:v>5760</c:v>
              </c:pt>
              <c:pt idx="357">
                <c:v>3600</c:v>
              </c:pt>
              <c:pt idx="358">
                <c:v>65836</c:v>
              </c:pt>
              <c:pt idx="359">
                <c:v>12757</c:v>
              </c:pt>
              <c:pt idx="360">
                <c:v>3942</c:v>
              </c:pt>
              <c:pt idx="361">
                <c:v>2850</c:v>
              </c:pt>
              <c:pt idx="362">
                <c:v>43560</c:v>
              </c:pt>
              <c:pt idx="363">
                <c:v>6000</c:v>
              </c:pt>
              <c:pt idx="364">
                <c:v>3000</c:v>
              </c:pt>
              <c:pt idx="365">
                <c:v>9282</c:v>
              </c:pt>
              <c:pt idx="366">
                <c:v>3200</c:v>
              </c:pt>
              <c:pt idx="367">
                <c:v>3354</c:v>
              </c:pt>
              <c:pt idx="368">
                <c:v>5750</c:v>
              </c:pt>
              <c:pt idx="369">
                <c:v>7350</c:v>
              </c:pt>
              <c:pt idx="370">
                <c:v>10800</c:v>
              </c:pt>
              <c:pt idx="371">
                <c:v>7964</c:v>
              </c:pt>
              <c:pt idx="372">
                <c:v>15600</c:v>
              </c:pt>
              <c:pt idx="373">
                <c:v>24166</c:v>
              </c:pt>
              <c:pt idx="374">
                <c:v>1614</c:v>
              </c:pt>
              <c:pt idx="375">
                <c:v>435600</c:v>
              </c:pt>
              <c:pt idx="376">
                <c:v>7700</c:v>
              </c:pt>
              <c:pt idx="377">
                <c:v>16000</c:v>
              </c:pt>
              <c:pt idx="378">
                <c:v>4080</c:v>
              </c:pt>
              <c:pt idx="379">
                <c:v>9620</c:v>
              </c:pt>
              <c:pt idx="380">
                <c:v>6960</c:v>
              </c:pt>
              <c:pt idx="381">
                <c:v>16807</c:v>
              </c:pt>
              <c:pt idx="382">
                <c:v>1197</c:v>
              </c:pt>
              <c:pt idx="383">
                <c:v>957</c:v>
              </c:pt>
              <c:pt idx="384">
                <c:v>1277</c:v>
              </c:pt>
              <c:pt idx="385">
                <c:v>4729</c:v>
              </c:pt>
              <c:pt idx="386">
                <c:v>1060</c:v>
              </c:pt>
              <c:pt idx="387">
                <c:v>1179</c:v>
              </c:pt>
              <c:pt idx="388">
                <c:v>37769</c:v>
              </c:pt>
              <c:pt idx="389">
                <c:v>11050</c:v>
              </c:pt>
              <c:pt idx="390">
                <c:v>13592</c:v>
              </c:pt>
              <c:pt idx="391">
                <c:v>10819</c:v>
              </c:pt>
              <c:pt idx="392">
                <c:v>5500</c:v>
              </c:pt>
              <c:pt idx="393">
                <c:v>8355</c:v>
              </c:pt>
              <c:pt idx="394">
                <c:v>4597</c:v>
              </c:pt>
              <c:pt idx="395">
                <c:v>28717</c:v>
              </c:pt>
              <c:pt idx="396">
                <c:v>45302</c:v>
              </c:pt>
              <c:pt idx="397">
                <c:v>11025</c:v>
              </c:pt>
              <c:pt idx="398">
                <c:v>11951</c:v>
              </c:pt>
              <c:pt idx="399">
                <c:v>8700</c:v>
              </c:pt>
              <c:pt idx="400">
                <c:v>7753</c:v>
              </c:pt>
              <c:pt idx="401">
                <c:v>7447</c:v>
              </c:pt>
              <c:pt idx="402">
                <c:v>7980</c:v>
              </c:pt>
              <c:pt idx="403">
                <c:v>6000</c:v>
              </c:pt>
              <c:pt idx="404">
                <c:v>11665</c:v>
              </c:pt>
              <c:pt idx="405">
                <c:v>18000</c:v>
              </c:pt>
              <c:pt idx="406">
                <c:v>48257</c:v>
              </c:pt>
              <c:pt idx="407">
                <c:v>1606</c:v>
              </c:pt>
              <c:pt idx="408">
                <c:v>3300</c:v>
              </c:pt>
              <c:pt idx="409">
                <c:v>5824</c:v>
              </c:pt>
              <c:pt idx="410">
                <c:v>10464</c:v>
              </c:pt>
              <c:pt idx="411">
                <c:v>6337</c:v>
              </c:pt>
              <c:pt idx="412">
                <c:v>7213</c:v>
              </c:pt>
              <c:pt idx="413">
                <c:v>1253</c:v>
              </c:pt>
              <c:pt idx="414">
                <c:v>9450</c:v>
              </c:pt>
              <c:pt idx="415">
                <c:v>14439</c:v>
              </c:pt>
              <c:pt idx="416">
                <c:v>8075</c:v>
              </c:pt>
              <c:pt idx="417">
                <c:v>8320</c:v>
              </c:pt>
              <c:pt idx="418">
                <c:v>52889</c:v>
              </c:pt>
              <c:pt idx="419">
                <c:v>4000</c:v>
              </c:pt>
              <c:pt idx="420">
                <c:v>5883</c:v>
              </c:pt>
              <c:pt idx="421">
                <c:v>57499</c:v>
              </c:pt>
              <c:pt idx="422">
                <c:v>6268</c:v>
              </c:pt>
              <c:pt idx="423">
                <c:v>4400</c:v>
              </c:pt>
              <c:pt idx="424">
                <c:v>3773</c:v>
              </c:pt>
              <c:pt idx="425">
                <c:v>14850</c:v>
              </c:pt>
              <c:pt idx="426">
                <c:v>32496</c:v>
              </c:pt>
              <c:pt idx="427">
                <c:v>7452</c:v>
              </c:pt>
              <c:pt idx="428">
                <c:v>10140</c:v>
              </c:pt>
              <c:pt idx="429">
                <c:v>7293</c:v>
              </c:pt>
              <c:pt idx="430">
                <c:v>4000</c:v>
              </c:pt>
              <c:pt idx="431">
                <c:v>13300</c:v>
              </c:pt>
              <c:pt idx="432">
                <c:v>8078</c:v>
              </c:pt>
              <c:pt idx="433">
                <c:v>1694</c:v>
              </c:pt>
              <c:pt idx="434">
                <c:v>11340</c:v>
              </c:pt>
              <c:pt idx="435">
                <c:v>8100</c:v>
              </c:pt>
              <c:pt idx="436">
                <c:v>81892</c:v>
              </c:pt>
              <c:pt idx="437">
                <c:v>3784</c:v>
              </c:pt>
              <c:pt idx="438">
                <c:v>4800</c:v>
              </c:pt>
              <c:pt idx="439">
                <c:v>9948</c:v>
              </c:pt>
              <c:pt idx="440">
                <c:v>7250</c:v>
              </c:pt>
              <c:pt idx="441">
                <c:v>20345</c:v>
              </c:pt>
              <c:pt idx="442">
                <c:v>10308</c:v>
              </c:pt>
              <c:pt idx="443">
                <c:v>14289</c:v>
              </c:pt>
              <c:pt idx="444">
                <c:v>107290</c:v>
              </c:pt>
              <c:pt idx="445">
                <c:v>70800</c:v>
              </c:pt>
              <c:pt idx="446">
                <c:v>48787</c:v>
              </c:pt>
              <c:pt idx="447">
                <c:v>6127</c:v>
              </c:pt>
              <c:pt idx="448">
                <c:v>9653</c:v>
              </c:pt>
              <c:pt idx="449">
                <c:v>120661</c:v>
              </c:pt>
              <c:pt idx="450">
                <c:v>9202</c:v>
              </c:pt>
              <c:pt idx="451">
                <c:v>9583</c:v>
              </c:pt>
              <c:pt idx="452">
                <c:v>23716</c:v>
              </c:pt>
              <c:pt idx="453">
                <c:v>5413</c:v>
              </c:pt>
              <c:pt idx="454">
                <c:v>29252</c:v>
              </c:pt>
              <c:pt idx="455">
                <c:v>6634</c:v>
              </c:pt>
              <c:pt idx="456">
                <c:v>7490</c:v>
              </c:pt>
              <c:pt idx="457">
                <c:v>3047</c:v>
              </c:pt>
              <c:pt idx="458">
                <c:v>4500</c:v>
              </c:pt>
              <c:pt idx="459">
                <c:v>1525</c:v>
              </c:pt>
              <c:pt idx="460">
                <c:v>1384</c:v>
              </c:pt>
              <c:pt idx="461">
                <c:v>159430</c:v>
              </c:pt>
              <c:pt idx="462">
                <c:v>130017</c:v>
              </c:pt>
              <c:pt idx="463">
                <c:v>904</c:v>
              </c:pt>
              <c:pt idx="464">
                <c:v>7015</c:v>
              </c:pt>
              <c:pt idx="465">
                <c:v>6969</c:v>
              </c:pt>
              <c:pt idx="466">
                <c:v>6000</c:v>
              </c:pt>
              <c:pt idx="467">
                <c:v>9533</c:v>
              </c:pt>
              <c:pt idx="468">
                <c:v>1250</c:v>
              </c:pt>
              <c:pt idx="469">
                <c:v>5298</c:v>
              </c:pt>
              <c:pt idx="470">
                <c:v>1350</c:v>
              </c:pt>
              <c:pt idx="471">
                <c:v>101930</c:v>
              </c:pt>
              <c:pt idx="472">
                <c:v>5000</c:v>
              </c:pt>
              <c:pt idx="473">
                <c:v>2287</c:v>
              </c:pt>
              <c:pt idx="474">
                <c:v>12090</c:v>
              </c:pt>
              <c:pt idx="475">
                <c:v>1391</c:v>
              </c:pt>
              <c:pt idx="476">
                <c:v>7119</c:v>
              </c:pt>
              <c:pt idx="477">
                <c:v>2451</c:v>
              </c:pt>
              <c:pt idx="478">
                <c:v>8078</c:v>
              </c:pt>
              <c:pt idx="479">
                <c:v>216777</c:v>
              </c:pt>
              <c:pt idx="480">
                <c:v>38412</c:v>
              </c:pt>
              <c:pt idx="481">
                <c:v>2500</c:v>
              </c:pt>
              <c:pt idx="482">
                <c:v>20150</c:v>
              </c:pt>
              <c:pt idx="483">
                <c:v>12508</c:v>
              </c:pt>
              <c:pt idx="484">
                <c:v>228254</c:v>
              </c:pt>
              <c:pt idx="485">
                <c:v>4500</c:v>
              </c:pt>
              <c:pt idx="486">
                <c:v>4930</c:v>
              </c:pt>
              <c:pt idx="487">
                <c:v>4650</c:v>
              </c:pt>
              <c:pt idx="488">
                <c:v>3997</c:v>
              </c:pt>
              <c:pt idx="489">
                <c:v>10090</c:v>
              </c:pt>
              <c:pt idx="490">
                <c:v>16921</c:v>
              </c:pt>
              <c:pt idx="491">
                <c:v>5500</c:v>
              </c:pt>
              <c:pt idx="492">
                <c:v>34527</c:v>
              </c:pt>
              <c:pt idx="493">
                <c:v>8012</c:v>
              </c:pt>
              <c:pt idx="494">
                <c:v>6887</c:v>
              </c:pt>
              <c:pt idx="495">
                <c:v>258746</c:v>
              </c:pt>
              <c:pt idx="496">
                <c:v>8470</c:v>
              </c:pt>
              <c:pt idx="497">
                <c:v>4927</c:v>
              </c:pt>
              <c:pt idx="498">
                <c:v>2643</c:v>
              </c:pt>
              <c:pt idx="499">
                <c:v>8623</c:v>
              </c:pt>
              <c:pt idx="500">
                <c:v>5000</c:v>
              </c:pt>
              <c:pt idx="501">
                <c:v>6380</c:v>
              </c:pt>
              <c:pt idx="502">
                <c:v>6142</c:v>
              </c:pt>
              <c:pt idx="503">
                <c:v>7715</c:v>
              </c:pt>
              <c:pt idx="504">
                <c:v>11358</c:v>
              </c:pt>
              <c:pt idx="505">
                <c:v>11914</c:v>
              </c:pt>
              <c:pt idx="506">
                <c:v>12329</c:v>
              </c:pt>
              <c:pt idx="507">
                <c:v>7813</c:v>
              </c:pt>
              <c:pt idx="508">
                <c:v>1334</c:v>
              </c:pt>
              <c:pt idx="509">
                <c:v>9750</c:v>
              </c:pt>
              <c:pt idx="510">
                <c:v>2828</c:v>
              </c:pt>
              <c:pt idx="511">
                <c:v>3150</c:v>
              </c:pt>
              <c:pt idx="512">
                <c:v>8100</c:v>
              </c:pt>
              <c:pt idx="513">
                <c:v>13463</c:v>
              </c:pt>
              <c:pt idx="514">
                <c:v>5759</c:v>
              </c:pt>
              <c:pt idx="515">
                <c:v>8040</c:v>
              </c:pt>
              <c:pt idx="516">
                <c:v>4800</c:v>
              </c:pt>
              <c:pt idx="517">
                <c:v>9898</c:v>
              </c:pt>
              <c:pt idx="518">
                <c:v>27144</c:v>
              </c:pt>
              <c:pt idx="519">
                <c:v>8580</c:v>
              </c:pt>
              <c:pt idx="520">
                <c:v>5000</c:v>
              </c:pt>
              <c:pt idx="521">
                <c:v>1369</c:v>
              </c:pt>
              <c:pt idx="522">
                <c:v>10540</c:v>
              </c:pt>
              <c:pt idx="523">
                <c:v>6120</c:v>
              </c:pt>
              <c:pt idx="524">
                <c:v>9687</c:v>
              </c:pt>
              <c:pt idx="525">
                <c:v>20021</c:v>
              </c:pt>
              <c:pt idx="526">
                <c:v>2750</c:v>
              </c:pt>
              <c:pt idx="527">
                <c:v>8100</c:v>
              </c:pt>
              <c:pt idx="528">
                <c:v>6369</c:v>
              </c:pt>
              <c:pt idx="529">
                <c:v>53143</c:v>
              </c:pt>
              <c:pt idx="530">
                <c:v>8950</c:v>
              </c:pt>
              <c:pt idx="531">
                <c:v>7620</c:v>
              </c:pt>
              <c:pt idx="532">
                <c:v>3340</c:v>
              </c:pt>
              <c:pt idx="533">
                <c:v>5000</c:v>
              </c:pt>
              <c:pt idx="534">
                <c:v>16028</c:v>
              </c:pt>
              <c:pt idx="535">
                <c:v>28593</c:v>
              </c:pt>
              <c:pt idx="536">
                <c:v>6000</c:v>
              </c:pt>
              <c:pt idx="537">
                <c:v>9170</c:v>
              </c:pt>
              <c:pt idx="538">
                <c:v>1333</c:v>
              </c:pt>
              <c:pt idx="539">
                <c:v>895</c:v>
              </c:pt>
              <c:pt idx="540">
                <c:v>1433</c:v>
              </c:pt>
              <c:pt idx="541">
                <c:v>5187</c:v>
              </c:pt>
              <c:pt idx="542">
                <c:v>6223</c:v>
              </c:pt>
              <c:pt idx="543">
                <c:v>11000</c:v>
              </c:pt>
              <c:pt idx="544">
                <c:v>7685</c:v>
              </c:pt>
              <c:pt idx="545">
                <c:v>7119</c:v>
              </c:pt>
              <c:pt idx="546">
                <c:v>1846</c:v>
              </c:pt>
              <c:pt idx="547">
                <c:v>7140</c:v>
              </c:pt>
              <c:pt idx="548">
                <c:v>35000</c:v>
              </c:pt>
              <c:pt idx="549">
                <c:v>5283</c:v>
              </c:pt>
              <c:pt idx="550">
                <c:v>10450</c:v>
              </c:pt>
              <c:pt idx="551">
                <c:v>8165</c:v>
              </c:pt>
              <c:pt idx="552">
                <c:v>4950</c:v>
              </c:pt>
              <c:pt idx="553">
                <c:v>6610</c:v>
              </c:pt>
              <c:pt idx="554">
                <c:v>7315</c:v>
              </c:pt>
              <c:pt idx="555">
                <c:v>5710</c:v>
              </c:pt>
              <c:pt idx="556">
                <c:v>4591</c:v>
              </c:pt>
              <c:pt idx="557">
                <c:v>59677</c:v>
              </c:pt>
              <c:pt idx="558">
                <c:v>7500</c:v>
              </c:pt>
              <c:pt idx="559">
                <c:v>7735</c:v>
              </c:pt>
              <c:pt idx="560">
                <c:v>6000</c:v>
              </c:pt>
              <c:pt idx="561">
                <c:v>8164</c:v>
              </c:pt>
              <c:pt idx="562">
                <c:v>7902</c:v>
              </c:pt>
              <c:pt idx="563">
                <c:v>5000</c:v>
              </c:pt>
              <c:pt idx="564">
                <c:v>16672</c:v>
              </c:pt>
              <c:pt idx="565">
                <c:v>7500</c:v>
              </c:pt>
              <c:pt idx="566">
                <c:v>9600</c:v>
              </c:pt>
              <c:pt idx="567">
                <c:v>2370</c:v>
              </c:pt>
              <c:pt idx="568">
                <c:v>33888</c:v>
              </c:pt>
              <c:pt idx="569">
                <c:v>2400</c:v>
              </c:pt>
              <c:pt idx="570">
                <c:v>8398</c:v>
              </c:pt>
              <c:pt idx="571">
                <c:v>8700</c:v>
              </c:pt>
              <c:pt idx="572">
                <c:v>11750</c:v>
              </c:pt>
              <c:pt idx="573">
                <c:v>6120</c:v>
              </c:pt>
              <c:pt idx="574">
                <c:v>6232</c:v>
              </c:pt>
              <c:pt idx="575">
                <c:v>8100</c:v>
              </c:pt>
              <c:pt idx="576">
                <c:v>13750</c:v>
              </c:pt>
              <c:pt idx="577">
                <c:v>8970</c:v>
              </c:pt>
              <c:pt idx="578">
                <c:v>16625</c:v>
              </c:pt>
              <c:pt idx="579">
                <c:v>14298</c:v>
              </c:pt>
              <c:pt idx="580">
                <c:v>38180</c:v>
              </c:pt>
              <c:pt idx="581">
                <c:v>26211</c:v>
              </c:pt>
              <c:pt idx="582">
                <c:v>3880</c:v>
              </c:pt>
              <c:pt idx="583">
                <c:v>12559</c:v>
              </c:pt>
              <c:pt idx="584">
                <c:v>6535</c:v>
              </c:pt>
              <c:pt idx="585">
                <c:v>7200</c:v>
              </c:pt>
              <c:pt idx="586">
                <c:v>5360</c:v>
              </c:pt>
              <c:pt idx="587">
                <c:v>6600</c:v>
              </c:pt>
              <c:pt idx="588">
                <c:v>2640</c:v>
              </c:pt>
              <c:pt idx="589">
                <c:v>11119</c:v>
              </c:pt>
              <c:pt idx="590">
                <c:v>5548</c:v>
              </c:pt>
              <c:pt idx="591">
                <c:v>7494</c:v>
              </c:pt>
              <c:pt idx="592">
                <c:v>10495</c:v>
              </c:pt>
              <c:pt idx="593">
                <c:v>8254</c:v>
              </c:pt>
              <c:pt idx="594">
                <c:v>5820</c:v>
              </c:pt>
              <c:pt idx="595">
                <c:v>9600</c:v>
              </c:pt>
              <c:pt idx="596">
                <c:v>4050</c:v>
              </c:pt>
              <c:pt idx="597">
                <c:v>4000</c:v>
              </c:pt>
              <c:pt idx="598">
                <c:v>892</c:v>
              </c:pt>
              <c:pt idx="599">
                <c:v>42180</c:v>
              </c:pt>
              <c:pt idx="600">
                <c:v>8190</c:v>
              </c:pt>
              <c:pt idx="601">
                <c:v>13320</c:v>
              </c:pt>
              <c:pt idx="602">
                <c:v>7125</c:v>
              </c:pt>
              <c:pt idx="603">
                <c:v>17458</c:v>
              </c:pt>
              <c:pt idx="604">
                <c:v>8640</c:v>
              </c:pt>
              <c:pt idx="605">
                <c:v>9486</c:v>
              </c:pt>
              <c:pt idx="606">
                <c:v>7924</c:v>
              </c:pt>
              <c:pt idx="607">
                <c:v>5000</c:v>
              </c:pt>
              <c:pt idx="608">
                <c:v>13529</c:v>
              </c:pt>
              <c:pt idx="609">
                <c:v>6000</c:v>
              </c:pt>
              <c:pt idx="610">
                <c:v>8251</c:v>
              </c:pt>
              <c:pt idx="611">
                <c:v>23723</c:v>
              </c:pt>
              <c:pt idx="612">
                <c:v>7210</c:v>
              </c:pt>
              <c:pt idx="613">
                <c:v>12823</c:v>
              </c:pt>
              <c:pt idx="614">
                <c:v>14200</c:v>
              </c:pt>
              <c:pt idx="615">
                <c:v>5401</c:v>
              </c:pt>
              <c:pt idx="616">
                <c:v>5112</c:v>
              </c:pt>
              <c:pt idx="617">
                <c:v>6355</c:v>
              </c:pt>
              <c:pt idx="618">
                <c:v>5616</c:v>
              </c:pt>
              <c:pt idx="619">
                <c:v>5086</c:v>
              </c:pt>
              <c:pt idx="620">
                <c:v>1161</c:v>
              </c:pt>
              <c:pt idx="621">
                <c:v>5196</c:v>
              </c:pt>
              <c:pt idx="622">
                <c:v>6773</c:v>
              </c:pt>
              <c:pt idx="623">
                <c:v>4861</c:v>
              </c:pt>
              <c:pt idx="624">
                <c:v>5602</c:v>
              </c:pt>
              <c:pt idx="625">
                <c:v>5008</c:v>
              </c:pt>
              <c:pt idx="626">
                <c:v>4980</c:v>
              </c:pt>
              <c:pt idx="627">
                <c:v>1086</c:v>
              </c:pt>
              <c:pt idx="628">
                <c:v>5000</c:v>
              </c:pt>
              <c:pt idx="629">
                <c:v>7350</c:v>
              </c:pt>
              <c:pt idx="630">
                <c:v>8250</c:v>
              </c:pt>
              <c:pt idx="631">
                <c:v>4400</c:v>
              </c:pt>
              <c:pt idx="632">
                <c:v>3832</c:v>
              </c:pt>
              <c:pt idx="633">
                <c:v>8925</c:v>
              </c:pt>
              <c:pt idx="634">
                <c:v>31675</c:v>
              </c:pt>
              <c:pt idx="635">
                <c:v>15003</c:v>
              </c:pt>
              <c:pt idx="636">
                <c:v>26460</c:v>
              </c:pt>
              <c:pt idx="637">
                <c:v>15002</c:v>
              </c:pt>
              <c:pt idx="638">
                <c:v>5200</c:v>
              </c:pt>
              <c:pt idx="639">
                <c:v>7214</c:v>
              </c:pt>
              <c:pt idx="640">
                <c:v>8250</c:v>
              </c:pt>
              <c:pt idx="641">
                <c:v>5706</c:v>
              </c:pt>
              <c:pt idx="642">
                <c:v>5500</c:v>
              </c:pt>
              <c:pt idx="643">
                <c:v>7314</c:v>
              </c:pt>
              <c:pt idx="644">
                <c:v>4800</c:v>
              </c:pt>
              <c:pt idx="645">
                <c:v>9600</c:v>
              </c:pt>
              <c:pt idx="646">
                <c:v>3522</c:v>
              </c:pt>
              <c:pt idx="647">
                <c:v>1618</c:v>
              </c:pt>
              <c:pt idx="648">
                <c:v>9876</c:v>
              </c:pt>
              <c:pt idx="649">
                <c:v>3825</c:v>
              </c:pt>
              <c:pt idx="650">
                <c:v>7200</c:v>
              </c:pt>
              <c:pt idx="651">
                <c:v>5011</c:v>
              </c:pt>
              <c:pt idx="652">
                <c:v>6750</c:v>
              </c:pt>
              <c:pt idx="653">
                <c:v>14667</c:v>
              </c:pt>
              <c:pt idx="654">
                <c:v>4004</c:v>
              </c:pt>
              <c:pt idx="655">
                <c:v>30007</c:v>
              </c:pt>
              <c:pt idx="656">
                <c:v>5120</c:v>
              </c:pt>
              <c:pt idx="657">
                <c:v>6049</c:v>
              </c:pt>
              <c:pt idx="658">
                <c:v>7640</c:v>
              </c:pt>
              <c:pt idx="659">
                <c:v>6120</c:v>
              </c:pt>
              <c:pt idx="660">
                <c:v>8625</c:v>
              </c:pt>
              <c:pt idx="661">
                <c:v>4000</c:v>
              </c:pt>
              <c:pt idx="662">
                <c:v>7226</c:v>
              </c:pt>
              <c:pt idx="663">
                <c:v>5402</c:v>
              </c:pt>
              <c:pt idx="664">
                <c:v>39449</c:v>
              </c:pt>
              <c:pt idx="665">
                <c:v>11900</c:v>
              </c:pt>
              <c:pt idx="666">
                <c:v>20553</c:v>
              </c:pt>
              <c:pt idx="667">
                <c:v>17334</c:v>
              </c:pt>
              <c:pt idx="668">
                <c:v>8000</c:v>
              </c:pt>
              <c:pt idx="669">
                <c:v>34395</c:v>
              </c:pt>
              <c:pt idx="670">
                <c:v>4883</c:v>
              </c:pt>
              <c:pt idx="671">
                <c:v>42689</c:v>
              </c:pt>
              <c:pt idx="672">
                <c:v>12384</c:v>
              </c:pt>
              <c:pt idx="673">
                <c:v>14023</c:v>
              </c:pt>
              <c:pt idx="674">
                <c:v>5649</c:v>
              </c:pt>
              <c:pt idx="675">
                <c:v>60373</c:v>
              </c:pt>
              <c:pt idx="676">
                <c:v>7500</c:v>
              </c:pt>
              <c:pt idx="677">
                <c:v>8019</c:v>
              </c:pt>
              <c:pt idx="678">
                <c:v>10200</c:v>
              </c:pt>
              <c:pt idx="679">
                <c:v>217800</c:v>
              </c:pt>
              <c:pt idx="680">
                <c:v>3716</c:v>
              </c:pt>
              <c:pt idx="681">
                <c:v>33305</c:v>
              </c:pt>
              <c:pt idx="682">
                <c:v>7830</c:v>
              </c:pt>
              <c:pt idx="683">
                <c:v>10117</c:v>
              </c:pt>
              <c:pt idx="684">
                <c:v>6000</c:v>
              </c:pt>
              <c:pt idx="685">
                <c:v>9010</c:v>
              </c:pt>
              <c:pt idx="686">
                <c:v>10157</c:v>
              </c:pt>
              <c:pt idx="687">
                <c:v>6000</c:v>
              </c:pt>
              <c:pt idx="688">
                <c:v>7473</c:v>
              </c:pt>
              <c:pt idx="689">
                <c:v>2130</c:v>
              </c:pt>
              <c:pt idx="690">
                <c:v>13096</c:v>
              </c:pt>
              <c:pt idx="691">
                <c:v>4541</c:v>
              </c:pt>
              <c:pt idx="692">
                <c:v>11137</c:v>
              </c:pt>
              <c:pt idx="693">
                <c:v>8280</c:v>
              </c:pt>
              <c:pt idx="694">
                <c:v>11180</c:v>
              </c:pt>
              <c:pt idx="695">
                <c:v>7081</c:v>
              </c:pt>
              <c:pt idx="696">
                <c:v>7644</c:v>
              </c:pt>
              <c:pt idx="697">
                <c:v>24123</c:v>
              </c:pt>
              <c:pt idx="698">
                <c:v>7375</c:v>
              </c:pt>
              <c:pt idx="699">
                <c:v>17172</c:v>
              </c:pt>
              <c:pt idx="700">
                <c:v>9887</c:v>
              </c:pt>
              <c:pt idx="701">
                <c:v>7200</c:v>
              </c:pt>
              <c:pt idx="702">
                <c:v>5200</c:v>
              </c:pt>
              <c:pt idx="703">
                <c:v>3600</c:v>
              </c:pt>
              <c:pt idx="704">
                <c:v>9444</c:v>
              </c:pt>
              <c:pt idx="705">
                <c:v>5025</c:v>
              </c:pt>
              <c:pt idx="706">
                <c:v>12032</c:v>
              </c:pt>
              <c:pt idx="707">
                <c:v>7352</c:v>
              </c:pt>
              <c:pt idx="708">
                <c:v>5880</c:v>
              </c:pt>
              <c:pt idx="709">
                <c:v>10350</c:v>
              </c:pt>
              <c:pt idx="710">
                <c:v>8100</c:v>
              </c:pt>
              <c:pt idx="711">
                <c:v>7636</c:v>
              </c:pt>
              <c:pt idx="712">
                <c:v>6930</c:v>
              </c:pt>
              <c:pt idx="713">
                <c:v>7865</c:v>
              </c:pt>
              <c:pt idx="714">
                <c:v>4520</c:v>
              </c:pt>
              <c:pt idx="715">
                <c:v>10350</c:v>
              </c:pt>
              <c:pt idx="716">
                <c:v>7800</c:v>
              </c:pt>
              <c:pt idx="717">
                <c:v>11562</c:v>
              </c:pt>
              <c:pt idx="718">
                <c:v>8520</c:v>
              </c:pt>
              <c:pt idx="719">
                <c:v>7066</c:v>
              </c:pt>
              <c:pt idx="720">
                <c:v>4815</c:v>
              </c:pt>
              <c:pt idx="721">
                <c:v>13000</c:v>
              </c:pt>
              <c:pt idx="722">
                <c:v>7344</c:v>
              </c:pt>
              <c:pt idx="723">
                <c:v>30476</c:v>
              </c:pt>
              <c:pt idx="724">
                <c:v>3090</c:v>
              </c:pt>
              <c:pt idx="725">
                <c:v>8475</c:v>
              </c:pt>
              <c:pt idx="726">
                <c:v>7000</c:v>
              </c:pt>
              <c:pt idx="727">
                <c:v>9630</c:v>
              </c:pt>
              <c:pt idx="728">
                <c:v>20301</c:v>
              </c:pt>
              <c:pt idx="729">
                <c:v>6807</c:v>
              </c:pt>
              <c:pt idx="730">
                <c:v>10800</c:v>
              </c:pt>
              <c:pt idx="731">
                <c:v>7384</c:v>
              </c:pt>
              <c:pt idx="732">
                <c:v>40887</c:v>
              </c:pt>
              <c:pt idx="733">
                <c:v>20562</c:v>
              </c:pt>
              <c:pt idx="734">
                <c:v>7535</c:v>
              </c:pt>
              <c:pt idx="735">
                <c:v>6000</c:v>
              </c:pt>
              <c:pt idx="736">
                <c:v>16258</c:v>
              </c:pt>
              <c:pt idx="737">
                <c:v>3750</c:v>
              </c:pt>
              <c:pt idx="738">
                <c:v>9185</c:v>
              </c:pt>
              <c:pt idx="739">
                <c:v>9987</c:v>
              </c:pt>
              <c:pt idx="740">
                <c:v>9130</c:v>
              </c:pt>
              <c:pt idx="741">
                <c:v>7266</c:v>
              </c:pt>
              <c:pt idx="742">
                <c:v>8000</c:v>
              </c:pt>
              <c:pt idx="743">
                <c:v>29699</c:v>
              </c:pt>
              <c:pt idx="744">
                <c:v>10384</c:v>
              </c:pt>
              <c:pt idx="745">
                <c:v>19865</c:v>
              </c:pt>
              <c:pt idx="746">
                <c:v>6117</c:v>
              </c:pt>
              <c:pt idx="747">
                <c:v>250470</c:v>
              </c:pt>
              <c:pt idx="748">
                <c:v>17622</c:v>
              </c:pt>
              <c:pt idx="749">
                <c:v>7748</c:v>
              </c:pt>
              <c:pt idx="750">
                <c:v>10304</c:v>
              </c:pt>
              <c:pt idx="751">
                <c:v>7434</c:v>
              </c:pt>
              <c:pt idx="752">
                <c:v>7496</c:v>
              </c:pt>
              <c:pt idx="753">
                <c:v>12080</c:v>
              </c:pt>
              <c:pt idx="754">
                <c:v>5352</c:v>
              </c:pt>
              <c:pt idx="755">
                <c:v>6345</c:v>
              </c:pt>
              <c:pt idx="756">
                <c:v>6200</c:v>
              </c:pt>
              <c:pt idx="757">
                <c:v>4000</c:v>
              </c:pt>
              <c:pt idx="758">
                <c:v>4638</c:v>
              </c:pt>
              <c:pt idx="759">
                <c:v>7798</c:v>
              </c:pt>
              <c:pt idx="760">
                <c:v>10224</c:v>
              </c:pt>
              <c:pt idx="761">
                <c:v>5200</c:v>
              </c:pt>
              <c:pt idx="762">
                <c:v>2500</c:v>
              </c:pt>
              <c:pt idx="763">
                <c:v>7303</c:v>
              </c:pt>
              <c:pt idx="764">
                <c:v>12305</c:v>
              </c:pt>
              <c:pt idx="765">
                <c:v>10290</c:v>
              </c:pt>
              <c:pt idx="766">
                <c:v>6582</c:v>
              </c:pt>
              <c:pt idx="767">
                <c:v>2875</c:v>
              </c:pt>
              <c:pt idx="768">
                <c:v>17810</c:v>
              </c:pt>
              <c:pt idx="769">
                <c:v>6886</c:v>
              </c:pt>
              <c:pt idx="770">
                <c:v>9514</c:v>
              </c:pt>
              <c:pt idx="771">
                <c:v>8136</c:v>
              </c:pt>
              <c:pt idx="772">
                <c:v>14275</c:v>
              </c:pt>
              <c:pt idx="773">
                <c:v>7200</c:v>
              </c:pt>
              <c:pt idx="774">
                <c:v>5404</c:v>
              </c:pt>
              <c:pt idx="775">
                <c:v>1130</c:v>
              </c:pt>
              <c:pt idx="776">
                <c:v>5680</c:v>
              </c:pt>
              <c:pt idx="777">
                <c:v>3600</c:v>
              </c:pt>
              <c:pt idx="778">
                <c:v>974</c:v>
              </c:pt>
              <c:pt idx="779">
                <c:v>151588</c:v>
              </c:pt>
              <c:pt idx="780">
                <c:v>10856</c:v>
              </c:pt>
              <c:pt idx="781">
                <c:v>10335</c:v>
              </c:pt>
              <c:pt idx="782">
                <c:v>9643</c:v>
              </c:pt>
              <c:pt idx="783">
                <c:v>36847</c:v>
              </c:pt>
              <c:pt idx="784">
                <c:v>5100</c:v>
              </c:pt>
              <c:pt idx="785">
                <c:v>6439</c:v>
              </c:pt>
              <c:pt idx="786">
                <c:v>5761</c:v>
              </c:pt>
              <c:pt idx="787">
                <c:v>4049</c:v>
              </c:pt>
              <c:pt idx="788">
                <c:v>11410</c:v>
              </c:pt>
              <c:pt idx="789">
                <c:v>5000</c:v>
              </c:pt>
              <c:pt idx="790">
                <c:v>7200</c:v>
              </c:pt>
              <c:pt idx="791">
                <c:v>2400</c:v>
              </c:pt>
              <c:pt idx="792">
                <c:v>7000</c:v>
              </c:pt>
              <c:pt idx="793">
                <c:v>7800</c:v>
              </c:pt>
              <c:pt idx="794">
                <c:v>15639</c:v>
              </c:pt>
              <c:pt idx="795">
                <c:v>6032</c:v>
              </c:pt>
              <c:pt idx="796">
                <c:v>6519</c:v>
              </c:pt>
              <c:pt idx="797">
                <c:v>5000</c:v>
              </c:pt>
              <c:pt idx="798">
                <c:v>197326</c:v>
              </c:pt>
              <c:pt idx="799">
                <c:v>10541</c:v>
              </c:pt>
              <c:pt idx="800">
                <c:v>9957</c:v>
              </c:pt>
              <c:pt idx="801">
                <c:v>13218</c:v>
              </c:pt>
              <c:pt idx="802">
                <c:v>6826</c:v>
              </c:pt>
              <c:pt idx="803">
                <c:v>7991</c:v>
              </c:pt>
              <c:pt idx="804">
                <c:v>3933</c:v>
              </c:pt>
              <c:pt idx="805">
                <c:v>5310</c:v>
              </c:pt>
              <c:pt idx="806">
                <c:v>3600</c:v>
              </c:pt>
              <c:pt idx="807">
                <c:v>4000</c:v>
              </c:pt>
              <c:pt idx="808">
                <c:v>5440</c:v>
              </c:pt>
              <c:pt idx="809">
                <c:v>6660</c:v>
              </c:pt>
              <c:pt idx="810">
                <c:v>1221</c:v>
              </c:pt>
              <c:pt idx="811">
                <c:v>6641</c:v>
              </c:pt>
              <c:pt idx="812">
                <c:v>24440</c:v>
              </c:pt>
              <c:pt idx="813">
                <c:v>83199</c:v>
              </c:pt>
              <c:pt idx="814">
                <c:v>6017</c:v>
              </c:pt>
              <c:pt idx="815">
                <c:v>5200</c:v>
              </c:pt>
              <c:pt idx="816">
                <c:v>38377</c:v>
              </c:pt>
              <c:pt idx="817">
                <c:v>7340</c:v>
              </c:pt>
              <c:pt idx="818">
                <c:v>7568</c:v>
              </c:pt>
              <c:pt idx="819">
                <c:v>5874</c:v>
              </c:pt>
              <c:pt idx="820">
                <c:v>4000</c:v>
              </c:pt>
              <c:pt idx="821">
                <c:v>6150</c:v>
              </c:pt>
              <c:pt idx="822">
                <c:v>1204</c:v>
              </c:pt>
              <c:pt idx="823">
                <c:v>3135</c:v>
              </c:pt>
              <c:pt idx="824">
                <c:v>7875</c:v>
              </c:pt>
              <c:pt idx="825">
                <c:v>18513</c:v>
              </c:pt>
              <c:pt idx="826">
                <c:v>1751</c:v>
              </c:pt>
              <c:pt idx="827">
                <c:v>7673</c:v>
              </c:pt>
              <c:pt idx="828">
                <c:v>14300</c:v>
              </c:pt>
              <c:pt idx="829">
                <c:v>9604</c:v>
              </c:pt>
              <c:pt idx="830">
                <c:v>7956</c:v>
              </c:pt>
              <c:pt idx="831">
                <c:v>6700</c:v>
              </c:pt>
              <c:pt idx="832">
                <c:v>2500</c:v>
              </c:pt>
              <c:pt idx="833">
                <c:v>5200</c:v>
              </c:pt>
              <c:pt idx="834">
                <c:v>11380</c:v>
              </c:pt>
              <c:pt idx="835">
                <c:v>8990</c:v>
              </c:pt>
              <c:pt idx="836">
                <c:v>4950</c:v>
              </c:pt>
              <c:pt idx="837">
                <c:v>5000</c:v>
              </c:pt>
              <c:pt idx="838">
                <c:v>24318</c:v>
              </c:pt>
              <c:pt idx="839">
                <c:v>10862</c:v>
              </c:pt>
              <c:pt idx="840">
                <c:v>1377</c:v>
              </c:pt>
              <c:pt idx="841">
                <c:v>5000</c:v>
              </c:pt>
              <c:pt idx="842">
                <c:v>5402</c:v>
              </c:pt>
              <c:pt idx="843">
                <c:v>1663</c:v>
              </c:pt>
              <c:pt idx="844">
                <c:v>6455</c:v>
              </c:pt>
              <c:pt idx="845">
                <c:v>1984</c:v>
              </c:pt>
              <c:pt idx="846">
                <c:v>1787</c:v>
              </c:pt>
              <c:pt idx="847">
                <c:v>8313</c:v>
              </c:pt>
              <c:pt idx="848">
                <c:v>1500</c:v>
              </c:pt>
              <c:pt idx="849">
                <c:v>4250</c:v>
              </c:pt>
              <c:pt idx="850">
                <c:v>8342</c:v>
              </c:pt>
              <c:pt idx="851">
                <c:v>8605</c:v>
              </c:pt>
              <c:pt idx="852">
                <c:v>7475</c:v>
              </c:pt>
              <c:pt idx="853">
                <c:v>3500</c:v>
              </c:pt>
              <c:pt idx="854">
                <c:v>14110</c:v>
              </c:pt>
              <c:pt idx="855">
                <c:v>4688</c:v>
              </c:pt>
              <c:pt idx="856">
                <c:v>55756</c:v>
              </c:pt>
              <c:pt idx="857">
                <c:v>2040</c:v>
              </c:pt>
              <c:pt idx="858">
                <c:v>9191</c:v>
              </c:pt>
              <c:pt idx="859">
                <c:v>7280</c:v>
              </c:pt>
              <c:pt idx="860">
                <c:v>3825</c:v>
              </c:pt>
              <c:pt idx="861">
                <c:v>7757</c:v>
              </c:pt>
              <c:pt idx="862">
                <c:v>8684</c:v>
              </c:pt>
              <c:pt idx="863">
                <c:v>7700</c:v>
              </c:pt>
              <c:pt idx="864">
                <c:v>3250</c:v>
              </c:pt>
              <c:pt idx="865">
                <c:v>8601</c:v>
              </c:pt>
              <c:pt idx="866">
                <c:v>1968</c:v>
              </c:pt>
              <c:pt idx="867">
                <c:v>9300</c:v>
              </c:pt>
              <c:pt idx="868">
                <c:v>4500</c:v>
              </c:pt>
              <c:pt idx="869">
                <c:v>4690</c:v>
              </c:pt>
              <c:pt idx="870">
                <c:v>13629</c:v>
              </c:pt>
              <c:pt idx="871">
                <c:v>9675</c:v>
              </c:pt>
              <c:pt idx="872">
                <c:v>21043</c:v>
              </c:pt>
              <c:pt idx="873">
                <c:v>5100</c:v>
              </c:pt>
              <c:pt idx="874">
                <c:v>9912</c:v>
              </c:pt>
              <c:pt idx="875">
                <c:v>5257</c:v>
              </c:pt>
              <c:pt idx="876">
                <c:v>7275</c:v>
              </c:pt>
              <c:pt idx="877">
                <c:v>5000</c:v>
              </c:pt>
              <c:pt idx="878">
                <c:v>189486</c:v>
              </c:pt>
              <c:pt idx="879">
                <c:v>435600</c:v>
              </c:pt>
              <c:pt idx="880">
                <c:v>10769</c:v>
              </c:pt>
              <c:pt idx="881">
                <c:v>8290</c:v>
              </c:pt>
              <c:pt idx="882">
                <c:v>4000</c:v>
              </c:pt>
              <c:pt idx="883">
                <c:v>3211</c:v>
              </c:pt>
              <c:pt idx="884">
                <c:v>10043</c:v>
              </c:pt>
              <c:pt idx="885">
                <c:v>1613</c:v>
              </c:pt>
              <c:pt idx="886">
                <c:v>3825</c:v>
              </c:pt>
              <c:pt idx="887">
                <c:v>3128</c:v>
              </c:pt>
              <c:pt idx="888">
                <c:v>7193</c:v>
              </c:pt>
              <c:pt idx="889">
                <c:v>59242</c:v>
              </c:pt>
              <c:pt idx="890">
                <c:v>3560</c:v>
              </c:pt>
              <c:pt idx="891">
                <c:v>7941</c:v>
              </c:pt>
              <c:pt idx="892">
                <c:v>7900</c:v>
              </c:pt>
              <c:pt idx="893">
                <c:v>4743</c:v>
              </c:pt>
              <c:pt idx="894">
                <c:v>7800</c:v>
              </c:pt>
              <c:pt idx="895">
                <c:v>11900</c:v>
              </c:pt>
              <c:pt idx="896">
                <c:v>10698</c:v>
              </c:pt>
              <c:pt idx="897">
                <c:v>3565</c:v>
              </c:pt>
              <c:pt idx="898">
                <c:v>7350</c:v>
              </c:pt>
              <c:pt idx="899">
                <c:v>4100</c:v>
              </c:pt>
              <c:pt idx="900">
                <c:v>1445</c:v>
              </c:pt>
              <c:pt idx="901">
                <c:v>8250</c:v>
              </c:pt>
              <c:pt idx="902">
                <c:v>49222</c:v>
              </c:pt>
              <c:pt idx="903">
                <c:v>28600</c:v>
              </c:pt>
              <c:pt idx="904">
                <c:v>10452</c:v>
              </c:pt>
              <c:pt idx="905">
                <c:v>1916</c:v>
              </c:pt>
              <c:pt idx="906">
                <c:v>1240</c:v>
              </c:pt>
              <c:pt idx="907">
                <c:v>12247</c:v>
              </c:pt>
              <c:pt idx="908">
                <c:v>8064</c:v>
              </c:pt>
              <c:pt idx="909">
                <c:v>5900</c:v>
              </c:pt>
              <c:pt idx="910">
                <c:v>7200</c:v>
              </c:pt>
              <c:pt idx="911">
                <c:v>8045</c:v>
              </c:pt>
              <c:pt idx="912">
                <c:v>4905</c:v>
              </c:pt>
              <c:pt idx="913">
                <c:v>4680</c:v>
              </c:pt>
              <c:pt idx="914">
                <c:v>3360</c:v>
              </c:pt>
              <c:pt idx="915">
                <c:v>4200</c:v>
              </c:pt>
              <c:pt idx="916">
                <c:v>23400</c:v>
              </c:pt>
              <c:pt idx="917">
                <c:v>7500</c:v>
              </c:pt>
              <c:pt idx="918">
                <c:v>10200</c:v>
              </c:pt>
              <c:pt idx="919">
                <c:v>7706</c:v>
              </c:pt>
              <c:pt idx="920">
                <c:v>2334</c:v>
              </c:pt>
              <c:pt idx="921">
                <c:v>15124</c:v>
              </c:pt>
              <c:pt idx="922">
                <c:v>12687</c:v>
              </c:pt>
              <c:pt idx="923">
                <c:v>9791</c:v>
              </c:pt>
              <c:pt idx="924">
                <c:v>2053</c:v>
              </c:pt>
              <c:pt idx="925">
                <c:v>2096</c:v>
              </c:pt>
              <c:pt idx="926">
                <c:v>10530</c:v>
              </c:pt>
              <c:pt idx="927">
                <c:v>6000</c:v>
              </c:pt>
              <c:pt idx="928">
                <c:v>7620</c:v>
              </c:pt>
              <c:pt idx="929">
                <c:v>3174</c:v>
              </c:pt>
              <c:pt idx="930">
                <c:v>9374</c:v>
              </c:pt>
              <c:pt idx="931">
                <c:v>958</c:v>
              </c:pt>
              <c:pt idx="932">
                <c:v>9752</c:v>
              </c:pt>
              <c:pt idx="933">
                <c:v>4945</c:v>
              </c:pt>
              <c:pt idx="934">
                <c:v>7331</c:v>
              </c:pt>
              <c:pt idx="935">
                <c:v>5802</c:v>
              </c:pt>
              <c:pt idx="936">
                <c:v>5340</c:v>
              </c:pt>
              <c:pt idx="937">
                <c:v>28300</c:v>
              </c:pt>
              <c:pt idx="938">
                <c:v>889</c:v>
              </c:pt>
              <c:pt idx="939">
                <c:v>10000</c:v>
              </c:pt>
              <c:pt idx="940">
                <c:v>4975</c:v>
              </c:pt>
              <c:pt idx="941">
                <c:v>5120</c:v>
              </c:pt>
              <c:pt idx="942">
                <c:v>33132</c:v>
              </c:pt>
              <c:pt idx="943">
                <c:v>7692</c:v>
              </c:pt>
              <c:pt idx="944">
                <c:v>8308</c:v>
              </c:pt>
              <c:pt idx="945">
                <c:v>7560</c:v>
              </c:pt>
              <c:pt idx="946">
                <c:v>5522</c:v>
              </c:pt>
              <c:pt idx="947">
                <c:v>6060</c:v>
              </c:pt>
              <c:pt idx="948">
                <c:v>12028</c:v>
              </c:pt>
              <c:pt idx="949">
                <c:v>4000</c:v>
              </c:pt>
              <c:pt idx="950">
                <c:v>10260</c:v>
              </c:pt>
              <c:pt idx="951">
                <c:v>4781</c:v>
              </c:pt>
              <c:pt idx="952">
                <c:v>13193</c:v>
              </c:pt>
              <c:pt idx="953">
                <c:v>8190</c:v>
              </c:pt>
              <c:pt idx="954">
                <c:v>1213</c:v>
              </c:pt>
              <c:pt idx="955">
                <c:v>3960</c:v>
              </c:pt>
              <c:pt idx="956">
                <c:v>4505</c:v>
              </c:pt>
              <c:pt idx="957">
                <c:v>13300</c:v>
              </c:pt>
              <c:pt idx="958">
                <c:v>1280</c:v>
              </c:pt>
              <c:pt idx="959">
                <c:v>41984</c:v>
              </c:pt>
              <c:pt idx="960">
                <c:v>60113</c:v>
              </c:pt>
              <c:pt idx="961">
                <c:v>7775</c:v>
              </c:pt>
              <c:pt idx="962">
                <c:v>9350</c:v>
              </c:pt>
              <c:pt idx="963">
                <c:v>4025</c:v>
              </c:pt>
              <c:pt idx="964">
                <c:v>44866</c:v>
              </c:pt>
              <c:pt idx="965">
                <c:v>74052</c:v>
              </c:pt>
              <c:pt idx="966">
                <c:v>9900</c:v>
              </c:pt>
              <c:pt idx="967">
                <c:v>7225</c:v>
              </c:pt>
              <c:pt idx="968">
                <c:v>4440</c:v>
              </c:pt>
              <c:pt idx="969">
                <c:v>10350</c:v>
              </c:pt>
              <c:pt idx="970">
                <c:v>16643</c:v>
              </c:pt>
              <c:pt idx="971">
                <c:v>9764</c:v>
              </c:pt>
              <c:pt idx="972">
                <c:v>5000</c:v>
              </c:pt>
              <c:pt idx="973">
                <c:v>9630</c:v>
              </c:pt>
              <c:pt idx="974">
                <c:v>6375</c:v>
              </c:pt>
              <c:pt idx="975">
                <c:v>3760</c:v>
              </c:pt>
              <c:pt idx="976">
                <c:v>8494</c:v>
              </c:pt>
              <c:pt idx="977">
                <c:v>1050</c:v>
              </c:pt>
              <c:pt idx="978">
                <c:v>31626</c:v>
              </c:pt>
              <c:pt idx="979">
                <c:v>7861</c:v>
              </c:pt>
              <c:pt idx="980">
                <c:v>7200</c:v>
              </c:pt>
              <c:pt idx="981">
                <c:v>8424</c:v>
              </c:pt>
              <c:pt idx="982">
                <c:v>4000</c:v>
              </c:pt>
              <c:pt idx="983">
                <c:v>7735</c:v>
              </c:pt>
              <c:pt idx="984">
                <c:v>4773</c:v>
              </c:pt>
              <c:pt idx="985">
                <c:v>13777</c:v>
              </c:pt>
              <c:pt idx="986">
                <c:v>3192</c:v>
              </c:pt>
              <c:pt idx="987">
                <c:v>4021</c:v>
              </c:pt>
              <c:pt idx="988">
                <c:v>6969</c:v>
              </c:pt>
              <c:pt idx="989">
                <c:v>7500</c:v>
              </c:pt>
              <c:pt idx="990">
                <c:v>9936</c:v>
              </c:pt>
              <c:pt idx="991">
                <c:v>4700</c:v>
              </c:pt>
              <c:pt idx="992">
                <c:v>28710</c:v>
              </c:pt>
              <c:pt idx="993">
                <c:v>6671</c:v>
              </c:pt>
              <c:pt idx="994">
                <c:v>7945</c:v>
              </c:pt>
              <c:pt idx="995">
                <c:v>16953</c:v>
              </c:pt>
              <c:pt idx="996">
                <c:v>8000</c:v>
              </c:pt>
              <c:pt idx="997">
                <c:v>10773</c:v>
              </c:pt>
              <c:pt idx="998">
                <c:v>6888</c:v>
              </c:pt>
              <c:pt idx="999">
                <c:v>158558</c:v>
              </c:pt>
              <c:pt idx="1000">
                <c:v>4000</c:v>
              </c:pt>
              <c:pt idx="1001">
                <c:v>43560</c:v>
              </c:pt>
              <c:pt idx="1002">
                <c:v>4500</c:v>
              </c:pt>
              <c:pt idx="1003">
                <c:v>6953</c:v>
              </c:pt>
              <c:pt idx="1004">
                <c:v>9041</c:v>
              </c:pt>
              <c:pt idx="1005">
                <c:v>12100</c:v>
              </c:pt>
              <c:pt idx="1006">
                <c:v>6300</c:v>
              </c:pt>
              <c:pt idx="1007">
                <c:v>4000</c:v>
              </c:pt>
              <c:pt idx="1008">
                <c:v>7775</c:v>
              </c:pt>
              <c:pt idx="1009">
                <c:v>9628</c:v>
              </c:pt>
              <c:pt idx="1010">
                <c:v>8965</c:v>
              </c:pt>
              <c:pt idx="1011">
                <c:v>43124</c:v>
              </c:pt>
              <c:pt idx="1012">
                <c:v>4105</c:v>
              </c:pt>
              <c:pt idx="1013">
                <c:v>11200</c:v>
              </c:pt>
              <c:pt idx="1014">
                <c:v>12478</c:v>
              </c:pt>
              <c:pt idx="1015">
                <c:v>10050</c:v>
              </c:pt>
              <c:pt idx="1016">
                <c:v>10523</c:v>
              </c:pt>
              <c:pt idx="1017">
                <c:v>5682</c:v>
              </c:pt>
              <c:pt idx="1018">
                <c:v>1060</c:v>
              </c:pt>
              <c:pt idx="1019">
                <c:v>8118</c:v>
              </c:pt>
              <c:pt idx="1020">
                <c:v>9680</c:v>
              </c:pt>
              <c:pt idx="1021">
                <c:v>4905</c:v>
              </c:pt>
              <c:pt idx="1022">
                <c:v>6765</c:v>
              </c:pt>
              <c:pt idx="1023">
                <c:v>4300</c:v>
              </c:pt>
              <c:pt idx="1024">
                <c:v>6025</c:v>
              </c:pt>
              <c:pt idx="1025">
                <c:v>6909</c:v>
              </c:pt>
              <c:pt idx="1026">
                <c:v>8625</c:v>
              </c:pt>
              <c:pt idx="1027">
                <c:v>13875</c:v>
              </c:pt>
              <c:pt idx="1028">
                <c:v>5120</c:v>
              </c:pt>
              <c:pt idx="1029">
                <c:v>2940</c:v>
              </c:pt>
              <c:pt idx="1030">
                <c:v>8048</c:v>
              </c:pt>
              <c:pt idx="1031">
                <c:v>251341</c:v>
              </c:pt>
              <c:pt idx="1032">
                <c:v>1468</c:v>
              </c:pt>
              <c:pt idx="1033">
                <c:v>1443</c:v>
              </c:pt>
              <c:pt idx="1034">
                <c:v>2377</c:v>
              </c:pt>
              <c:pt idx="1035">
                <c:v>8097</c:v>
              </c:pt>
              <c:pt idx="1036">
                <c:v>1200</c:v>
              </c:pt>
              <c:pt idx="1037">
                <c:v>5086</c:v>
              </c:pt>
              <c:pt idx="1038">
                <c:v>8765</c:v>
              </c:pt>
              <c:pt idx="1039">
                <c:v>1204</c:v>
              </c:pt>
              <c:pt idx="1040">
                <c:v>3680</c:v>
              </c:pt>
              <c:pt idx="1041">
                <c:v>3168</c:v>
              </c:pt>
              <c:pt idx="1042">
                <c:v>2975</c:v>
              </c:pt>
              <c:pt idx="1043">
                <c:v>2656</c:v>
              </c:pt>
              <c:pt idx="1044">
                <c:v>4684</c:v>
              </c:pt>
              <c:pt idx="1045">
                <c:v>7200</c:v>
              </c:pt>
              <c:pt idx="1046">
                <c:v>6750</c:v>
              </c:pt>
              <c:pt idx="1047">
                <c:v>5790</c:v>
              </c:pt>
              <c:pt idx="1048">
                <c:v>1159</c:v>
              </c:pt>
              <c:pt idx="1049">
                <c:v>9416</c:v>
              </c:pt>
              <c:pt idx="1050">
                <c:v>7600</c:v>
              </c:pt>
              <c:pt idx="1051">
                <c:v>40946</c:v>
              </c:pt>
              <c:pt idx="1052">
                <c:v>9614</c:v>
              </c:pt>
              <c:pt idx="1053">
                <c:v>9466</c:v>
              </c:pt>
              <c:pt idx="1054">
                <c:v>8120</c:v>
              </c:pt>
              <c:pt idx="1055">
                <c:v>7350</c:v>
              </c:pt>
              <c:pt idx="1056">
                <c:v>5800</c:v>
              </c:pt>
              <c:pt idx="1057">
                <c:v>3230</c:v>
              </c:pt>
              <c:pt idx="1058">
                <c:v>12007</c:v>
              </c:pt>
              <c:pt idx="1059">
                <c:v>14803</c:v>
              </c:pt>
              <c:pt idx="1060">
                <c:v>6180</c:v>
              </c:pt>
              <c:pt idx="1061">
                <c:v>4842</c:v>
              </c:pt>
              <c:pt idx="1062">
                <c:v>7604</c:v>
              </c:pt>
              <c:pt idx="1063">
                <c:v>6093</c:v>
              </c:pt>
              <c:pt idx="1064">
                <c:v>10362</c:v>
              </c:pt>
              <c:pt idx="1065">
                <c:v>2250</c:v>
              </c:pt>
              <c:pt idx="1066">
                <c:v>7258</c:v>
              </c:pt>
              <c:pt idx="1067">
                <c:v>9126</c:v>
              </c:pt>
              <c:pt idx="1068">
                <c:v>6120</c:v>
              </c:pt>
              <c:pt idx="1069">
                <c:v>7947</c:v>
              </c:pt>
              <c:pt idx="1070">
                <c:v>13927</c:v>
              </c:pt>
              <c:pt idx="1071">
                <c:v>7484</c:v>
              </c:pt>
              <c:pt idx="1072">
                <c:v>5500</c:v>
              </c:pt>
              <c:pt idx="1073">
                <c:v>7790</c:v>
              </c:pt>
              <c:pt idx="1074">
                <c:v>13056</c:v>
              </c:pt>
              <c:pt idx="1075">
                <c:v>10905</c:v>
              </c:pt>
              <c:pt idx="1076">
                <c:v>6250</c:v>
              </c:pt>
              <c:pt idx="1077">
                <c:v>7200</c:v>
              </c:pt>
              <c:pt idx="1078">
                <c:v>1074218</c:v>
              </c:pt>
              <c:pt idx="1079">
                <c:v>9126</c:v>
              </c:pt>
              <c:pt idx="1080">
                <c:v>6120</c:v>
              </c:pt>
              <c:pt idx="1081">
                <c:v>5240</c:v>
              </c:pt>
              <c:pt idx="1082">
                <c:v>6014</c:v>
              </c:pt>
              <c:pt idx="1083">
                <c:v>8632</c:v>
              </c:pt>
              <c:pt idx="1084">
                <c:v>3899</c:v>
              </c:pt>
              <c:pt idx="1085">
                <c:v>9620</c:v>
              </c:pt>
              <c:pt idx="1086">
                <c:v>7710</c:v>
              </c:pt>
              <c:pt idx="1087">
                <c:v>8991</c:v>
              </c:pt>
              <c:pt idx="1088">
                <c:v>10500</c:v>
              </c:pt>
              <c:pt idx="1089">
                <c:v>36450</c:v>
              </c:pt>
              <c:pt idx="1090">
                <c:v>7874</c:v>
              </c:pt>
              <c:pt idx="1091">
                <c:v>49928</c:v>
              </c:pt>
              <c:pt idx="1092">
                <c:v>5776</c:v>
              </c:pt>
              <c:pt idx="1093">
                <c:v>9039</c:v>
              </c:pt>
              <c:pt idx="1094">
                <c:v>6420</c:v>
              </c:pt>
              <c:pt idx="1095">
                <c:v>5453</c:v>
              </c:pt>
              <c:pt idx="1096">
                <c:v>6150</c:v>
              </c:pt>
              <c:pt idx="1097">
                <c:v>62290</c:v>
              </c:pt>
              <c:pt idx="1098">
                <c:v>23819</c:v>
              </c:pt>
              <c:pt idx="1099">
                <c:v>4841</c:v>
              </c:pt>
              <c:pt idx="1100">
                <c:v>5420</c:v>
              </c:pt>
              <c:pt idx="1101">
                <c:v>3000</c:v>
              </c:pt>
              <c:pt idx="1102">
                <c:v>11446</c:v>
              </c:pt>
              <c:pt idx="1103">
                <c:v>247421</c:v>
              </c:pt>
              <c:pt idx="1104">
                <c:v>4000</c:v>
              </c:pt>
              <c:pt idx="1105">
                <c:v>8005</c:v>
              </c:pt>
              <c:pt idx="1106">
                <c:v>4000</c:v>
              </c:pt>
              <c:pt idx="1107">
                <c:v>3600</c:v>
              </c:pt>
              <c:pt idx="1108">
                <c:v>1691</c:v>
              </c:pt>
              <c:pt idx="1109">
                <c:v>5226</c:v>
              </c:pt>
              <c:pt idx="1110">
                <c:v>9053</c:v>
              </c:pt>
              <c:pt idx="1111">
                <c:v>48706</c:v>
              </c:pt>
              <c:pt idx="1112">
                <c:v>25000</c:v>
              </c:pt>
              <c:pt idx="1113">
                <c:v>1471</c:v>
              </c:pt>
              <c:pt idx="1114">
                <c:v>6000</c:v>
              </c:pt>
              <c:pt idx="1115">
                <c:v>13059</c:v>
              </c:pt>
              <c:pt idx="1116">
                <c:v>46173</c:v>
              </c:pt>
              <c:pt idx="1117">
                <c:v>9000</c:v>
              </c:pt>
              <c:pt idx="1118">
                <c:v>3600</c:v>
              </c:pt>
              <c:pt idx="1119">
                <c:v>6326</c:v>
              </c:pt>
              <c:pt idx="1120">
                <c:v>11160</c:v>
              </c:pt>
              <c:pt idx="1121">
                <c:v>13700</c:v>
              </c:pt>
              <c:pt idx="1122">
                <c:v>12446</c:v>
              </c:pt>
              <c:pt idx="1123">
                <c:v>111949</c:v>
              </c:pt>
              <c:pt idx="1124">
                <c:v>7875</c:v>
              </c:pt>
              <c:pt idx="1125">
                <c:v>8797</c:v>
              </c:pt>
              <c:pt idx="1126">
                <c:v>13402</c:v>
              </c:pt>
              <c:pt idx="1127">
                <c:v>40946</c:v>
              </c:pt>
              <c:pt idx="1128">
                <c:v>26027</c:v>
              </c:pt>
              <c:pt idx="1129">
                <c:v>4421</c:v>
              </c:pt>
              <c:pt idx="1130">
                <c:v>6000</c:v>
              </c:pt>
              <c:pt idx="1131">
                <c:v>4228</c:v>
              </c:pt>
              <c:pt idx="1132">
                <c:v>8401</c:v>
              </c:pt>
              <c:pt idx="1133">
                <c:v>13095</c:v>
              </c:pt>
              <c:pt idx="1134">
                <c:v>8519</c:v>
              </c:pt>
              <c:pt idx="1135">
                <c:v>1168</c:v>
              </c:pt>
              <c:pt idx="1136">
                <c:v>1131</c:v>
              </c:pt>
              <c:pt idx="1137">
                <c:v>34293</c:v>
              </c:pt>
              <c:pt idx="1138">
                <c:v>7208</c:v>
              </c:pt>
              <c:pt idx="1139">
                <c:v>35021</c:v>
              </c:pt>
              <c:pt idx="1140">
                <c:v>14149</c:v>
              </c:pt>
              <c:pt idx="1141">
                <c:v>5330</c:v>
              </c:pt>
              <c:pt idx="1142">
                <c:v>18199</c:v>
              </c:pt>
              <c:pt idx="1143">
                <c:v>12824</c:v>
              </c:pt>
              <c:pt idx="1144">
                <c:v>3330</c:v>
              </c:pt>
              <c:pt idx="1145">
                <c:v>8001</c:v>
              </c:pt>
              <c:pt idx="1146">
                <c:v>16470</c:v>
              </c:pt>
              <c:pt idx="1147">
                <c:v>12558</c:v>
              </c:pt>
              <c:pt idx="1148">
                <c:v>1750</c:v>
              </c:pt>
              <c:pt idx="1149">
                <c:v>42200</c:v>
              </c:pt>
              <c:pt idx="1150">
                <c:v>4800</c:v>
              </c:pt>
              <c:pt idx="1151">
                <c:v>5100</c:v>
              </c:pt>
              <c:pt idx="1152">
                <c:v>8936</c:v>
              </c:pt>
              <c:pt idx="1153">
                <c:v>7500</c:v>
              </c:pt>
              <c:pt idx="1154">
                <c:v>14982</c:v>
              </c:pt>
              <c:pt idx="1155">
                <c:v>6000</c:v>
              </c:pt>
              <c:pt idx="1156">
                <c:v>867</c:v>
              </c:pt>
              <c:pt idx="1157">
                <c:v>1578</c:v>
              </c:pt>
              <c:pt idx="1158">
                <c:v>10812</c:v>
              </c:pt>
              <c:pt idx="1159">
                <c:v>4046</c:v>
              </c:pt>
              <c:pt idx="1160">
                <c:v>8532</c:v>
              </c:pt>
              <c:pt idx="1161">
                <c:v>10500</c:v>
              </c:pt>
              <c:pt idx="1162">
                <c:v>8100</c:v>
              </c:pt>
              <c:pt idx="1163">
                <c:v>59612</c:v>
              </c:pt>
              <c:pt idx="1164">
                <c:v>11250</c:v>
              </c:pt>
              <c:pt idx="1165">
                <c:v>8520</c:v>
              </c:pt>
              <c:pt idx="1166">
                <c:v>7300</c:v>
              </c:pt>
              <c:pt idx="1167">
                <c:v>8060</c:v>
              </c:pt>
              <c:pt idx="1168">
                <c:v>10270</c:v>
              </c:pt>
              <c:pt idx="1169">
                <c:v>7264</c:v>
              </c:pt>
              <c:pt idx="1170">
                <c:v>8140</c:v>
              </c:pt>
              <c:pt idx="1171">
                <c:v>9200</c:v>
              </c:pt>
              <c:pt idx="1172">
                <c:v>8000</c:v>
              </c:pt>
              <c:pt idx="1173">
                <c:v>5824</c:v>
              </c:pt>
              <c:pt idx="1174">
                <c:v>6109</c:v>
              </c:pt>
              <c:pt idx="1175">
                <c:v>5000</c:v>
              </c:pt>
              <c:pt idx="1176">
                <c:v>12130</c:v>
              </c:pt>
              <c:pt idx="1177">
                <c:v>7876</c:v>
              </c:pt>
              <c:pt idx="1178">
                <c:v>4500</c:v>
              </c:pt>
              <c:pt idx="1179">
                <c:v>6250</c:v>
              </c:pt>
              <c:pt idx="1180">
                <c:v>10640</c:v>
              </c:pt>
              <c:pt idx="1181">
                <c:v>10890</c:v>
              </c:pt>
              <c:pt idx="1182">
                <c:v>219542</c:v>
              </c:pt>
              <c:pt idx="1183">
                <c:v>1612</c:v>
              </c:pt>
              <c:pt idx="1184">
                <c:v>7292</c:v>
              </c:pt>
              <c:pt idx="1185">
                <c:v>3207</c:v>
              </c:pt>
              <c:pt idx="1186">
                <c:v>7200</c:v>
              </c:pt>
              <c:pt idx="1187">
                <c:v>13978</c:v>
              </c:pt>
              <c:pt idx="1188">
                <c:v>9600</c:v>
              </c:pt>
              <c:pt idx="1189">
                <c:v>2174</c:v>
              </c:pt>
              <c:pt idx="1190">
                <c:v>6000</c:v>
              </c:pt>
              <c:pt idx="1191">
                <c:v>10945</c:v>
              </c:pt>
              <c:pt idx="1192">
                <c:v>17388</c:v>
              </c:pt>
              <c:pt idx="1193">
                <c:v>8240</c:v>
              </c:pt>
              <c:pt idx="1194">
                <c:v>4000</c:v>
              </c:pt>
              <c:pt idx="1195">
                <c:v>12394</c:v>
              </c:pt>
              <c:pt idx="1196">
                <c:v>8107</c:v>
              </c:pt>
              <c:pt idx="1197">
                <c:v>987</c:v>
              </c:pt>
              <c:pt idx="1198">
                <c:v>7005</c:v>
              </c:pt>
              <c:pt idx="1199">
                <c:v>14925</c:v>
              </c:pt>
              <c:pt idx="1200">
                <c:v>12590</c:v>
              </c:pt>
              <c:pt idx="1201">
                <c:v>1600</c:v>
              </c:pt>
              <c:pt idx="1202">
                <c:v>18687</c:v>
              </c:pt>
              <c:pt idx="1203">
                <c:v>844</c:v>
              </c:pt>
              <c:pt idx="1204">
                <c:v>3723</c:v>
              </c:pt>
              <c:pt idx="1205">
                <c:v>6202</c:v>
              </c:pt>
              <c:pt idx="1206">
                <c:v>7221</c:v>
              </c:pt>
              <c:pt idx="1207">
                <c:v>1292</c:v>
              </c:pt>
              <c:pt idx="1208">
                <c:v>5474</c:v>
              </c:pt>
              <c:pt idx="1209">
                <c:v>10320</c:v>
              </c:pt>
              <c:pt idx="1210">
                <c:v>885</c:v>
              </c:pt>
              <c:pt idx="1211">
                <c:v>6000</c:v>
              </c:pt>
              <c:pt idx="1212">
                <c:v>4670</c:v>
              </c:pt>
              <c:pt idx="1213">
                <c:v>4332</c:v>
              </c:pt>
              <c:pt idx="1214">
                <c:v>959</c:v>
              </c:pt>
              <c:pt idx="1215">
                <c:v>3569</c:v>
              </c:pt>
              <c:pt idx="1216">
                <c:v>1279</c:v>
              </c:pt>
              <c:pt idx="1217">
                <c:v>1588</c:v>
              </c:pt>
              <c:pt idx="1218">
                <c:v>4005</c:v>
              </c:pt>
              <c:pt idx="1219">
                <c:v>5050</c:v>
              </c:pt>
              <c:pt idx="1220">
                <c:v>9614</c:v>
              </c:pt>
              <c:pt idx="1221">
                <c:v>9633</c:v>
              </c:pt>
              <c:pt idx="1222">
                <c:v>6862</c:v>
              </c:pt>
              <c:pt idx="1223">
                <c:v>5854</c:v>
              </c:pt>
              <c:pt idx="1224">
                <c:v>9200</c:v>
              </c:pt>
              <c:pt idx="1225">
                <c:v>16905</c:v>
              </c:pt>
              <c:pt idx="1226">
                <c:v>3600</c:v>
              </c:pt>
              <c:pt idx="1227">
                <c:v>11867</c:v>
              </c:pt>
              <c:pt idx="1228">
                <c:v>12067</c:v>
              </c:pt>
              <c:pt idx="1229">
                <c:v>44431</c:v>
              </c:pt>
              <c:pt idx="1230">
                <c:v>13500</c:v>
              </c:pt>
              <c:pt idx="1231">
                <c:v>39639</c:v>
              </c:pt>
              <c:pt idx="1232">
                <c:v>12676</c:v>
              </c:pt>
              <c:pt idx="1233">
                <c:v>2580</c:v>
              </c:pt>
              <c:pt idx="1234">
                <c:v>6500</c:v>
              </c:pt>
              <c:pt idx="1235">
                <c:v>5400</c:v>
              </c:pt>
              <c:pt idx="1236">
                <c:v>8645</c:v>
              </c:pt>
              <c:pt idx="1237">
                <c:v>3420</c:v>
              </c:pt>
              <c:pt idx="1238">
                <c:v>59677</c:v>
              </c:pt>
              <c:pt idx="1239">
                <c:v>42769</c:v>
              </c:pt>
              <c:pt idx="1240">
                <c:v>10092</c:v>
              </c:pt>
              <c:pt idx="1241">
                <c:v>7452</c:v>
              </c:pt>
              <c:pt idx="1242">
                <c:v>8399</c:v>
              </c:pt>
              <c:pt idx="1243">
                <c:v>5700</c:v>
              </c:pt>
              <c:pt idx="1244">
                <c:v>5612</c:v>
              </c:pt>
              <c:pt idx="1245">
                <c:v>7620</c:v>
              </c:pt>
              <c:pt idx="1246">
                <c:v>4080</c:v>
              </c:pt>
              <c:pt idx="1247">
                <c:v>20720</c:v>
              </c:pt>
              <c:pt idx="1248">
                <c:v>36601</c:v>
              </c:pt>
              <c:pt idx="1249">
                <c:v>2500</c:v>
              </c:pt>
              <c:pt idx="1250">
                <c:v>9762</c:v>
              </c:pt>
              <c:pt idx="1251">
                <c:v>4500</c:v>
              </c:pt>
              <c:pt idx="1252">
                <c:v>11507</c:v>
              </c:pt>
              <c:pt idx="1253">
                <c:v>1827</c:v>
              </c:pt>
              <c:pt idx="1254">
                <c:v>9600</c:v>
              </c:pt>
              <c:pt idx="1255">
                <c:v>15531</c:v>
              </c:pt>
              <c:pt idx="1256">
                <c:v>9641</c:v>
              </c:pt>
              <c:pt idx="1257">
                <c:v>12905</c:v>
              </c:pt>
              <c:pt idx="1258">
                <c:v>7920</c:v>
              </c:pt>
              <c:pt idx="1259">
                <c:v>9157</c:v>
              </c:pt>
              <c:pt idx="1260">
                <c:v>8114</c:v>
              </c:pt>
              <c:pt idx="1261">
                <c:v>213879</c:v>
              </c:pt>
              <c:pt idx="1262">
                <c:v>7540</c:v>
              </c:pt>
              <c:pt idx="1263">
                <c:v>6250</c:v>
              </c:pt>
              <c:pt idx="1264">
                <c:v>13367</c:v>
              </c:pt>
              <c:pt idx="1265">
                <c:v>196817</c:v>
              </c:pt>
              <c:pt idx="1266">
                <c:v>10500</c:v>
              </c:pt>
              <c:pt idx="1267">
                <c:v>8645</c:v>
              </c:pt>
              <c:pt idx="1268">
                <c:v>11600</c:v>
              </c:pt>
              <c:pt idx="1269">
                <c:v>3975</c:v>
              </c:pt>
              <c:pt idx="1270">
                <c:v>11244</c:v>
              </c:pt>
              <c:pt idx="1271">
                <c:v>8476</c:v>
              </c:pt>
              <c:pt idx="1272">
                <c:v>217697</c:v>
              </c:pt>
              <c:pt idx="1273">
                <c:v>10400</c:v>
              </c:pt>
              <c:pt idx="1274">
                <c:v>5500</c:v>
              </c:pt>
              <c:pt idx="1275">
                <c:v>172497</c:v>
              </c:pt>
              <c:pt idx="1276">
                <c:v>7788</c:v>
              </c:pt>
              <c:pt idx="1277">
                <c:v>6750</c:v>
              </c:pt>
              <c:pt idx="1278">
                <c:v>5000</c:v>
              </c:pt>
              <c:pt idx="1279">
                <c:v>8960</c:v>
              </c:pt>
              <c:pt idx="1280">
                <c:v>7200</c:v>
              </c:pt>
              <c:pt idx="1281">
                <c:v>8702</c:v>
              </c:pt>
              <c:pt idx="1282">
                <c:v>5000</c:v>
              </c:pt>
              <c:pt idx="1283">
                <c:v>7500</c:v>
              </c:pt>
              <c:pt idx="1284">
                <c:v>4572</c:v>
              </c:pt>
              <c:pt idx="1285">
                <c:v>8282</c:v>
              </c:pt>
              <c:pt idx="1286">
                <c:v>6380</c:v>
              </c:pt>
              <c:pt idx="1287">
                <c:v>2580</c:v>
              </c:pt>
              <c:pt idx="1288">
                <c:v>7155</c:v>
              </c:pt>
              <c:pt idx="1289">
                <c:v>8371</c:v>
              </c:pt>
              <c:pt idx="1290">
                <c:v>9550</c:v>
              </c:pt>
              <c:pt idx="1291">
                <c:v>9152</c:v>
              </c:pt>
              <c:pt idx="1292">
                <c:v>3920</c:v>
              </c:pt>
              <c:pt idx="1293">
                <c:v>6080</c:v>
              </c:pt>
              <c:pt idx="1294">
                <c:v>1323</c:v>
              </c:pt>
              <c:pt idx="1295">
                <c:v>1730</c:v>
              </c:pt>
              <c:pt idx="1296">
                <c:v>1173</c:v>
              </c:pt>
              <c:pt idx="1297">
                <c:v>1186</c:v>
              </c:pt>
              <c:pt idx="1298">
                <c:v>1430</c:v>
              </c:pt>
              <c:pt idx="1299">
                <c:v>9300</c:v>
              </c:pt>
              <c:pt idx="1300">
                <c:v>3000</c:v>
              </c:pt>
              <c:pt idx="1301">
                <c:v>4443</c:v>
              </c:pt>
              <c:pt idx="1302">
                <c:v>68257</c:v>
              </c:pt>
              <c:pt idx="1303">
                <c:v>4320</c:v>
              </c:pt>
              <c:pt idx="1304">
                <c:v>6908</c:v>
              </c:pt>
              <c:pt idx="1305">
                <c:v>5782</c:v>
              </c:pt>
              <c:pt idx="1306">
                <c:v>10026</c:v>
              </c:pt>
              <c:pt idx="1307">
                <c:v>7200</c:v>
              </c:pt>
              <c:pt idx="1308">
                <c:v>4399</c:v>
              </c:pt>
              <c:pt idx="1309">
                <c:v>7000</c:v>
              </c:pt>
              <c:pt idx="1310">
                <c:v>3435</c:v>
              </c:pt>
              <c:pt idx="1311">
                <c:v>8459</c:v>
              </c:pt>
              <c:pt idx="1312">
                <c:v>28000</c:v>
              </c:pt>
              <c:pt idx="1313">
                <c:v>4200</c:v>
              </c:pt>
              <c:pt idx="1314">
                <c:v>7410</c:v>
              </c:pt>
              <c:pt idx="1315">
                <c:v>5000</c:v>
              </c:pt>
              <c:pt idx="1316">
                <c:v>19877</c:v>
              </c:pt>
              <c:pt idx="1317">
                <c:v>35169</c:v>
              </c:pt>
              <c:pt idx="1318">
                <c:v>4050</c:v>
              </c:pt>
              <c:pt idx="1319">
                <c:v>3916</c:v>
              </c:pt>
              <c:pt idx="1320">
                <c:v>8800</c:v>
              </c:pt>
              <c:pt idx="1321">
                <c:v>9144</c:v>
              </c:pt>
              <c:pt idx="1322">
                <c:v>6000</c:v>
              </c:pt>
              <c:pt idx="1323">
                <c:v>6270</c:v>
              </c:pt>
              <c:pt idx="1324">
                <c:v>3328</c:v>
              </c:pt>
              <c:pt idx="1325">
                <c:v>1374</c:v>
              </c:pt>
              <c:pt idx="1326">
                <c:v>7683</c:v>
              </c:pt>
              <c:pt idx="1327">
                <c:v>9206</c:v>
              </c:pt>
              <c:pt idx="1328">
                <c:v>12940</c:v>
              </c:pt>
              <c:pt idx="1329">
                <c:v>9467</c:v>
              </c:pt>
              <c:pt idx="1330">
                <c:v>7200</c:v>
              </c:pt>
              <c:pt idx="1331">
                <c:v>4000</c:v>
              </c:pt>
              <c:pt idx="1332">
                <c:v>7735</c:v>
              </c:pt>
              <c:pt idx="1333">
                <c:v>7741</c:v>
              </c:pt>
              <c:pt idx="1334">
                <c:v>8775</c:v>
              </c:pt>
              <c:pt idx="1335">
                <c:v>12375</c:v>
              </c:pt>
              <c:pt idx="1336">
                <c:v>9350</c:v>
              </c:pt>
              <c:pt idx="1337">
                <c:v>5850</c:v>
              </c:pt>
              <c:pt idx="1338">
                <c:v>5211</c:v>
              </c:pt>
              <c:pt idx="1339">
                <c:v>6120</c:v>
              </c:pt>
              <c:pt idx="1340">
                <c:v>7200</c:v>
              </c:pt>
              <c:pt idx="1341">
                <c:v>10687</c:v>
              </c:pt>
              <c:pt idx="1342">
                <c:v>8100</c:v>
              </c:pt>
              <c:pt idx="1343">
                <c:v>9292</c:v>
              </c:pt>
              <c:pt idx="1344">
                <c:v>4750</c:v>
              </c:pt>
              <c:pt idx="1345">
                <c:v>13000</c:v>
              </c:pt>
              <c:pt idx="1346">
                <c:v>8018</c:v>
              </c:pt>
              <c:pt idx="1347">
                <c:v>5400</c:v>
              </c:pt>
              <c:pt idx="1348">
                <c:v>13095</c:v>
              </c:pt>
              <c:pt idx="1349">
                <c:v>6250</c:v>
              </c:pt>
              <c:pt idx="1350">
                <c:v>4030</c:v>
              </c:pt>
              <c:pt idx="1351">
                <c:v>10750</c:v>
              </c:pt>
              <c:pt idx="1352">
                <c:v>6473</c:v>
              </c:pt>
              <c:pt idx="1353">
                <c:v>1987</c:v>
              </c:pt>
              <c:pt idx="1354">
                <c:v>8868</c:v>
              </c:pt>
              <c:pt idx="1355">
                <c:v>4815</c:v>
              </c:pt>
              <c:pt idx="1356">
                <c:v>5527</c:v>
              </c:pt>
              <c:pt idx="1357">
                <c:v>3565</c:v>
              </c:pt>
              <c:pt idx="1358">
                <c:v>3800</c:v>
              </c:pt>
              <c:pt idx="1359">
                <c:v>36210</c:v>
              </c:pt>
              <c:pt idx="1360">
                <c:v>40902</c:v>
              </c:pt>
              <c:pt idx="1361">
                <c:v>6406</c:v>
              </c:pt>
              <c:pt idx="1362">
                <c:v>4050</c:v>
              </c:pt>
              <c:pt idx="1363">
                <c:v>50662</c:v>
              </c:pt>
              <c:pt idx="1364">
                <c:v>9144</c:v>
              </c:pt>
              <c:pt idx="1365">
                <c:v>7199</c:v>
              </c:pt>
              <c:pt idx="1366">
                <c:v>10226</c:v>
              </c:pt>
              <c:pt idx="1367">
                <c:v>6400</c:v>
              </c:pt>
              <c:pt idx="1368">
                <c:v>8515</c:v>
              </c:pt>
              <c:pt idx="1369">
                <c:v>9525</c:v>
              </c:pt>
              <c:pt idx="1370">
                <c:v>29043</c:v>
              </c:pt>
              <c:pt idx="1371">
                <c:v>1501</c:v>
              </c:pt>
              <c:pt idx="1372">
                <c:v>8640</c:v>
              </c:pt>
              <c:pt idx="1373">
                <c:v>5952</c:v>
              </c:pt>
              <c:pt idx="1374">
                <c:v>11502</c:v>
              </c:pt>
              <c:pt idx="1375">
                <c:v>8100</c:v>
              </c:pt>
              <c:pt idx="1376">
                <c:v>4000</c:v>
              </c:pt>
              <c:pt idx="1377">
                <c:v>7700</c:v>
              </c:pt>
              <c:pt idx="1378">
                <c:v>5581</c:v>
              </c:pt>
              <c:pt idx="1379">
                <c:v>2152</c:v>
              </c:pt>
              <c:pt idx="1380">
                <c:v>844</c:v>
              </c:pt>
              <c:pt idx="1381">
                <c:v>4970</c:v>
              </c:pt>
              <c:pt idx="1382">
                <c:v>15711</c:v>
              </c:pt>
              <c:pt idx="1383">
                <c:v>5250</c:v>
              </c:pt>
              <c:pt idx="1384">
                <c:v>5797</c:v>
              </c:pt>
              <c:pt idx="1385">
                <c:v>7294</c:v>
              </c:pt>
              <c:pt idx="1386">
                <c:v>19000</c:v>
              </c:pt>
              <c:pt idx="1387">
                <c:v>78844</c:v>
              </c:pt>
              <c:pt idx="1388">
                <c:v>6339</c:v>
              </c:pt>
              <c:pt idx="1389">
                <c:v>6205</c:v>
              </c:pt>
              <c:pt idx="1390">
                <c:v>217800</c:v>
              </c:pt>
              <c:pt idx="1391">
                <c:v>7500</c:v>
              </c:pt>
              <c:pt idx="1392">
                <c:v>7680</c:v>
              </c:pt>
              <c:pt idx="1393">
                <c:v>9288</c:v>
              </c:pt>
              <c:pt idx="1394">
                <c:v>6250</c:v>
              </c:pt>
              <c:pt idx="1395">
                <c:v>15200</c:v>
              </c:pt>
              <c:pt idx="1396">
                <c:v>4539</c:v>
              </c:pt>
              <c:pt idx="1397">
                <c:v>7415</c:v>
              </c:pt>
              <c:pt idx="1398">
                <c:v>8252</c:v>
              </c:pt>
              <c:pt idx="1399">
                <c:v>15185</c:v>
              </c:pt>
              <c:pt idx="1400">
                <c:v>4473</c:v>
              </c:pt>
              <c:pt idx="1401">
                <c:v>5600</c:v>
              </c:pt>
              <c:pt idx="1402">
                <c:v>3780</c:v>
              </c:pt>
              <c:pt idx="1403">
                <c:v>6490</c:v>
              </c:pt>
              <c:pt idx="1404">
                <c:v>4945</c:v>
              </c:pt>
              <c:pt idx="1405">
                <c:v>4774</c:v>
              </c:pt>
              <c:pt idx="1406">
                <c:v>235063</c:v>
              </c:pt>
              <c:pt idx="1407">
                <c:v>6600</c:v>
              </c:pt>
              <c:pt idx="1408">
                <c:v>234352</c:v>
              </c:pt>
              <c:pt idx="1409">
                <c:v>2550</c:v>
              </c:pt>
              <c:pt idx="1410">
                <c:v>7399</c:v>
              </c:pt>
              <c:pt idx="1411">
                <c:v>14685</c:v>
              </c:pt>
              <c:pt idx="1412">
                <c:v>7256</c:v>
              </c:pt>
              <c:pt idx="1413">
                <c:v>2700</c:v>
              </c:pt>
              <c:pt idx="1414">
                <c:v>1431</c:v>
              </c:pt>
              <c:pt idx="1415">
                <c:v>1051</c:v>
              </c:pt>
              <c:pt idx="1416">
                <c:v>835</c:v>
              </c:pt>
              <c:pt idx="1417">
                <c:v>11533</c:v>
              </c:pt>
              <c:pt idx="1418">
                <c:v>5311</c:v>
              </c:pt>
              <c:pt idx="1419">
                <c:v>3475</c:v>
              </c:pt>
              <c:pt idx="1420">
                <c:v>1548</c:v>
              </c:pt>
              <c:pt idx="1421">
                <c:v>19901</c:v>
              </c:pt>
              <c:pt idx="1422">
                <c:v>34848</c:v>
              </c:pt>
              <c:pt idx="1423">
                <c:v>8865</c:v>
              </c:pt>
              <c:pt idx="1424">
                <c:v>209523</c:v>
              </c:pt>
              <c:pt idx="1425">
                <c:v>43101</c:v>
              </c:pt>
              <c:pt idx="1426">
                <c:v>4400</c:v>
              </c:pt>
              <c:pt idx="1427">
                <c:v>24773</c:v>
              </c:pt>
              <c:pt idx="1428">
                <c:v>12240</c:v>
              </c:pt>
              <c:pt idx="1429">
                <c:v>10414</c:v>
              </c:pt>
              <c:pt idx="1430">
                <c:v>2750</c:v>
              </c:pt>
              <c:pt idx="1431">
                <c:v>3800</c:v>
              </c:pt>
              <c:pt idx="1432">
                <c:v>8187</c:v>
              </c:pt>
              <c:pt idx="1433">
                <c:v>4800</c:v>
              </c:pt>
              <c:pt idx="1434">
                <c:v>24829</c:v>
              </c:pt>
              <c:pt idx="1435">
                <c:v>7000</c:v>
              </c:pt>
              <c:pt idx="1436">
                <c:v>10800</c:v>
              </c:pt>
              <c:pt idx="1437">
                <c:v>12920</c:v>
              </c:pt>
              <c:pt idx="1438">
                <c:v>3132</c:v>
              </c:pt>
              <c:pt idx="1439">
                <c:v>2800</c:v>
              </c:pt>
              <c:pt idx="1440">
                <c:v>7300</c:v>
              </c:pt>
              <c:pt idx="1441">
                <c:v>3757</c:v>
              </c:pt>
              <c:pt idx="1442">
                <c:v>4600</c:v>
              </c:pt>
              <c:pt idx="1443">
                <c:v>6356</c:v>
              </c:pt>
              <c:pt idx="1444">
                <c:v>28014</c:v>
              </c:pt>
              <c:pt idx="1445">
                <c:v>2296</c:v>
              </c:pt>
              <c:pt idx="1446">
                <c:v>6315</c:v>
              </c:pt>
              <c:pt idx="1447">
                <c:v>7680</c:v>
              </c:pt>
              <c:pt idx="1448">
                <c:v>4270</c:v>
              </c:pt>
              <c:pt idx="1449">
                <c:v>28000</c:v>
              </c:pt>
              <c:pt idx="1450">
                <c:v>6755</c:v>
              </c:pt>
              <c:pt idx="1451">
                <c:v>7958</c:v>
              </c:pt>
              <c:pt idx="1452">
                <c:v>10370</c:v>
              </c:pt>
              <c:pt idx="1453">
                <c:v>4006</c:v>
              </c:pt>
              <c:pt idx="1454">
                <c:v>11776</c:v>
              </c:pt>
              <c:pt idx="1455">
                <c:v>34830</c:v>
              </c:pt>
              <c:pt idx="1456">
                <c:v>8075</c:v>
              </c:pt>
              <c:pt idx="1457">
                <c:v>5100</c:v>
              </c:pt>
              <c:pt idx="1458">
                <c:v>5669</c:v>
              </c:pt>
              <c:pt idx="1459">
                <c:v>9600</c:v>
              </c:pt>
              <c:pt idx="1460">
                <c:v>4030</c:v>
              </c:pt>
              <c:pt idx="1461">
                <c:v>52983</c:v>
              </c:pt>
              <c:pt idx="1462">
                <c:v>18645</c:v>
              </c:pt>
              <c:pt idx="1463">
                <c:v>23326</c:v>
              </c:pt>
              <c:pt idx="1464">
                <c:v>23180</c:v>
              </c:pt>
              <c:pt idx="1465">
                <c:v>3171</c:v>
              </c:pt>
              <c:pt idx="1466">
                <c:v>5503</c:v>
              </c:pt>
              <c:pt idx="1467">
                <c:v>17580</c:v>
              </c:pt>
              <c:pt idx="1468">
                <c:v>7000</c:v>
              </c:pt>
              <c:pt idx="1469">
                <c:v>6480</c:v>
              </c:pt>
              <c:pt idx="1470">
                <c:v>6982</c:v>
              </c:pt>
              <c:pt idx="1471">
                <c:v>38141</c:v>
              </c:pt>
              <c:pt idx="1472">
                <c:v>6000</c:v>
              </c:pt>
              <c:pt idx="1473">
                <c:v>6150</c:v>
              </c:pt>
              <c:pt idx="1474">
                <c:v>12150</c:v>
              </c:pt>
              <c:pt idx="1475">
                <c:v>1157</c:v>
              </c:pt>
              <c:pt idx="1476">
                <c:v>9800</c:v>
              </c:pt>
              <c:pt idx="1477">
                <c:v>5400</c:v>
              </c:pt>
              <c:pt idx="1478">
                <c:v>22320</c:v>
              </c:pt>
              <c:pt idx="1479">
                <c:v>9066</c:v>
              </c:pt>
              <c:pt idx="1480">
                <c:v>8405</c:v>
              </c:pt>
              <c:pt idx="1481">
                <c:v>7277</c:v>
              </c:pt>
              <c:pt idx="1482">
                <c:v>7416</c:v>
              </c:pt>
              <c:pt idx="1483">
                <c:v>8281</c:v>
              </c:pt>
              <c:pt idx="1484">
                <c:v>10125</c:v>
              </c:pt>
              <c:pt idx="1485">
                <c:v>3200</c:v>
              </c:pt>
              <c:pt idx="1486">
                <c:v>6250</c:v>
              </c:pt>
              <c:pt idx="1487">
                <c:v>9485</c:v>
              </c:pt>
              <c:pt idx="1488">
                <c:v>4127</c:v>
              </c:pt>
              <c:pt idx="1489">
                <c:v>5500</c:v>
              </c:pt>
              <c:pt idx="1490">
                <c:v>9545</c:v>
              </c:pt>
              <c:pt idx="1491">
                <c:v>5500</c:v>
              </c:pt>
              <c:pt idx="1492">
                <c:v>4000</c:v>
              </c:pt>
              <c:pt idx="1493">
                <c:v>4560</c:v>
              </c:pt>
              <c:pt idx="1494">
                <c:v>7480</c:v>
              </c:pt>
              <c:pt idx="1495">
                <c:v>9624</c:v>
              </c:pt>
              <c:pt idx="1496">
                <c:v>2699</c:v>
              </c:pt>
              <c:pt idx="1497">
                <c:v>9003</c:v>
              </c:pt>
              <c:pt idx="1498">
                <c:v>6000</c:v>
              </c:pt>
              <c:pt idx="1499">
                <c:v>15600</c:v>
              </c:pt>
              <c:pt idx="1500">
                <c:v>6480</c:v>
              </c:pt>
              <c:pt idx="1501">
                <c:v>6240</c:v>
              </c:pt>
              <c:pt idx="1502">
                <c:v>9645</c:v>
              </c:pt>
              <c:pt idx="1503">
                <c:v>4000</c:v>
              </c:pt>
              <c:pt idx="1504">
                <c:v>1243</c:v>
              </c:pt>
              <c:pt idx="1505">
                <c:v>4367</c:v>
              </c:pt>
              <c:pt idx="1506">
                <c:v>5752</c:v>
              </c:pt>
              <c:pt idx="1507">
                <c:v>7178</c:v>
              </c:pt>
              <c:pt idx="1508">
                <c:v>7140</c:v>
              </c:pt>
              <c:pt idx="1509">
                <c:v>8640</c:v>
              </c:pt>
              <c:pt idx="1510">
                <c:v>9701</c:v>
              </c:pt>
              <c:pt idx="1511">
                <c:v>46355</c:v>
              </c:pt>
              <c:pt idx="1512">
                <c:v>1302</c:v>
              </c:pt>
              <c:pt idx="1513">
                <c:v>11193</c:v>
              </c:pt>
              <c:pt idx="1514">
                <c:v>8800</c:v>
              </c:pt>
              <c:pt idx="1515">
                <c:v>4000</c:v>
              </c:pt>
              <c:pt idx="1516">
                <c:v>4280</c:v>
              </c:pt>
              <c:pt idx="1517">
                <c:v>5099</c:v>
              </c:pt>
              <c:pt idx="1518">
                <c:v>9160</c:v>
              </c:pt>
              <c:pt idx="1519">
                <c:v>4473</c:v>
              </c:pt>
              <c:pt idx="1520">
                <c:v>5400</c:v>
              </c:pt>
              <c:pt idx="1521">
                <c:v>7204</c:v>
              </c:pt>
              <c:pt idx="1522">
                <c:v>8095</c:v>
              </c:pt>
              <c:pt idx="1523">
                <c:v>1609</c:v>
              </c:pt>
              <c:pt idx="1524">
                <c:v>4300</c:v>
              </c:pt>
              <c:pt idx="1525">
                <c:v>10002</c:v>
              </c:pt>
              <c:pt idx="1526">
                <c:v>9753</c:v>
              </c:pt>
              <c:pt idx="1527">
                <c:v>14034</c:v>
              </c:pt>
              <c:pt idx="1528">
                <c:v>11914</c:v>
              </c:pt>
              <c:pt idx="1529">
                <c:v>22594</c:v>
              </c:pt>
              <c:pt idx="1530">
                <c:v>1016</c:v>
              </c:pt>
              <c:pt idx="1531">
                <c:v>7000</c:v>
              </c:pt>
              <c:pt idx="1532">
                <c:v>7200</c:v>
              </c:pt>
              <c:pt idx="1533">
                <c:v>14821</c:v>
              </c:pt>
              <c:pt idx="1534">
                <c:v>9904</c:v>
              </c:pt>
              <c:pt idx="1535">
                <c:v>52256</c:v>
              </c:pt>
              <c:pt idx="1536">
                <c:v>4555</c:v>
              </c:pt>
              <c:pt idx="1537">
                <c:v>11600</c:v>
              </c:pt>
              <c:pt idx="1538">
                <c:v>7560</c:v>
              </c:pt>
              <c:pt idx="1539">
                <c:v>423838</c:v>
              </c:pt>
              <c:pt idx="1540">
                <c:v>6660</c:v>
              </c:pt>
              <c:pt idx="1541">
                <c:v>5490</c:v>
              </c:pt>
              <c:pt idx="1542">
                <c:v>5000</c:v>
              </c:pt>
              <c:pt idx="1543">
                <c:v>13586</c:v>
              </c:pt>
              <c:pt idx="1544">
                <c:v>21587</c:v>
              </c:pt>
              <c:pt idx="1545">
                <c:v>4000</c:v>
              </c:pt>
              <c:pt idx="1546">
                <c:v>2440</c:v>
              </c:pt>
              <c:pt idx="1547">
                <c:v>9488</c:v>
              </c:pt>
              <c:pt idx="1548">
                <c:v>7632</c:v>
              </c:pt>
              <c:pt idx="1549">
                <c:v>3400</c:v>
              </c:pt>
              <c:pt idx="1550">
                <c:v>14404</c:v>
              </c:pt>
              <c:pt idx="1551">
                <c:v>3844</c:v>
              </c:pt>
              <c:pt idx="1552">
                <c:v>6375</c:v>
              </c:pt>
              <c:pt idx="1553">
                <c:v>12160</c:v>
              </c:pt>
              <c:pt idx="1554">
                <c:v>3867</c:v>
              </c:pt>
              <c:pt idx="1555">
                <c:v>13392</c:v>
              </c:pt>
              <c:pt idx="1556">
                <c:v>7725</c:v>
              </c:pt>
              <c:pt idx="1557">
                <c:v>5000</c:v>
              </c:pt>
              <c:pt idx="1558">
                <c:v>8876</c:v>
              </c:pt>
              <c:pt idx="1559">
                <c:v>6250</c:v>
              </c:pt>
              <c:pt idx="1560">
                <c:v>9747</c:v>
              </c:pt>
              <c:pt idx="1561">
                <c:v>7800</c:v>
              </c:pt>
              <c:pt idx="1562">
                <c:v>6420</c:v>
              </c:pt>
              <c:pt idx="1563">
                <c:v>10000</c:v>
              </c:pt>
              <c:pt idx="1564">
                <c:v>4240</c:v>
              </c:pt>
              <c:pt idx="1565">
                <c:v>5085</c:v>
              </c:pt>
              <c:pt idx="1566">
                <c:v>1173</c:v>
              </c:pt>
              <c:pt idx="1567">
                <c:v>15682</c:v>
              </c:pt>
              <c:pt idx="1568">
                <c:v>5040</c:v>
              </c:pt>
              <c:pt idx="1569">
                <c:v>9827</c:v>
              </c:pt>
              <c:pt idx="1570">
                <c:v>9216</c:v>
              </c:pt>
              <c:pt idx="1571">
                <c:v>21000</c:v>
              </c:pt>
              <c:pt idx="1572">
                <c:v>6850</c:v>
              </c:pt>
              <c:pt idx="1573">
                <c:v>12056</c:v>
              </c:pt>
              <c:pt idx="1574">
                <c:v>4725</c:v>
              </c:pt>
              <c:pt idx="1575">
                <c:v>5238</c:v>
              </c:pt>
              <c:pt idx="1576">
                <c:v>1824</c:v>
              </c:pt>
              <c:pt idx="1577">
                <c:v>3800</c:v>
              </c:pt>
              <c:pt idx="1578">
                <c:v>8680</c:v>
              </c:pt>
              <c:pt idx="1579">
                <c:v>108900</c:v>
              </c:pt>
              <c:pt idx="1580">
                <c:v>6707</c:v>
              </c:pt>
              <c:pt idx="1581">
                <c:v>9136</c:v>
              </c:pt>
              <c:pt idx="1582">
                <c:v>10005</c:v>
              </c:pt>
              <c:pt idx="1583">
                <c:v>4539</c:v>
              </c:pt>
              <c:pt idx="1584">
                <c:v>6000</c:v>
              </c:pt>
              <c:pt idx="1585">
                <c:v>26051</c:v>
              </c:pt>
              <c:pt idx="1586">
                <c:v>6166</c:v>
              </c:pt>
              <c:pt idx="1587">
                <c:v>8580</c:v>
              </c:pt>
              <c:pt idx="1588">
                <c:v>7313</c:v>
              </c:pt>
              <c:pt idx="1589">
                <c:v>7617</c:v>
              </c:pt>
              <c:pt idx="1590">
                <c:v>6050</c:v>
              </c:pt>
              <c:pt idx="1591">
                <c:v>22653</c:v>
              </c:pt>
              <c:pt idx="1592">
                <c:v>905</c:v>
              </c:pt>
              <c:pt idx="1593">
                <c:v>1229</c:v>
              </c:pt>
              <c:pt idx="1594">
                <c:v>4800</c:v>
              </c:pt>
              <c:pt idx="1595">
                <c:v>12095</c:v>
              </c:pt>
              <c:pt idx="1596">
                <c:v>5000</c:v>
              </c:pt>
              <c:pt idx="1597">
                <c:v>5850</c:v>
              </c:pt>
              <c:pt idx="1598">
                <c:v>7352</c:v>
              </c:pt>
              <c:pt idx="1599">
                <c:v>3000</c:v>
              </c:pt>
              <c:pt idx="1600">
                <c:v>20734</c:v>
              </c:pt>
              <c:pt idx="1601">
                <c:v>8509</c:v>
              </c:pt>
              <c:pt idx="1602">
                <c:v>20000</c:v>
              </c:pt>
              <c:pt idx="1603">
                <c:v>7278</c:v>
              </c:pt>
              <c:pt idx="1604">
                <c:v>2500</c:v>
              </c:pt>
              <c:pt idx="1605">
                <c:v>9525</c:v>
              </c:pt>
              <c:pt idx="1606">
                <c:v>25639</c:v>
              </c:pt>
              <c:pt idx="1607">
                <c:v>11745</c:v>
              </c:pt>
              <c:pt idx="1608">
                <c:v>7200</c:v>
              </c:pt>
              <c:pt idx="1609">
                <c:v>11375</c:v>
              </c:pt>
              <c:pt idx="1610">
                <c:v>5405</c:v>
              </c:pt>
              <c:pt idx="1611">
                <c:v>4664</c:v>
              </c:pt>
              <c:pt idx="1612">
                <c:v>8400</c:v>
              </c:pt>
              <c:pt idx="1613">
                <c:v>3570</c:v>
              </c:pt>
              <c:pt idx="1614">
                <c:v>44000</c:v>
              </c:pt>
              <c:pt idx="1615">
                <c:v>10082</c:v>
              </c:pt>
              <c:pt idx="1616">
                <c:v>8470</c:v>
              </c:pt>
              <c:pt idx="1617">
                <c:v>6000</c:v>
              </c:pt>
              <c:pt idx="1618">
                <c:v>23265</c:v>
              </c:pt>
              <c:pt idx="1619">
                <c:v>1546</c:v>
              </c:pt>
              <c:pt idx="1620">
                <c:v>3690</c:v>
              </c:pt>
              <c:pt idx="1621">
                <c:v>7350</c:v>
              </c:pt>
              <c:pt idx="1622">
                <c:v>92347</c:v>
              </c:pt>
              <c:pt idx="1623">
                <c:v>20349</c:v>
              </c:pt>
              <c:pt idx="1624">
                <c:v>8058</c:v>
              </c:pt>
              <c:pt idx="1625">
                <c:v>5750</c:v>
              </c:pt>
              <c:pt idx="1626">
                <c:v>9906</c:v>
              </c:pt>
              <c:pt idx="1627">
                <c:v>4800</c:v>
              </c:pt>
              <c:pt idx="1628">
                <c:v>3568</c:v>
              </c:pt>
              <c:pt idx="1629">
                <c:v>17935</c:v>
              </c:pt>
              <c:pt idx="1630">
                <c:v>9800</c:v>
              </c:pt>
              <c:pt idx="1631">
                <c:v>18897</c:v>
              </c:pt>
              <c:pt idx="1632">
                <c:v>7560</c:v>
              </c:pt>
              <c:pt idx="1633">
                <c:v>7200</c:v>
              </c:pt>
              <c:pt idx="1634">
                <c:v>11000</c:v>
              </c:pt>
              <c:pt idx="1635">
                <c:v>4674</c:v>
              </c:pt>
              <c:pt idx="1636">
                <c:v>13700</c:v>
              </c:pt>
              <c:pt idx="1637">
                <c:v>28078</c:v>
              </c:pt>
              <c:pt idx="1638">
                <c:v>4000</c:v>
              </c:pt>
              <c:pt idx="1639">
                <c:v>31491</c:v>
              </c:pt>
              <c:pt idx="1640">
                <c:v>4120</c:v>
              </c:pt>
              <c:pt idx="1641">
                <c:v>8780</c:v>
              </c:pt>
              <c:pt idx="1642">
                <c:v>6000</c:v>
              </c:pt>
              <c:pt idx="1643">
                <c:v>5202</c:v>
              </c:pt>
              <c:pt idx="1644">
                <c:v>37607</c:v>
              </c:pt>
              <c:pt idx="1645">
                <c:v>54450</c:v>
              </c:pt>
              <c:pt idx="1646">
                <c:v>50233</c:v>
              </c:pt>
              <c:pt idx="1647">
                <c:v>10230</c:v>
              </c:pt>
              <c:pt idx="1648">
                <c:v>11964</c:v>
              </c:pt>
              <c:pt idx="1649">
                <c:v>6019</c:v>
              </c:pt>
              <c:pt idx="1650">
                <c:v>5000</c:v>
              </c:pt>
              <c:pt idx="1651">
                <c:v>4738</c:v>
              </c:pt>
              <c:pt idx="1652">
                <c:v>40910</c:v>
              </c:pt>
              <c:pt idx="1653">
                <c:v>13189</c:v>
              </c:pt>
              <c:pt idx="1654">
                <c:v>12028</c:v>
              </c:pt>
              <c:pt idx="1655">
                <c:v>3480</c:v>
              </c:pt>
              <c:pt idx="1656">
                <c:v>6256</c:v>
              </c:pt>
              <c:pt idx="1657">
                <c:v>1146</c:v>
              </c:pt>
              <c:pt idx="1658">
                <c:v>7330</c:v>
              </c:pt>
              <c:pt idx="1659">
                <c:v>12000</c:v>
              </c:pt>
              <c:pt idx="1660">
                <c:v>7232</c:v>
              </c:pt>
              <c:pt idx="1661">
                <c:v>9900</c:v>
              </c:pt>
              <c:pt idx="1662">
                <c:v>8239</c:v>
              </c:pt>
              <c:pt idx="1663">
                <c:v>4000</c:v>
              </c:pt>
              <c:pt idx="1664">
                <c:v>6634</c:v>
              </c:pt>
              <c:pt idx="1665">
                <c:v>8880</c:v>
              </c:pt>
              <c:pt idx="1666">
                <c:v>5569</c:v>
              </c:pt>
              <c:pt idx="1667">
                <c:v>1073</c:v>
              </c:pt>
              <c:pt idx="1668">
                <c:v>5525</c:v>
              </c:pt>
              <c:pt idx="1669">
                <c:v>4800</c:v>
              </c:pt>
              <c:pt idx="1670">
                <c:v>4250</c:v>
              </c:pt>
              <c:pt idx="1671">
                <c:v>4234</c:v>
              </c:pt>
              <c:pt idx="1672">
                <c:v>12282</c:v>
              </c:pt>
              <c:pt idx="1673">
                <c:v>7631</c:v>
              </c:pt>
              <c:pt idx="1674">
                <c:v>7064</c:v>
              </c:pt>
              <c:pt idx="1675">
                <c:v>13238</c:v>
              </c:pt>
              <c:pt idx="1676">
                <c:v>4500</c:v>
              </c:pt>
              <c:pt idx="1677">
                <c:v>5000</c:v>
              </c:pt>
              <c:pt idx="1678">
                <c:v>3000</c:v>
              </c:pt>
              <c:pt idx="1679">
                <c:v>5000</c:v>
              </c:pt>
              <c:pt idx="1680">
                <c:v>6272</c:v>
              </c:pt>
              <c:pt idx="1681">
                <c:v>4600</c:v>
              </c:pt>
              <c:pt idx="1682">
                <c:v>39640</c:v>
              </c:pt>
              <c:pt idx="1683">
                <c:v>5500</c:v>
              </c:pt>
              <c:pt idx="1684">
                <c:v>7836</c:v>
              </c:pt>
              <c:pt idx="1685">
                <c:v>7560</c:v>
              </c:pt>
              <c:pt idx="1686">
                <c:v>7869</c:v>
              </c:pt>
              <c:pt idx="1687">
                <c:v>5832</c:v>
              </c:pt>
              <c:pt idx="1688">
                <c:v>9990</c:v>
              </c:pt>
              <c:pt idx="1689">
                <c:v>10000</c:v>
              </c:pt>
              <c:pt idx="1690">
                <c:v>8510</c:v>
              </c:pt>
              <c:pt idx="1691">
                <c:v>3475</c:v>
              </c:pt>
              <c:pt idx="1692">
                <c:v>4802</c:v>
              </c:pt>
              <c:pt idx="1693">
                <c:v>2980</c:v>
              </c:pt>
              <c:pt idx="1694">
                <c:v>4337</c:v>
              </c:pt>
              <c:pt idx="1695">
                <c:v>6800</c:v>
              </c:pt>
              <c:pt idx="1696">
                <c:v>9070</c:v>
              </c:pt>
              <c:pt idx="1697">
                <c:v>5750</c:v>
              </c:pt>
              <c:pt idx="1698">
                <c:v>6000</c:v>
              </c:pt>
              <c:pt idx="1699">
                <c:v>7200</c:v>
              </c:pt>
              <c:pt idx="1700">
                <c:v>9002</c:v>
              </c:pt>
              <c:pt idx="1701">
                <c:v>8721</c:v>
              </c:pt>
              <c:pt idx="1702">
                <c:v>43560</c:v>
              </c:pt>
              <c:pt idx="1703">
                <c:v>5400</c:v>
              </c:pt>
              <c:pt idx="1704">
                <c:v>7004</c:v>
              </c:pt>
              <c:pt idx="1705">
                <c:v>13475</c:v>
              </c:pt>
              <c:pt idx="1706">
                <c:v>14400</c:v>
              </c:pt>
              <c:pt idx="1707">
                <c:v>6000</c:v>
              </c:pt>
              <c:pt idx="1708">
                <c:v>8301</c:v>
              </c:pt>
              <c:pt idx="1709">
                <c:v>4828</c:v>
              </c:pt>
              <c:pt idx="1710">
                <c:v>15500</c:v>
              </c:pt>
              <c:pt idx="1711">
                <c:v>4064</c:v>
              </c:pt>
              <c:pt idx="1712">
                <c:v>11875</c:v>
              </c:pt>
              <c:pt idx="1713">
                <c:v>11034</c:v>
              </c:pt>
              <c:pt idx="1714">
                <c:v>9626</c:v>
              </c:pt>
              <c:pt idx="1715">
                <c:v>7476</c:v>
              </c:pt>
              <c:pt idx="1716">
                <c:v>6396</c:v>
              </c:pt>
              <c:pt idx="1717">
                <c:v>21780</c:v>
              </c:pt>
              <c:pt idx="1718">
                <c:v>39927</c:v>
              </c:pt>
              <c:pt idx="1719">
                <c:v>7245</c:v>
              </c:pt>
              <c:pt idx="1720">
                <c:v>6900</c:v>
              </c:pt>
              <c:pt idx="1721">
                <c:v>21441</c:v>
              </c:pt>
              <c:pt idx="1722">
                <c:v>186846</c:v>
              </c:pt>
              <c:pt idx="1723">
                <c:v>5650</c:v>
              </c:pt>
              <c:pt idx="1724">
                <c:v>8820</c:v>
              </c:pt>
              <c:pt idx="1725">
                <c:v>8497</c:v>
              </c:pt>
              <c:pt idx="1726">
                <c:v>1366</c:v>
              </c:pt>
              <c:pt idx="1727">
                <c:v>13200</c:v>
              </c:pt>
              <c:pt idx="1728">
                <c:v>3839</c:v>
              </c:pt>
              <c:pt idx="1729">
                <c:v>5720</c:v>
              </c:pt>
              <c:pt idx="1730">
                <c:v>4240</c:v>
              </c:pt>
              <c:pt idx="1731">
                <c:v>9915</c:v>
              </c:pt>
              <c:pt idx="1732">
                <c:v>8203</c:v>
              </c:pt>
              <c:pt idx="1733">
                <c:v>6327</c:v>
              </c:pt>
              <c:pt idx="1734">
                <c:v>7519</c:v>
              </c:pt>
              <c:pt idx="1735">
                <c:v>1290</c:v>
              </c:pt>
              <c:pt idx="1736">
                <c:v>3600</c:v>
              </c:pt>
              <c:pt idx="1737">
                <c:v>936</c:v>
              </c:pt>
              <c:pt idx="1738">
                <c:v>6000</c:v>
              </c:pt>
              <c:pt idx="1739">
                <c:v>8130</c:v>
              </c:pt>
              <c:pt idx="1740">
                <c:v>5040</c:v>
              </c:pt>
              <c:pt idx="1741">
                <c:v>3850</c:v>
              </c:pt>
              <c:pt idx="1742">
                <c:v>4000</c:v>
              </c:pt>
              <c:pt idx="1743">
                <c:v>6041</c:v>
              </c:pt>
              <c:pt idx="1744">
                <c:v>8872</c:v>
              </c:pt>
              <c:pt idx="1745">
                <c:v>4200</c:v>
              </c:pt>
              <c:pt idx="1746">
                <c:v>26337</c:v>
              </c:pt>
              <c:pt idx="1747">
                <c:v>99916</c:v>
              </c:pt>
              <c:pt idx="1748">
                <c:v>9687</c:v>
              </c:pt>
              <c:pt idx="1749">
                <c:v>9120</c:v>
              </c:pt>
              <c:pt idx="1750">
                <c:v>4882</c:v>
              </c:pt>
              <c:pt idx="1751">
                <c:v>5600</c:v>
              </c:pt>
              <c:pt idx="1752">
                <c:v>9600</c:v>
              </c:pt>
              <c:pt idx="1753">
                <c:v>3200</c:v>
              </c:pt>
              <c:pt idx="1754">
                <c:v>9048</c:v>
              </c:pt>
              <c:pt idx="1755">
                <c:v>57514</c:v>
              </c:pt>
              <c:pt idx="1756">
                <c:v>8797</c:v>
              </c:pt>
              <c:pt idx="1757">
                <c:v>9313</c:v>
              </c:pt>
              <c:pt idx="1758">
                <c:v>5120</c:v>
              </c:pt>
              <c:pt idx="1759">
                <c:v>3500</c:v>
              </c:pt>
              <c:pt idx="1760">
                <c:v>43647</c:v>
              </c:pt>
              <c:pt idx="1761">
                <c:v>12320</c:v>
              </c:pt>
              <c:pt idx="1762">
                <c:v>132858</c:v>
              </c:pt>
              <c:pt idx="1763">
                <c:v>9680</c:v>
              </c:pt>
              <c:pt idx="1764">
                <c:v>5175</c:v>
              </c:pt>
              <c:pt idx="1765">
                <c:v>4000</c:v>
              </c:pt>
              <c:pt idx="1766">
                <c:v>9000</c:v>
              </c:pt>
              <c:pt idx="1767">
                <c:v>6600</c:v>
              </c:pt>
              <c:pt idx="1768">
                <c:v>5886</c:v>
              </c:pt>
              <c:pt idx="1769">
                <c:v>33825</c:v>
              </c:pt>
              <c:pt idx="1770">
                <c:v>3068</c:v>
              </c:pt>
              <c:pt idx="1771">
                <c:v>8700</c:v>
              </c:pt>
              <c:pt idx="1772">
                <c:v>2798</c:v>
              </c:pt>
              <c:pt idx="1773">
                <c:v>15641</c:v>
              </c:pt>
              <c:pt idx="1774">
                <c:v>10270</c:v>
              </c:pt>
              <c:pt idx="1775">
                <c:v>4840</c:v>
              </c:pt>
              <c:pt idx="1776">
                <c:v>7236</c:v>
              </c:pt>
              <c:pt idx="1777">
                <c:v>45902</c:v>
              </c:pt>
              <c:pt idx="1778">
                <c:v>7488</c:v>
              </c:pt>
              <c:pt idx="1779">
                <c:v>8220</c:v>
              </c:pt>
              <c:pt idx="1780">
                <c:v>57063</c:v>
              </c:pt>
              <c:pt idx="1781">
                <c:v>4923</c:v>
              </c:pt>
              <c:pt idx="1782">
                <c:v>9600</c:v>
              </c:pt>
              <c:pt idx="1783">
                <c:v>5338</c:v>
              </c:pt>
              <c:pt idx="1784">
                <c:v>10758</c:v>
              </c:pt>
              <c:pt idx="1785">
                <c:v>15603</c:v>
              </c:pt>
              <c:pt idx="1786">
                <c:v>137565</c:v>
              </c:pt>
              <c:pt idx="1787">
                <c:v>3000</c:v>
              </c:pt>
              <c:pt idx="1788">
                <c:v>11172</c:v>
              </c:pt>
              <c:pt idx="1789">
                <c:v>4036</c:v>
              </c:pt>
              <c:pt idx="1790">
                <c:v>4099</c:v>
              </c:pt>
              <c:pt idx="1791">
                <c:v>10521</c:v>
              </c:pt>
              <c:pt idx="1792">
                <c:v>12384</c:v>
              </c:pt>
              <c:pt idx="1793">
                <c:v>5125</c:v>
              </c:pt>
              <c:pt idx="1794">
                <c:v>12146</c:v>
              </c:pt>
              <c:pt idx="1795">
                <c:v>12112</c:v>
              </c:pt>
              <c:pt idx="1796">
                <c:v>7210</c:v>
              </c:pt>
              <c:pt idx="1797">
                <c:v>9000</c:v>
              </c:pt>
              <c:pt idx="1798">
                <c:v>9873</c:v>
              </c:pt>
              <c:pt idx="1799">
                <c:v>54059</c:v>
              </c:pt>
              <c:pt idx="1800">
                <c:v>16480</c:v>
              </c:pt>
              <c:pt idx="1801">
                <c:v>10621</c:v>
              </c:pt>
              <c:pt idx="1802">
                <c:v>10182</c:v>
              </c:pt>
              <c:pt idx="1803">
                <c:v>12000</c:v>
              </c:pt>
              <c:pt idx="1804">
                <c:v>9150</c:v>
              </c:pt>
              <c:pt idx="1805">
                <c:v>4623</c:v>
              </c:pt>
              <c:pt idx="1806">
                <c:v>9600</c:v>
              </c:pt>
              <c:pt idx="1807">
                <c:v>5000</c:v>
              </c:pt>
              <c:pt idx="1808">
                <c:v>7203</c:v>
              </c:pt>
              <c:pt idx="1809">
                <c:v>4040</c:v>
              </c:pt>
              <c:pt idx="1810">
                <c:v>1182</c:v>
              </c:pt>
              <c:pt idx="1811">
                <c:v>12648</c:v>
              </c:pt>
              <c:pt idx="1812">
                <c:v>33740</c:v>
              </c:pt>
              <c:pt idx="1813">
                <c:v>10125</c:v>
              </c:pt>
              <c:pt idx="1814">
                <c:v>7962</c:v>
              </c:pt>
              <c:pt idx="1815">
                <c:v>5375</c:v>
              </c:pt>
              <c:pt idx="1816">
                <c:v>18296</c:v>
              </c:pt>
              <c:pt idx="1817">
                <c:v>4800</c:v>
              </c:pt>
              <c:pt idx="1818">
                <c:v>4958</c:v>
              </c:pt>
              <c:pt idx="1819">
                <c:v>2689</c:v>
              </c:pt>
              <c:pt idx="1820">
                <c:v>9566</c:v>
              </c:pt>
              <c:pt idx="1821">
                <c:v>4002</c:v>
              </c:pt>
              <c:pt idx="1822">
                <c:v>7652</c:v>
              </c:pt>
              <c:pt idx="1823">
                <c:v>14242</c:v>
              </c:pt>
              <c:pt idx="1824">
                <c:v>11214</c:v>
              </c:pt>
              <c:pt idx="1825">
                <c:v>7622</c:v>
              </c:pt>
              <c:pt idx="1826">
                <c:v>3712</c:v>
              </c:pt>
              <c:pt idx="1827">
                <c:v>7644</c:v>
              </c:pt>
              <c:pt idx="1828">
                <c:v>4706</c:v>
              </c:pt>
              <c:pt idx="1829">
                <c:v>5002</c:v>
              </c:pt>
              <c:pt idx="1830">
                <c:v>4045</c:v>
              </c:pt>
              <c:pt idx="1831">
                <c:v>1602</c:v>
              </c:pt>
              <c:pt idx="1832">
                <c:v>7500</c:v>
              </c:pt>
              <c:pt idx="1833">
                <c:v>12120</c:v>
              </c:pt>
              <c:pt idx="1834">
                <c:v>7475</c:v>
              </c:pt>
              <c:pt idx="1835">
                <c:v>10584</c:v>
              </c:pt>
              <c:pt idx="1836">
                <c:v>9380</c:v>
              </c:pt>
              <c:pt idx="1837">
                <c:v>17204</c:v>
              </c:pt>
              <c:pt idx="1838">
                <c:v>41346</c:v>
              </c:pt>
              <c:pt idx="1839">
                <c:v>4252</c:v>
              </c:pt>
              <c:pt idx="1840">
                <c:v>7140</c:v>
              </c:pt>
              <c:pt idx="1841">
                <c:v>12626</c:v>
              </c:pt>
              <c:pt idx="1842">
                <c:v>15837</c:v>
              </c:pt>
              <c:pt idx="1843">
                <c:v>8000</c:v>
              </c:pt>
              <c:pt idx="1844">
                <c:v>8755</c:v>
              </c:pt>
              <c:pt idx="1845">
                <c:v>13885</c:v>
              </c:pt>
              <c:pt idx="1846">
                <c:v>4920</c:v>
              </c:pt>
              <c:pt idx="1847">
                <c:v>59058</c:v>
              </c:pt>
              <c:pt idx="1848">
                <c:v>13367</c:v>
              </c:pt>
              <c:pt idx="1849">
                <c:v>4725</c:v>
              </c:pt>
              <c:pt idx="1850">
                <c:v>4910</c:v>
              </c:pt>
              <c:pt idx="1851">
                <c:v>8030</c:v>
              </c:pt>
              <c:pt idx="1852">
                <c:v>14400</c:v>
              </c:pt>
              <c:pt idx="1853">
                <c:v>13062</c:v>
              </c:pt>
              <c:pt idx="1854">
                <c:v>6800</c:v>
              </c:pt>
              <c:pt idx="1855">
                <c:v>11108</c:v>
              </c:pt>
              <c:pt idx="1856">
                <c:v>36183</c:v>
              </c:pt>
              <c:pt idx="1857">
                <c:v>11000</c:v>
              </c:pt>
              <c:pt idx="1858">
                <c:v>9088</c:v>
              </c:pt>
              <c:pt idx="1859">
                <c:v>9320</c:v>
              </c:pt>
              <c:pt idx="1860">
                <c:v>7800</c:v>
              </c:pt>
              <c:pt idx="1861">
                <c:v>2378</c:v>
              </c:pt>
              <c:pt idx="1862">
                <c:v>7757</c:v>
              </c:pt>
              <c:pt idx="1863">
                <c:v>10731</c:v>
              </c:pt>
              <c:pt idx="1864">
                <c:v>7615</c:v>
              </c:pt>
              <c:pt idx="1865">
                <c:v>7200</c:v>
              </c:pt>
              <c:pt idx="1866">
                <c:v>11440</c:v>
              </c:pt>
              <c:pt idx="1867">
                <c:v>4500</c:v>
              </c:pt>
              <c:pt idx="1868">
                <c:v>4160</c:v>
              </c:pt>
              <c:pt idx="1869">
                <c:v>7800</c:v>
              </c:pt>
              <c:pt idx="1870">
                <c:v>7440</c:v>
              </c:pt>
              <c:pt idx="1871">
                <c:v>11455</c:v>
              </c:pt>
              <c:pt idx="1872">
                <c:v>3990</c:v>
              </c:pt>
              <c:pt idx="1873">
                <c:v>8737</c:v>
              </c:pt>
              <c:pt idx="1874">
                <c:v>9734</c:v>
              </c:pt>
              <c:pt idx="1875">
                <c:v>23345</c:v>
              </c:pt>
              <c:pt idx="1876">
                <c:v>16411</c:v>
              </c:pt>
              <c:pt idx="1877">
                <c:v>8149</c:v>
              </c:pt>
              <c:pt idx="1878">
                <c:v>10669</c:v>
              </c:pt>
              <c:pt idx="1879">
                <c:v>7210</c:v>
              </c:pt>
              <c:pt idx="1880">
                <c:v>8500</c:v>
              </c:pt>
              <c:pt idx="1881">
                <c:v>7303</c:v>
              </c:pt>
              <c:pt idx="1882">
                <c:v>9600</c:v>
              </c:pt>
              <c:pt idx="1883">
                <c:v>12669</c:v>
              </c:pt>
              <c:pt idx="1884">
                <c:v>12708</c:v>
              </c:pt>
              <c:pt idx="1885">
                <c:v>2820</c:v>
              </c:pt>
              <c:pt idx="1886">
                <c:v>9619</c:v>
              </c:pt>
              <c:pt idx="1887">
                <c:v>5400</c:v>
              </c:pt>
              <c:pt idx="1888">
                <c:v>4500</c:v>
              </c:pt>
              <c:pt idx="1889">
                <c:v>8701</c:v>
              </c:pt>
              <c:pt idx="1890">
                <c:v>7029</c:v>
              </c:pt>
              <c:pt idx="1891">
                <c:v>2208</c:v>
              </c:pt>
              <c:pt idx="1892">
                <c:v>6250</c:v>
              </c:pt>
              <c:pt idx="1893">
                <c:v>1553</c:v>
              </c:pt>
              <c:pt idx="1894">
                <c:v>11305</c:v>
              </c:pt>
              <c:pt idx="1895">
                <c:v>7897</c:v>
              </c:pt>
              <c:pt idx="1896">
                <c:v>11150</c:v>
              </c:pt>
              <c:pt idx="1897">
                <c:v>4000</c:v>
              </c:pt>
              <c:pt idx="1898">
                <c:v>45514</c:v>
              </c:pt>
              <c:pt idx="1899">
                <c:v>8642</c:v>
              </c:pt>
              <c:pt idx="1900">
                <c:v>5091</c:v>
              </c:pt>
              <c:pt idx="1901">
                <c:v>32467</c:v>
              </c:pt>
              <c:pt idx="1902">
                <c:v>8100</c:v>
              </c:pt>
              <c:pt idx="1903">
                <c:v>7225</c:v>
              </c:pt>
              <c:pt idx="1904">
                <c:v>5101</c:v>
              </c:pt>
              <c:pt idx="1905">
                <c:v>5962</c:v>
              </c:pt>
              <c:pt idx="1906">
                <c:v>15364</c:v>
              </c:pt>
              <c:pt idx="1907">
                <c:v>9072</c:v>
              </c:pt>
              <c:pt idx="1908">
                <c:v>18540</c:v>
              </c:pt>
              <c:pt idx="1909">
                <c:v>4399</c:v>
              </c:pt>
              <c:pt idx="1910">
                <c:v>29308</c:v>
              </c:pt>
              <c:pt idx="1911">
                <c:v>28176</c:v>
              </c:pt>
              <c:pt idx="1912">
                <c:v>4000</c:v>
              </c:pt>
              <c:pt idx="1913">
                <c:v>704</c:v>
              </c:pt>
              <c:pt idx="1914">
                <c:v>5244</c:v>
              </c:pt>
              <c:pt idx="1915">
                <c:v>5500</c:v>
              </c:pt>
              <c:pt idx="1916">
                <c:v>10284</c:v>
              </c:pt>
              <c:pt idx="1917">
                <c:v>33224</c:v>
              </c:pt>
              <c:pt idx="1918">
                <c:v>2300</c:v>
              </c:pt>
              <c:pt idx="1919">
                <c:v>88426</c:v>
              </c:pt>
              <c:pt idx="1920">
                <c:v>17240</c:v>
              </c:pt>
              <c:pt idx="1921">
                <c:v>5136</c:v>
              </c:pt>
              <c:pt idx="1922">
                <c:v>6203</c:v>
              </c:pt>
              <c:pt idx="1923">
                <c:v>5260</c:v>
              </c:pt>
              <c:pt idx="1924">
                <c:v>7599</c:v>
              </c:pt>
              <c:pt idx="1925">
                <c:v>5104</c:v>
              </c:pt>
              <c:pt idx="1926">
                <c:v>1487</c:v>
              </c:pt>
              <c:pt idx="1927">
                <c:v>1487</c:v>
              </c:pt>
              <c:pt idx="1928">
                <c:v>1189</c:v>
              </c:pt>
              <c:pt idx="1929">
                <c:v>9750</c:v>
              </c:pt>
              <c:pt idx="1930">
                <c:v>9750</c:v>
              </c:pt>
              <c:pt idx="1931">
                <c:v>4912</c:v>
              </c:pt>
              <c:pt idx="1932">
                <c:v>9966</c:v>
              </c:pt>
              <c:pt idx="1933">
                <c:v>5350</c:v>
              </c:pt>
              <c:pt idx="1934">
                <c:v>4250</c:v>
              </c:pt>
              <c:pt idx="1935">
                <c:v>6000</c:v>
              </c:pt>
              <c:pt idx="1936">
                <c:v>40202</c:v>
              </c:pt>
              <c:pt idx="1937">
                <c:v>15349</c:v>
              </c:pt>
              <c:pt idx="1938">
                <c:v>3870</c:v>
              </c:pt>
              <c:pt idx="1939">
                <c:v>4676</c:v>
              </c:pt>
              <c:pt idx="1940">
                <c:v>7500</c:v>
              </c:pt>
              <c:pt idx="1941">
                <c:v>3784</c:v>
              </c:pt>
              <c:pt idx="1942">
                <c:v>7665</c:v>
              </c:pt>
              <c:pt idx="1943">
                <c:v>5568</c:v>
              </c:pt>
              <c:pt idx="1944">
                <c:v>219978</c:v>
              </c:pt>
              <c:pt idx="1945">
                <c:v>6402</c:v>
              </c:pt>
              <c:pt idx="1946">
                <c:v>5000</c:v>
              </c:pt>
              <c:pt idx="1947">
                <c:v>35235</c:v>
              </c:pt>
              <c:pt idx="1948">
                <c:v>4750</c:v>
              </c:pt>
              <c:pt idx="1949">
                <c:v>8400</c:v>
              </c:pt>
              <c:pt idx="1950">
                <c:v>22651</c:v>
              </c:pt>
              <c:pt idx="1951">
                <c:v>3880</c:v>
              </c:pt>
              <c:pt idx="1952">
                <c:v>17811</c:v>
              </c:pt>
              <c:pt idx="1953">
                <c:v>2064</c:v>
              </c:pt>
              <c:pt idx="1954">
                <c:v>10403</c:v>
              </c:pt>
              <c:pt idx="1955">
                <c:v>53143</c:v>
              </c:pt>
              <c:pt idx="1956">
                <c:v>3400</c:v>
              </c:pt>
              <c:pt idx="1957">
                <c:v>7666</c:v>
              </c:pt>
              <c:pt idx="1958">
                <c:v>8424</c:v>
              </c:pt>
              <c:pt idx="1959">
                <c:v>4825</c:v>
              </c:pt>
              <c:pt idx="1960">
                <c:v>7931</c:v>
              </c:pt>
              <c:pt idx="1961">
                <c:v>13084</c:v>
              </c:pt>
              <c:pt idx="1962">
                <c:v>193593</c:v>
              </c:pt>
              <c:pt idx="1963">
                <c:v>10962</c:v>
              </c:pt>
              <c:pt idx="1964">
                <c:v>4781</c:v>
              </c:pt>
              <c:pt idx="1965">
                <c:v>10840</c:v>
              </c:pt>
              <c:pt idx="1966">
                <c:v>10384</c:v>
              </c:pt>
              <c:pt idx="1967">
                <c:v>4800</c:v>
              </c:pt>
              <c:pt idx="1968">
                <c:v>51649</c:v>
              </c:pt>
              <c:pt idx="1969">
                <c:v>10720</c:v>
              </c:pt>
              <c:pt idx="1970">
                <c:v>4206</c:v>
              </c:pt>
              <c:pt idx="1971">
                <c:v>868</c:v>
              </c:pt>
              <c:pt idx="1972">
                <c:v>3840</c:v>
              </c:pt>
              <c:pt idx="1973">
                <c:v>12324</c:v>
              </c:pt>
              <c:pt idx="1974">
                <c:v>15580</c:v>
              </c:pt>
              <c:pt idx="1975">
                <c:v>6176</c:v>
              </c:pt>
              <c:pt idx="1976">
                <c:v>14250</c:v>
              </c:pt>
              <c:pt idx="1977">
                <c:v>10338</c:v>
              </c:pt>
              <c:pt idx="1978">
                <c:v>29110</c:v>
              </c:pt>
              <c:pt idx="1979">
                <c:v>4095</c:v>
              </c:pt>
              <c:pt idx="1980">
                <c:v>19200</c:v>
              </c:pt>
              <c:pt idx="1981">
                <c:v>7408</c:v>
              </c:pt>
              <c:pt idx="1982">
                <c:v>35654</c:v>
              </c:pt>
              <c:pt idx="1983">
                <c:v>12753</c:v>
              </c:pt>
              <c:pt idx="1984">
                <c:v>3800</c:v>
              </c:pt>
              <c:pt idx="1985">
                <c:v>8381</c:v>
              </c:pt>
              <c:pt idx="1986">
                <c:v>6426</c:v>
              </c:pt>
              <c:pt idx="1987">
                <c:v>1432</c:v>
              </c:pt>
              <c:pt idx="1988">
                <c:v>7560</c:v>
              </c:pt>
              <c:pt idx="1989">
                <c:v>8547</c:v>
              </c:pt>
              <c:pt idx="1990">
                <c:v>7642</c:v>
              </c:pt>
              <c:pt idx="1991">
                <c:v>9450</c:v>
              </c:pt>
              <c:pt idx="1992">
                <c:v>6032</c:v>
              </c:pt>
              <c:pt idx="1993">
                <c:v>10650</c:v>
              </c:pt>
              <c:pt idx="1994">
                <c:v>9886</c:v>
              </c:pt>
              <c:pt idx="1995">
                <c:v>5540</c:v>
              </c:pt>
              <c:pt idx="1996">
                <c:v>31299</c:v>
              </c:pt>
              <c:pt idx="1997">
                <c:v>5360</c:v>
              </c:pt>
              <c:pt idx="1998">
                <c:v>4237</c:v>
              </c:pt>
              <c:pt idx="1999">
                <c:v>11500</c:v>
              </c:pt>
              <c:pt idx="2000">
                <c:v>5773</c:v>
              </c:pt>
              <c:pt idx="2001">
                <c:v>4000</c:v>
              </c:pt>
              <c:pt idx="2002">
                <c:v>3900</c:v>
              </c:pt>
              <c:pt idx="2003">
                <c:v>3713</c:v>
              </c:pt>
              <c:pt idx="2004">
                <c:v>4500</c:v>
              </c:pt>
              <c:pt idx="2005">
                <c:v>43950</c:v>
              </c:pt>
              <c:pt idx="2006">
                <c:v>13500</c:v>
              </c:pt>
              <c:pt idx="2007">
                <c:v>3960</c:v>
              </c:pt>
              <c:pt idx="2008">
                <c:v>5150</c:v>
              </c:pt>
              <c:pt idx="2009">
                <c:v>1245</c:v>
              </c:pt>
              <c:pt idx="2010">
                <c:v>1485</c:v>
              </c:pt>
              <c:pt idx="2011">
                <c:v>1080</c:v>
              </c:pt>
              <c:pt idx="2012">
                <c:v>3990</c:v>
              </c:pt>
              <c:pt idx="2013">
                <c:v>4185</c:v>
              </c:pt>
              <c:pt idx="2014">
                <c:v>7740</c:v>
              </c:pt>
              <c:pt idx="2015">
                <c:v>8600</c:v>
              </c:pt>
              <c:pt idx="2016">
                <c:v>6180</c:v>
              </c:pt>
              <c:pt idx="2017">
                <c:v>4080</c:v>
              </c:pt>
              <c:pt idx="2018">
                <c:v>12500</c:v>
              </c:pt>
              <c:pt idx="2019">
                <c:v>6034</c:v>
              </c:pt>
              <c:pt idx="2020">
                <c:v>5000</c:v>
              </c:pt>
              <c:pt idx="2021">
                <c:v>12596</c:v>
              </c:pt>
              <c:pt idx="2022">
                <c:v>14333</c:v>
              </c:pt>
              <c:pt idx="2023">
                <c:v>6250</c:v>
              </c:pt>
              <c:pt idx="2024">
                <c:v>9994</c:v>
              </c:pt>
              <c:pt idx="2025">
                <c:v>11240</c:v>
              </c:pt>
              <c:pt idx="2026">
                <c:v>9600</c:v>
              </c:pt>
              <c:pt idx="2027">
                <c:v>12187</c:v>
              </c:pt>
              <c:pt idx="2028">
                <c:v>13458</c:v>
              </c:pt>
              <c:pt idx="2029">
                <c:v>4011</c:v>
              </c:pt>
              <c:pt idx="2030">
                <c:v>6002</c:v>
              </c:pt>
              <c:pt idx="2031">
                <c:v>16600</c:v>
              </c:pt>
              <c:pt idx="2032">
                <c:v>9354</c:v>
              </c:pt>
              <c:pt idx="2033">
                <c:v>50994</c:v>
              </c:pt>
              <c:pt idx="2034">
                <c:v>7040</c:v>
              </c:pt>
              <c:pt idx="2035">
                <c:v>8000</c:v>
              </c:pt>
              <c:pt idx="2036">
                <c:v>5750</c:v>
              </c:pt>
              <c:pt idx="2037">
                <c:v>9610</c:v>
              </c:pt>
              <c:pt idx="2038">
                <c:v>4080</c:v>
              </c:pt>
              <c:pt idx="2039">
                <c:v>9900</c:v>
              </c:pt>
              <c:pt idx="2040">
                <c:v>16940</c:v>
              </c:pt>
              <c:pt idx="2041">
                <c:v>94525</c:v>
              </c:pt>
              <c:pt idx="2042">
                <c:v>2805</c:v>
              </c:pt>
              <c:pt idx="2043">
                <c:v>4800</c:v>
              </c:pt>
              <c:pt idx="2044">
                <c:v>8100</c:v>
              </c:pt>
              <c:pt idx="2045">
                <c:v>40250</c:v>
              </c:pt>
              <c:pt idx="2046">
                <c:v>6815</c:v>
              </c:pt>
              <c:pt idx="2047">
                <c:v>6326</c:v>
              </c:pt>
              <c:pt idx="2048">
                <c:v>23900</c:v>
              </c:pt>
              <c:pt idx="2049">
                <c:v>7020</c:v>
              </c:pt>
              <c:pt idx="2050">
                <c:v>2175</c:v>
              </c:pt>
              <c:pt idx="2051">
                <c:v>15508</c:v>
              </c:pt>
              <c:pt idx="2052">
                <c:v>3300</c:v>
              </c:pt>
              <c:pt idx="2053">
                <c:v>6975</c:v>
              </c:pt>
              <c:pt idx="2054">
                <c:v>5000</c:v>
              </c:pt>
              <c:pt idx="2055">
                <c:v>5000</c:v>
              </c:pt>
              <c:pt idx="2056">
                <c:v>103237</c:v>
              </c:pt>
              <c:pt idx="2057">
                <c:v>19831</c:v>
              </c:pt>
              <c:pt idx="2058">
                <c:v>1961</c:v>
              </c:pt>
              <c:pt idx="2059">
                <c:v>14250</c:v>
              </c:pt>
              <c:pt idx="2060">
                <c:v>18500</c:v>
              </c:pt>
              <c:pt idx="2061">
                <c:v>3600</c:v>
              </c:pt>
              <c:pt idx="2062">
                <c:v>9568</c:v>
              </c:pt>
              <c:pt idx="2063">
                <c:v>14653</c:v>
              </c:pt>
              <c:pt idx="2064">
                <c:v>9900</c:v>
              </c:pt>
              <c:pt idx="2065">
                <c:v>3800</c:v>
              </c:pt>
              <c:pt idx="2066">
                <c:v>5400</c:v>
              </c:pt>
              <c:pt idx="2067">
                <c:v>5593</c:v>
              </c:pt>
              <c:pt idx="2068">
                <c:v>5557</c:v>
              </c:pt>
              <c:pt idx="2069">
                <c:v>5562</c:v>
              </c:pt>
              <c:pt idx="2070">
                <c:v>4747</c:v>
              </c:pt>
              <c:pt idx="2071">
                <c:v>1073</c:v>
              </c:pt>
              <c:pt idx="2072">
                <c:v>7679</c:v>
              </c:pt>
              <c:pt idx="2073">
                <c:v>8436</c:v>
              </c:pt>
              <c:pt idx="2074">
                <c:v>2940</c:v>
              </c:pt>
              <c:pt idx="2075">
                <c:v>53173</c:v>
              </c:pt>
              <c:pt idx="2076">
                <c:v>6432</c:v>
              </c:pt>
              <c:pt idx="2077">
                <c:v>4169</c:v>
              </c:pt>
              <c:pt idx="2078">
                <c:v>4381</c:v>
              </c:pt>
              <c:pt idx="2079">
                <c:v>62290</c:v>
              </c:pt>
              <c:pt idx="2080">
                <c:v>7398</c:v>
              </c:pt>
              <c:pt idx="2081">
                <c:v>3225</c:v>
              </c:pt>
              <c:pt idx="2082">
                <c:v>9360</c:v>
              </c:pt>
              <c:pt idx="2083">
                <c:v>7850</c:v>
              </c:pt>
              <c:pt idx="2084">
                <c:v>3550</c:v>
              </c:pt>
              <c:pt idx="2085">
                <c:v>4369</c:v>
              </c:pt>
              <c:pt idx="2086">
                <c:v>7200</c:v>
              </c:pt>
              <c:pt idx="2087">
                <c:v>5060</c:v>
              </c:pt>
              <c:pt idx="2088">
                <c:v>13500</c:v>
              </c:pt>
              <c:pt idx="2089">
                <c:v>7399</c:v>
              </c:pt>
              <c:pt idx="2090">
                <c:v>13435</c:v>
              </c:pt>
              <c:pt idx="2091">
                <c:v>4165</c:v>
              </c:pt>
              <c:pt idx="2092">
                <c:v>8050</c:v>
              </c:pt>
              <c:pt idx="2093">
                <c:v>26784</c:v>
              </c:pt>
              <c:pt idx="2094">
                <c:v>19387</c:v>
              </c:pt>
              <c:pt idx="2095">
                <c:v>7963</c:v>
              </c:pt>
              <c:pt idx="2096">
                <c:v>10474</c:v>
              </c:pt>
              <c:pt idx="2097">
                <c:v>36445</c:v>
              </c:pt>
              <c:pt idx="2098">
                <c:v>8000</c:v>
              </c:pt>
              <c:pt idx="2099">
                <c:v>7665</c:v>
              </c:pt>
              <c:pt idx="2100">
                <c:v>7778</c:v>
              </c:pt>
              <c:pt idx="2101">
                <c:v>7875</c:v>
              </c:pt>
              <c:pt idx="2102">
                <c:v>7149</c:v>
              </c:pt>
              <c:pt idx="2103">
                <c:v>951</c:v>
              </c:pt>
              <c:pt idx="2104">
                <c:v>5753</c:v>
              </c:pt>
              <c:pt idx="2105">
                <c:v>8800</c:v>
              </c:pt>
              <c:pt idx="2106">
                <c:v>6500</c:v>
              </c:pt>
              <c:pt idx="2107">
                <c:v>7528</c:v>
              </c:pt>
              <c:pt idx="2108">
                <c:v>15907</c:v>
              </c:pt>
              <c:pt idx="2109">
                <c:v>112521</c:v>
              </c:pt>
              <c:pt idx="2110">
                <c:v>47480</c:v>
              </c:pt>
              <c:pt idx="2111">
                <c:v>5909</c:v>
              </c:pt>
              <c:pt idx="2112">
                <c:v>5995</c:v>
              </c:pt>
              <c:pt idx="2113">
                <c:v>3520</c:v>
              </c:pt>
              <c:pt idx="2114">
                <c:v>7500</c:v>
              </c:pt>
              <c:pt idx="2115">
                <c:v>1420</c:v>
              </c:pt>
              <c:pt idx="2116">
                <c:v>7200</c:v>
              </c:pt>
              <c:pt idx="2117">
                <c:v>6275</c:v>
              </c:pt>
              <c:pt idx="2118">
                <c:v>6301</c:v>
              </c:pt>
              <c:pt idx="2119">
                <c:v>35988</c:v>
              </c:pt>
              <c:pt idx="2120">
                <c:v>10800</c:v>
              </c:pt>
              <c:pt idx="2121">
                <c:v>9000</c:v>
              </c:pt>
              <c:pt idx="2122">
                <c:v>5100</c:v>
              </c:pt>
              <c:pt idx="2123">
                <c:v>8153</c:v>
              </c:pt>
              <c:pt idx="2124">
                <c:v>6600</c:v>
              </c:pt>
              <c:pt idx="2125">
                <c:v>5000</c:v>
              </c:pt>
              <c:pt idx="2126">
                <c:v>11443</c:v>
              </c:pt>
              <c:pt idx="2127">
                <c:v>12831</c:v>
              </c:pt>
              <c:pt idx="2128">
                <c:v>35127</c:v>
              </c:pt>
              <c:pt idx="2129">
                <c:v>9928</c:v>
              </c:pt>
              <c:pt idx="2130">
                <c:v>9886</c:v>
              </c:pt>
              <c:pt idx="2131">
                <c:v>8925</c:v>
              </c:pt>
              <c:pt idx="2132">
                <c:v>14024</c:v>
              </c:pt>
              <c:pt idx="2133">
                <c:v>8686</c:v>
              </c:pt>
              <c:pt idx="2134">
                <c:v>3905</c:v>
              </c:pt>
              <c:pt idx="2135">
                <c:v>11805</c:v>
              </c:pt>
              <c:pt idx="2136">
                <c:v>4635</c:v>
              </c:pt>
              <c:pt idx="2137">
                <c:v>5100</c:v>
              </c:pt>
              <c:pt idx="2138">
                <c:v>15029</c:v>
              </c:pt>
              <c:pt idx="2139">
                <c:v>16007</c:v>
              </c:pt>
              <c:pt idx="2140">
                <c:v>5000</c:v>
              </c:pt>
              <c:pt idx="2141">
                <c:v>4500</c:v>
              </c:pt>
              <c:pt idx="2142">
                <c:v>7252</c:v>
              </c:pt>
              <c:pt idx="2143">
                <c:v>21000</c:v>
              </c:pt>
              <c:pt idx="2144">
                <c:v>8912</c:v>
              </c:pt>
              <c:pt idx="2145">
                <c:v>31505</c:v>
              </c:pt>
              <c:pt idx="2146">
                <c:v>14937</c:v>
              </c:pt>
              <c:pt idx="2147">
                <c:v>3402</c:v>
              </c:pt>
              <c:pt idx="2148">
                <c:v>33206</c:v>
              </c:pt>
              <c:pt idx="2149">
                <c:v>1241</c:v>
              </c:pt>
              <c:pt idx="2150">
                <c:v>1136</c:v>
              </c:pt>
              <c:pt idx="2151">
                <c:v>4800</c:v>
              </c:pt>
              <c:pt idx="2152">
                <c:v>131790</c:v>
              </c:pt>
              <c:pt idx="2153">
                <c:v>10780</c:v>
              </c:pt>
              <c:pt idx="2154">
                <c:v>3464</c:v>
              </c:pt>
              <c:pt idx="2155">
                <c:v>158558</c:v>
              </c:pt>
              <c:pt idx="2156">
                <c:v>21712</c:v>
              </c:pt>
              <c:pt idx="2157">
                <c:v>246114</c:v>
              </c:pt>
              <c:pt idx="2158">
                <c:v>2550</c:v>
              </c:pt>
              <c:pt idx="2159">
                <c:v>34560</c:v>
              </c:pt>
              <c:pt idx="2160">
                <c:v>8304</c:v>
              </c:pt>
              <c:pt idx="2161">
                <c:v>5386</c:v>
              </c:pt>
              <c:pt idx="2162">
                <c:v>9000</c:v>
              </c:pt>
              <c:pt idx="2163">
                <c:v>7237</c:v>
              </c:pt>
              <c:pt idx="2164">
                <c:v>16320</c:v>
              </c:pt>
              <c:pt idx="2165">
                <c:v>10100</c:v>
              </c:pt>
              <c:pt idx="2166">
                <c:v>77972</c:v>
              </c:pt>
              <c:pt idx="2167">
                <c:v>4400</c:v>
              </c:pt>
              <c:pt idx="2168">
                <c:v>45302</c:v>
              </c:pt>
              <c:pt idx="2169">
                <c:v>16200</c:v>
              </c:pt>
              <c:pt idx="2170">
                <c:v>63162</c:v>
              </c:pt>
              <c:pt idx="2171">
                <c:v>13000</c:v>
              </c:pt>
              <c:pt idx="2172">
                <c:v>1249</c:v>
              </c:pt>
              <c:pt idx="2173">
                <c:v>6224</c:v>
              </c:pt>
              <c:pt idx="2174">
                <c:v>3692</c:v>
              </c:pt>
              <c:pt idx="2175">
                <c:v>1715</c:v>
              </c:pt>
              <c:pt idx="2176">
                <c:v>7560</c:v>
              </c:pt>
              <c:pt idx="2177">
                <c:v>1210</c:v>
              </c:pt>
              <c:pt idx="2178">
                <c:v>2700</c:v>
              </c:pt>
              <c:pt idx="2179">
                <c:v>1590</c:v>
              </c:pt>
              <c:pt idx="2180">
                <c:v>7807</c:v>
              </c:pt>
              <c:pt idx="2181">
                <c:v>28040</c:v>
              </c:pt>
              <c:pt idx="2182">
                <c:v>4694</c:v>
              </c:pt>
              <c:pt idx="2183">
                <c:v>26055</c:v>
              </c:pt>
              <c:pt idx="2184">
                <c:v>25341</c:v>
              </c:pt>
              <c:pt idx="2185">
                <c:v>9643</c:v>
              </c:pt>
              <c:pt idx="2186">
                <c:v>7000</c:v>
              </c:pt>
              <c:pt idx="2187">
                <c:v>3880</c:v>
              </c:pt>
              <c:pt idx="2188">
                <c:v>7650</c:v>
              </c:pt>
              <c:pt idx="2189">
                <c:v>3880</c:v>
              </c:pt>
              <c:pt idx="2190">
                <c:v>4200</c:v>
              </c:pt>
              <c:pt idx="2191">
                <c:v>7133</c:v>
              </c:pt>
              <c:pt idx="2192">
                <c:v>4500</c:v>
              </c:pt>
              <c:pt idx="2193">
                <c:v>10583</c:v>
              </c:pt>
              <c:pt idx="2194">
                <c:v>8400</c:v>
              </c:pt>
              <c:pt idx="2195">
                <c:v>1286</c:v>
              </c:pt>
              <c:pt idx="2196">
                <c:v>15247</c:v>
              </c:pt>
              <c:pt idx="2197">
                <c:v>6909</c:v>
              </c:pt>
              <c:pt idx="2198">
                <c:v>3870</c:v>
              </c:pt>
              <c:pt idx="2199">
                <c:v>224334</c:v>
              </c:pt>
              <c:pt idx="2200">
                <c:v>10275</c:v>
              </c:pt>
              <c:pt idx="2201">
                <c:v>9133</c:v>
              </c:pt>
              <c:pt idx="2202">
                <c:v>43710</c:v>
              </c:pt>
              <c:pt idx="2203">
                <c:v>2685</c:v>
              </c:pt>
              <c:pt idx="2204">
                <c:v>10800</c:v>
              </c:pt>
              <c:pt idx="2205">
                <c:v>7281</c:v>
              </c:pt>
              <c:pt idx="2206">
                <c:v>7500</c:v>
              </c:pt>
              <c:pt idx="2207">
                <c:v>8302</c:v>
              </c:pt>
              <c:pt idx="2208">
                <c:v>14800</c:v>
              </c:pt>
              <c:pt idx="2209">
                <c:v>11100</c:v>
              </c:pt>
              <c:pt idx="2210">
                <c:v>6320</c:v>
              </c:pt>
              <c:pt idx="2211">
                <c:v>4322</c:v>
              </c:pt>
              <c:pt idx="2212">
                <c:v>6600</c:v>
              </c:pt>
              <c:pt idx="2213">
                <c:v>5500</c:v>
              </c:pt>
              <c:pt idx="2214">
                <c:v>7742</c:v>
              </c:pt>
              <c:pt idx="2215">
                <c:v>3622</c:v>
              </c:pt>
              <c:pt idx="2216">
                <c:v>7560</c:v>
              </c:pt>
              <c:pt idx="2217">
                <c:v>5000</c:v>
              </c:pt>
              <c:pt idx="2218">
                <c:v>11123</c:v>
              </c:pt>
              <c:pt idx="2219">
                <c:v>3000</c:v>
              </c:pt>
              <c:pt idx="2220">
                <c:v>18200</c:v>
              </c:pt>
              <c:pt idx="2221">
                <c:v>9200</c:v>
              </c:pt>
              <c:pt idx="2222">
                <c:v>4622</c:v>
              </c:pt>
              <c:pt idx="2223">
                <c:v>1246</c:v>
              </c:pt>
              <c:pt idx="2224">
                <c:v>3598</c:v>
              </c:pt>
              <c:pt idx="2225">
                <c:v>7200</c:v>
              </c:pt>
              <c:pt idx="2226">
                <c:v>17232</c:v>
              </c:pt>
              <c:pt idx="2227">
                <c:v>5150</c:v>
              </c:pt>
              <c:pt idx="2228">
                <c:v>8750</c:v>
              </c:pt>
              <c:pt idx="2229">
                <c:v>5001</c:v>
              </c:pt>
              <c:pt idx="2230">
                <c:v>9427</c:v>
              </c:pt>
              <c:pt idx="2231">
                <c:v>9731</c:v>
              </c:pt>
              <c:pt idx="2232">
                <c:v>7719</c:v>
              </c:pt>
              <c:pt idx="2233">
                <c:v>12248</c:v>
              </c:pt>
              <c:pt idx="2234">
                <c:v>11075</c:v>
              </c:pt>
              <c:pt idx="2235">
                <c:v>7200</c:v>
              </c:pt>
              <c:pt idx="2236">
                <c:v>8625</c:v>
              </c:pt>
              <c:pt idx="2237">
                <c:v>9480</c:v>
              </c:pt>
              <c:pt idx="2238">
                <c:v>3427</c:v>
              </c:pt>
              <c:pt idx="2239">
                <c:v>20875</c:v>
              </c:pt>
              <c:pt idx="2240">
                <c:v>9450</c:v>
              </c:pt>
              <c:pt idx="2241">
                <c:v>6771</c:v>
              </c:pt>
              <c:pt idx="2242">
                <c:v>4976</c:v>
              </c:pt>
              <c:pt idx="2243">
                <c:v>7500</c:v>
              </c:pt>
              <c:pt idx="2244">
                <c:v>7024</c:v>
              </c:pt>
              <c:pt idx="2245">
                <c:v>45254</c:v>
              </c:pt>
              <c:pt idx="2246">
                <c:v>7189</c:v>
              </c:pt>
              <c:pt idx="2247">
                <c:v>8184</c:v>
              </c:pt>
              <c:pt idx="2248">
                <c:v>11856</c:v>
              </c:pt>
              <c:pt idx="2249">
                <c:v>6555</c:v>
              </c:pt>
              <c:pt idx="2250">
                <c:v>6000</c:v>
              </c:pt>
              <c:pt idx="2251">
                <c:v>9100</c:v>
              </c:pt>
              <c:pt idx="2252">
                <c:v>10375</c:v>
              </c:pt>
              <c:pt idx="2253">
                <c:v>5000</c:v>
              </c:pt>
              <c:pt idx="2254">
                <c:v>9825</c:v>
              </c:pt>
              <c:pt idx="2255">
                <c:v>6045</c:v>
              </c:pt>
              <c:pt idx="2256">
                <c:v>9812</c:v>
              </c:pt>
              <c:pt idx="2257">
                <c:v>5000</c:v>
              </c:pt>
              <c:pt idx="2258">
                <c:v>8400</c:v>
              </c:pt>
              <c:pt idx="2259">
                <c:v>7563</c:v>
              </c:pt>
              <c:pt idx="2260">
                <c:v>9714</c:v>
              </c:pt>
              <c:pt idx="2261">
                <c:v>35889</c:v>
              </c:pt>
              <c:pt idx="2262">
                <c:v>9500</c:v>
              </c:pt>
              <c:pt idx="2263">
                <c:v>3825</c:v>
              </c:pt>
              <c:pt idx="2264">
                <c:v>14980</c:v>
              </c:pt>
              <c:pt idx="2265">
                <c:v>9364</c:v>
              </c:pt>
              <c:pt idx="2266">
                <c:v>3909</c:v>
              </c:pt>
              <c:pt idx="2267">
                <c:v>1208</c:v>
              </c:pt>
              <c:pt idx="2268">
                <c:v>8853</c:v>
              </c:pt>
              <c:pt idx="2269">
                <c:v>5000</c:v>
              </c:pt>
              <c:pt idx="2270">
                <c:v>8364</c:v>
              </c:pt>
              <c:pt idx="2271">
                <c:v>1157</c:v>
              </c:pt>
              <c:pt idx="2272">
                <c:v>13241</c:v>
              </c:pt>
              <c:pt idx="2273">
                <c:v>8336</c:v>
              </c:pt>
              <c:pt idx="2274">
                <c:v>8400</c:v>
              </c:pt>
              <c:pt idx="2275">
                <c:v>5000</c:v>
              </c:pt>
              <c:pt idx="2276">
                <c:v>10096</c:v>
              </c:pt>
              <c:pt idx="2277">
                <c:v>9078</c:v>
              </c:pt>
              <c:pt idx="2278">
                <c:v>6607</c:v>
              </c:pt>
              <c:pt idx="2279">
                <c:v>4500</c:v>
              </c:pt>
              <c:pt idx="2280">
                <c:v>4400</c:v>
              </c:pt>
              <c:pt idx="2281">
                <c:v>3874</c:v>
              </c:pt>
              <c:pt idx="2282">
                <c:v>4080</c:v>
              </c:pt>
              <c:pt idx="2283">
                <c:v>1093</c:v>
              </c:pt>
              <c:pt idx="2284">
                <c:v>27427</c:v>
              </c:pt>
              <c:pt idx="2285">
                <c:v>6300</c:v>
              </c:pt>
              <c:pt idx="2286">
                <c:v>37325</c:v>
              </c:pt>
              <c:pt idx="2287">
                <c:v>10368</c:v>
              </c:pt>
              <c:pt idx="2288">
                <c:v>8906</c:v>
              </c:pt>
              <c:pt idx="2289">
                <c:v>3984</c:v>
              </c:pt>
              <c:pt idx="2290">
                <c:v>6300</c:v>
              </c:pt>
              <c:pt idx="2291">
                <c:v>5750</c:v>
              </c:pt>
              <c:pt idx="2292">
                <c:v>2581</c:v>
              </c:pt>
              <c:pt idx="2293">
                <c:v>4000</c:v>
              </c:pt>
              <c:pt idx="2294">
                <c:v>29224</c:v>
              </c:pt>
              <c:pt idx="2295">
                <c:v>4700</c:v>
              </c:pt>
              <c:pt idx="2296">
                <c:v>5107</c:v>
              </c:pt>
              <c:pt idx="2297">
                <c:v>27820</c:v>
              </c:pt>
              <c:pt idx="2298">
                <c:v>32109</c:v>
              </c:pt>
              <c:pt idx="2299">
                <c:v>19585</c:v>
              </c:pt>
              <c:pt idx="2300">
                <c:v>230868</c:v>
              </c:pt>
              <c:pt idx="2301">
                <c:v>4060</c:v>
              </c:pt>
              <c:pt idx="2302">
                <c:v>15090</c:v>
              </c:pt>
              <c:pt idx="2303">
                <c:v>20339</c:v>
              </c:pt>
              <c:pt idx="2304">
                <c:v>11407</c:v>
              </c:pt>
              <c:pt idx="2305">
                <c:v>7465</c:v>
              </c:pt>
              <c:pt idx="2306">
                <c:v>11901</c:v>
              </c:pt>
              <c:pt idx="2307">
                <c:v>6000</c:v>
              </c:pt>
              <c:pt idx="2308">
                <c:v>7200</c:v>
              </c:pt>
              <c:pt idx="2309">
                <c:v>5899</c:v>
              </c:pt>
              <c:pt idx="2310">
                <c:v>1318</c:v>
              </c:pt>
              <c:pt idx="2311">
                <c:v>7203</c:v>
              </c:pt>
              <c:pt idx="2312">
                <c:v>13500</c:v>
              </c:pt>
              <c:pt idx="2313">
                <c:v>17833</c:v>
              </c:pt>
              <c:pt idx="2314">
                <c:v>5350</c:v>
              </c:pt>
              <c:pt idx="2315">
                <c:v>7378</c:v>
              </c:pt>
              <c:pt idx="2316">
                <c:v>21870</c:v>
              </c:pt>
              <c:pt idx="2317">
                <c:v>1592</c:v>
              </c:pt>
              <c:pt idx="2318">
                <c:v>8261</c:v>
              </c:pt>
              <c:pt idx="2319">
                <c:v>3680</c:v>
              </c:pt>
              <c:pt idx="2320">
                <c:v>1002</c:v>
              </c:pt>
              <c:pt idx="2321">
                <c:v>9760</c:v>
              </c:pt>
              <c:pt idx="2322">
                <c:v>7557</c:v>
              </c:pt>
              <c:pt idx="2323">
                <c:v>5100</c:v>
              </c:pt>
              <c:pt idx="2324">
                <c:v>15693</c:v>
              </c:pt>
              <c:pt idx="2325">
                <c:v>4875</c:v>
              </c:pt>
              <c:pt idx="2326">
                <c:v>24190</c:v>
              </c:pt>
              <c:pt idx="2327">
                <c:v>5500</c:v>
              </c:pt>
              <c:pt idx="2328">
                <c:v>64033</c:v>
              </c:pt>
              <c:pt idx="2329">
                <c:v>15000</c:v>
              </c:pt>
              <c:pt idx="2330">
                <c:v>7693</c:v>
              </c:pt>
              <c:pt idx="2331">
                <c:v>8813</c:v>
              </c:pt>
              <c:pt idx="2332">
                <c:v>10688</c:v>
              </c:pt>
              <c:pt idx="2333">
                <c:v>17258</c:v>
              </c:pt>
              <c:pt idx="2334">
                <c:v>4437</c:v>
              </c:pt>
              <c:pt idx="2335">
                <c:v>7201</c:v>
              </c:pt>
              <c:pt idx="2336">
                <c:v>6686</c:v>
              </c:pt>
              <c:pt idx="2337">
                <c:v>4736</c:v>
              </c:pt>
              <c:pt idx="2338">
                <c:v>10986</c:v>
              </c:pt>
              <c:pt idx="2339">
                <c:v>9702</c:v>
              </c:pt>
              <c:pt idx="2340">
                <c:v>6181</c:v>
              </c:pt>
              <c:pt idx="2341">
                <c:v>3610</c:v>
              </c:pt>
              <c:pt idx="2342">
                <c:v>14607</c:v>
              </c:pt>
              <c:pt idx="2343">
                <c:v>49222</c:v>
              </c:pt>
              <c:pt idx="2344">
                <c:v>4125</c:v>
              </c:pt>
              <c:pt idx="2345">
                <c:v>6675</c:v>
              </c:pt>
              <c:pt idx="2346">
                <c:v>5280</c:v>
              </c:pt>
              <c:pt idx="2347">
                <c:v>7294</c:v>
              </c:pt>
              <c:pt idx="2348">
                <c:v>19250</c:v>
              </c:pt>
              <c:pt idx="2349">
                <c:v>2262</c:v>
              </c:pt>
              <c:pt idx="2350">
                <c:v>1131</c:v>
              </c:pt>
              <c:pt idx="2351">
                <c:v>8698</c:v>
              </c:pt>
              <c:pt idx="2352">
                <c:v>846</c:v>
              </c:pt>
              <c:pt idx="2353">
                <c:v>2520</c:v>
              </c:pt>
              <c:pt idx="2354">
                <c:v>4500</c:v>
              </c:pt>
              <c:pt idx="2355">
                <c:v>2150</c:v>
              </c:pt>
              <c:pt idx="2356">
                <c:v>7566</c:v>
              </c:pt>
              <c:pt idx="2357">
                <c:v>20158</c:v>
              </c:pt>
              <c:pt idx="2358">
                <c:v>111078</c:v>
              </c:pt>
              <c:pt idx="2359">
                <c:v>7297</c:v>
              </c:pt>
              <c:pt idx="2360">
                <c:v>9225</c:v>
              </c:pt>
              <c:pt idx="2361">
                <c:v>10800</c:v>
              </c:pt>
              <c:pt idx="2362">
                <c:v>7972</c:v>
              </c:pt>
              <c:pt idx="2363">
                <c:v>7642</c:v>
              </c:pt>
              <c:pt idx="2364">
                <c:v>9453</c:v>
              </c:pt>
              <c:pt idx="2365">
                <c:v>4764</c:v>
              </c:pt>
              <c:pt idx="2366">
                <c:v>5665</c:v>
              </c:pt>
              <c:pt idx="2367">
                <c:v>44431</c:v>
              </c:pt>
              <c:pt idx="2368">
                <c:v>6100</c:v>
              </c:pt>
              <c:pt idx="2369">
                <c:v>6600</c:v>
              </c:pt>
              <c:pt idx="2370">
                <c:v>11375</c:v>
              </c:pt>
              <c:pt idx="2371">
                <c:v>7012</c:v>
              </c:pt>
              <c:pt idx="2372">
                <c:v>8124</c:v>
              </c:pt>
              <c:pt idx="2373">
                <c:v>6000</c:v>
              </c:pt>
              <c:pt idx="2374">
                <c:v>15678</c:v>
              </c:pt>
              <c:pt idx="2375">
                <c:v>19200</c:v>
              </c:pt>
              <c:pt idx="2376">
                <c:v>10450</c:v>
              </c:pt>
              <c:pt idx="2377">
                <c:v>7680</c:v>
              </c:pt>
              <c:pt idx="2378">
                <c:v>5664</c:v>
              </c:pt>
              <c:pt idx="2379">
                <c:v>1501</c:v>
              </c:pt>
              <c:pt idx="2380">
                <c:v>6000</c:v>
              </c:pt>
              <c:pt idx="2381">
                <c:v>8640</c:v>
              </c:pt>
              <c:pt idx="2382">
                <c:v>9697</c:v>
              </c:pt>
              <c:pt idx="2383">
                <c:v>1103</c:v>
              </c:pt>
              <c:pt idx="2384">
                <c:v>4032</c:v>
              </c:pt>
              <c:pt idx="2385">
                <c:v>4600</c:v>
              </c:pt>
              <c:pt idx="2386">
                <c:v>7560</c:v>
              </c:pt>
              <c:pt idx="2387">
                <c:v>4608</c:v>
              </c:pt>
              <c:pt idx="2388">
                <c:v>7840</c:v>
              </c:pt>
              <c:pt idx="2389">
                <c:v>7500</c:v>
              </c:pt>
              <c:pt idx="2390">
                <c:v>5000</c:v>
              </c:pt>
              <c:pt idx="2391">
                <c:v>7500</c:v>
              </c:pt>
              <c:pt idx="2392">
                <c:v>5750</c:v>
              </c:pt>
              <c:pt idx="2393">
                <c:v>27441</c:v>
              </c:pt>
              <c:pt idx="2394">
                <c:v>17859</c:v>
              </c:pt>
              <c:pt idx="2395">
                <c:v>6846</c:v>
              </c:pt>
              <c:pt idx="2396">
                <c:v>11862</c:v>
              </c:pt>
              <c:pt idx="2397">
                <c:v>6400</c:v>
              </c:pt>
              <c:pt idx="2398">
                <c:v>1779</c:v>
              </c:pt>
              <c:pt idx="2399">
                <c:v>11843</c:v>
              </c:pt>
              <c:pt idx="2400">
                <c:v>3000</c:v>
              </c:pt>
              <c:pt idx="2401">
                <c:v>44947</c:v>
              </c:pt>
              <c:pt idx="2402">
                <c:v>9244</c:v>
              </c:pt>
              <c:pt idx="2403">
                <c:v>11250</c:v>
              </c:pt>
              <c:pt idx="2404">
                <c:v>3780</c:v>
              </c:pt>
              <c:pt idx="2405">
                <c:v>35073</c:v>
              </c:pt>
              <c:pt idx="2406">
                <c:v>31941</c:v>
              </c:pt>
              <c:pt idx="2407">
                <c:v>7420</c:v>
              </c:pt>
              <c:pt idx="2408">
                <c:v>9736</c:v>
              </c:pt>
              <c:pt idx="2409">
                <c:v>6420</c:v>
              </c:pt>
              <c:pt idx="2410">
                <c:v>5000</c:v>
              </c:pt>
              <c:pt idx="2411">
                <c:v>12523</c:v>
              </c:pt>
              <c:pt idx="2412">
                <c:v>7500</c:v>
              </c:pt>
              <c:pt idx="2413">
                <c:v>7245</c:v>
              </c:pt>
              <c:pt idx="2414">
                <c:v>9300</c:v>
              </c:pt>
              <c:pt idx="2415">
                <c:v>6556</c:v>
              </c:pt>
              <c:pt idx="2416">
                <c:v>6720</c:v>
              </c:pt>
              <c:pt idx="2417">
                <c:v>35445</c:v>
              </c:pt>
              <c:pt idx="2418">
                <c:v>10858</c:v>
              </c:pt>
              <c:pt idx="2419">
                <c:v>5855</c:v>
              </c:pt>
              <c:pt idx="2420">
                <c:v>8465</c:v>
              </c:pt>
              <c:pt idx="2421">
                <c:v>4140</c:v>
              </c:pt>
              <c:pt idx="2422">
                <c:v>4750</c:v>
              </c:pt>
              <c:pt idx="2423">
                <c:v>2970</c:v>
              </c:pt>
              <c:pt idx="2424">
                <c:v>17172</c:v>
              </c:pt>
              <c:pt idx="2425">
                <c:v>9525</c:v>
              </c:pt>
              <c:pt idx="2426">
                <c:v>9869</c:v>
              </c:pt>
              <c:pt idx="2427">
                <c:v>3880</c:v>
              </c:pt>
              <c:pt idx="2428">
                <c:v>5200</c:v>
              </c:pt>
              <c:pt idx="2429">
                <c:v>5400</c:v>
              </c:pt>
              <c:pt idx="2430">
                <c:v>7000</c:v>
              </c:pt>
              <c:pt idx="2431">
                <c:v>6000</c:v>
              </c:pt>
              <c:pt idx="2432">
                <c:v>7392</c:v>
              </c:pt>
              <c:pt idx="2433">
                <c:v>1200</c:v>
              </c:pt>
              <c:pt idx="2434">
                <c:v>14380</c:v>
              </c:pt>
              <c:pt idx="2435">
                <c:v>1235</c:v>
              </c:pt>
              <c:pt idx="2436">
                <c:v>3600</c:v>
              </c:pt>
              <c:pt idx="2437">
                <c:v>1011</c:v>
              </c:pt>
              <c:pt idx="2438">
                <c:v>4960</c:v>
              </c:pt>
              <c:pt idx="2439">
                <c:v>9600</c:v>
              </c:pt>
              <c:pt idx="2440">
                <c:v>22370</c:v>
              </c:pt>
              <c:pt idx="2441">
                <c:v>5680</c:v>
              </c:pt>
              <c:pt idx="2442">
                <c:v>11070</c:v>
              </c:pt>
              <c:pt idx="2443">
                <c:v>4360</c:v>
              </c:pt>
              <c:pt idx="2444">
                <c:v>8601</c:v>
              </c:pt>
              <c:pt idx="2445">
                <c:v>7550</c:v>
              </c:pt>
              <c:pt idx="2446">
                <c:v>115434</c:v>
              </c:pt>
              <c:pt idx="2447">
                <c:v>9545</c:v>
              </c:pt>
              <c:pt idx="2448">
                <c:v>8184</c:v>
              </c:pt>
              <c:pt idx="2449">
                <c:v>4600</c:v>
              </c:pt>
              <c:pt idx="2450">
                <c:v>13503</c:v>
              </c:pt>
              <c:pt idx="2451">
                <c:v>7575</c:v>
              </c:pt>
              <c:pt idx="2452">
                <c:v>4800</c:v>
              </c:pt>
              <c:pt idx="2453">
                <c:v>10875</c:v>
              </c:pt>
              <c:pt idx="2454">
                <c:v>5800</c:v>
              </c:pt>
              <c:pt idx="2455">
                <c:v>8540</c:v>
              </c:pt>
              <c:pt idx="2456">
                <c:v>3000</c:v>
              </c:pt>
              <c:pt idx="2457">
                <c:v>23760</c:v>
              </c:pt>
              <c:pt idx="2458">
                <c:v>10814</c:v>
              </c:pt>
              <c:pt idx="2459">
                <c:v>6566</c:v>
              </c:pt>
              <c:pt idx="2460">
                <c:v>8173</c:v>
              </c:pt>
              <c:pt idx="2461">
                <c:v>48351</c:v>
              </c:pt>
              <c:pt idx="2462">
                <c:v>6405</c:v>
              </c:pt>
              <c:pt idx="2463">
                <c:v>39000</c:v>
              </c:pt>
              <c:pt idx="2464">
                <c:v>26615</c:v>
              </c:pt>
              <c:pt idx="2465">
                <c:v>2807</c:v>
              </c:pt>
              <c:pt idx="2466">
                <c:v>6365</c:v>
              </c:pt>
              <c:pt idx="2467">
                <c:v>8660</c:v>
              </c:pt>
              <c:pt idx="2468">
                <c:v>13500</c:v>
              </c:pt>
              <c:pt idx="2469">
                <c:v>5338</c:v>
              </c:pt>
              <c:pt idx="2470">
                <c:v>9957</c:v>
              </c:pt>
              <c:pt idx="2471">
                <c:v>54450</c:v>
              </c:pt>
              <c:pt idx="2472">
                <c:v>35081</c:v>
              </c:pt>
              <c:pt idx="2473">
                <c:v>20820</c:v>
              </c:pt>
              <c:pt idx="2474">
                <c:v>5240</c:v>
              </c:pt>
              <c:pt idx="2475">
                <c:v>7972</c:v>
              </c:pt>
              <c:pt idx="2476">
                <c:v>6065</c:v>
              </c:pt>
              <c:pt idx="2477">
                <c:v>7200</c:v>
              </c:pt>
              <c:pt idx="2478">
                <c:v>5040</c:v>
              </c:pt>
              <c:pt idx="2479">
                <c:v>7965</c:v>
              </c:pt>
              <c:pt idx="2480">
                <c:v>641203</c:v>
              </c:pt>
              <c:pt idx="2481">
                <c:v>10014</c:v>
              </c:pt>
              <c:pt idx="2482">
                <c:v>4000</c:v>
              </c:pt>
              <c:pt idx="2483">
                <c:v>6869</c:v>
              </c:pt>
              <c:pt idx="2484">
                <c:v>8337</c:v>
              </c:pt>
              <c:pt idx="2485">
                <c:v>7070</c:v>
              </c:pt>
              <c:pt idx="2486">
                <c:v>12177</c:v>
              </c:pt>
              <c:pt idx="2487">
                <c:v>7947</c:v>
              </c:pt>
              <c:pt idx="2488">
                <c:v>10285</c:v>
              </c:pt>
              <c:pt idx="2489">
                <c:v>6660</c:v>
              </c:pt>
              <c:pt idx="2490">
                <c:v>30184</c:v>
              </c:pt>
              <c:pt idx="2491">
                <c:v>12000</c:v>
              </c:pt>
              <c:pt idx="2492">
                <c:v>4627</c:v>
              </c:pt>
              <c:pt idx="2493">
                <c:v>4833</c:v>
              </c:pt>
              <c:pt idx="2494">
                <c:v>10588</c:v>
              </c:pt>
              <c:pt idx="2495">
                <c:v>32093</c:v>
              </c:pt>
              <c:pt idx="2496">
                <c:v>1155</c:v>
              </c:pt>
              <c:pt idx="2497">
                <c:v>43091</c:v>
              </c:pt>
              <c:pt idx="2498">
                <c:v>4442</c:v>
              </c:pt>
              <c:pt idx="2499">
                <c:v>8800</c:v>
              </c:pt>
              <c:pt idx="2500">
                <c:v>3000</c:v>
              </c:pt>
              <c:pt idx="2501">
                <c:v>7200</c:v>
              </c:pt>
              <c:pt idx="2502">
                <c:v>3399</c:v>
              </c:pt>
              <c:pt idx="2503">
                <c:v>6600</c:v>
              </c:pt>
              <c:pt idx="2504">
                <c:v>13927</c:v>
              </c:pt>
              <c:pt idx="2505">
                <c:v>7437</c:v>
              </c:pt>
              <c:pt idx="2506">
                <c:v>19672</c:v>
              </c:pt>
              <c:pt idx="2507">
                <c:v>9775</c:v>
              </c:pt>
              <c:pt idx="2508">
                <c:v>3814</c:v>
              </c:pt>
              <c:pt idx="2509">
                <c:v>3250</c:v>
              </c:pt>
              <c:pt idx="2510">
                <c:v>1287</c:v>
              </c:pt>
              <c:pt idx="2511">
                <c:v>1287</c:v>
              </c:pt>
              <c:pt idx="2512">
                <c:v>5276</c:v>
              </c:pt>
              <c:pt idx="2513">
                <c:v>4779</c:v>
              </c:pt>
              <c:pt idx="2514">
                <c:v>6710</c:v>
              </c:pt>
              <c:pt idx="2515">
                <c:v>7214</c:v>
              </c:pt>
              <c:pt idx="2516">
                <c:v>41656</c:v>
              </c:pt>
              <c:pt idx="2517">
                <c:v>11880</c:v>
              </c:pt>
              <c:pt idx="2518">
                <c:v>5000</c:v>
              </c:pt>
              <c:pt idx="2519">
                <c:v>8865</c:v>
              </c:pt>
              <c:pt idx="2520">
                <c:v>4187</c:v>
              </c:pt>
              <c:pt idx="2521">
                <c:v>4924</c:v>
              </c:pt>
              <c:pt idx="2522">
                <c:v>4838</c:v>
              </c:pt>
              <c:pt idx="2523">
                <c:v>9484</c:v>
              </c:pt>
              <c:pt idx="2524">
                <c:v>8100</c:v>
              </c:pt>
              <c:pt idx="2525">
                <c:v>9122</c:v>
              </c:pt>
              <c:pt idx="2526">
                <c:v>8000</c:v>
              </c:pt>
              <c:pt idx="2527">
                <c:v>12150</c:v>
              </c:pt>
              <c:pt idx="2528">
                <c:v>15347</c:v>
              </c:pt>
              <c:pt idx="2529">
                <c:v>4708</c:v>
              </c:pt>
              <c:pt idx="2530">
                <c:v>8925</c:v>
              </c:pt>
              <c:pt idx="2531">
                <c:v>28405</c:v>
              </c:pt>
              <c:pt idx="2532">
                <c:v>9602</c:v>
              </c:pt>
              <c:pt idx="2533">
                <c:v>5000</c:v>
              </c:pt>
              <c:pt idx="2534">
                <c:v>8100</c:v>
              </c:pt>
              <c:pt idx="2535">
                <c:v>5560</c:v>
              </c:pt>
              <c:pt idx="2536">
                <c:v>4000</c:v>
              </c:pt>
              <c:pt idx="2537">
                <c:v>6938</c:v>
              </c:pt>
              <c:pt idx="2538">
                <c:v>9150</c:v>
              </c:pt>
              <c:pt idx="2539">
                <c:v>8235</c:v>
              </c:pt>
              <c:pt idx="2540">
                <c:v>6250</c:v>
              </c:pt>
              <c:pt idx="2541">
                <c:v>108900</c:v>
              </c:pt>
              <c:pt idx="2542">
                <c:v>3150</c:v>
              </c:pt>
              <c:pt idx="2543">
                <c:v>4000</c:v>
              </c:pt>
              <c:pt idx="2544">
                <c:v>6360</c:v>
              </c:pt>
              <c:pt idx="2545">
                <c:v>1040</c:v>
              </c:pt>
              <c:pt idx="2546">
                <c:v>6355</c:v>
              </c:pt>
              <c:pt idx="2547">
                <c:v>8750</c:v>
              </c:pt>
              <c:pt idx="2548">
                <c:v>4080</c:v>
              </c:pt>
              <c:pt idx="2549">
                <c:v>2970</c:v>
              </c:pt>
              <c:pt idx="2550">
                <c:v>6603</c:v>
              </c:pt>
              <c:pt idx="2551">
                <c:v>175421</c:v>
              </c:pt>
              <c:pt idx="2552">
                <c:v>9600</c:v>
              </c:pt>
              <c:pt idx="2553">
                <c:v>1805</c:v>
              </c:pt>
              <c:pt idx="2554">
                <c:v>8100</c:v>
              </c:pt>
              <c:pt idx="2555">
                <c:v>8000</c:v>
              </c:pt>
              <c:pt idx="2556">
                <c:v>3000</c:v>
              </c:pt>
              <c:pt idx="2557">
                <c:v>9581</c:v>
              </c:pt>
              <c:pt idx="2558">
                <c:v>7737</c:v>
              </c:pt>
              <c:pt idx="2559">
                <c:v>4950</c:v>
              </c:pt>
              <c:pt idx="2560">
                <c:v>2640</c:v>
              </c:pt>
              <c:pt idx="2561">
                <c:v>8507</c:v>
              </c:pt>
              <c:pt idx="2562">
                <c:v>10800</c:v>
              </c:pt>
              <c:pt idx="2563">
                <c:v>32340</c:v>
              </c:pt>
              <c:pt idx="2564">
                <c:v>9800</c:v>
              </c:pt>
              <c:pt idx="2565">
                <c:v>8400</c:v>
              </c:pt>
              <c:pt idx="2566">
                <c:v>8536</c:v>
              </c:pt>
              <c:pt idx="2567">
                <c:v>9775</c:v>
              </c:pt>
              <c:pt idx="2568">
                <c:v>9521</c:v>
              </c:pt>
              <c:pt idx="2569">
                <c:v>3600</c:v>
              </c:pt>
              <c:pt idx="2570">
                <c:v>10580</c:v>
              </c:pt>
              <c:pt idx="2571">
                <c:v>12325</c:v>
              </c:pt>
              <c:pt idx="2572">
                <c:v>8056</c:v>
              </c:pt>
              <c:pt idx="2573">
                <c:v>23790</c:v>
              </c:pt>
              <c:pt idx="2574">
                <c:v>65340</c:v>
              </c:pt>
              <c:pt idx="2575">
                <c:v>7096</c:v>
              </c:pt>
              <c:pt idx="2576">
                <c:v>2774</c:v>
              </c:pt>
              <c:pt idx="2577">
                <c:v>14565</c:v>
              </c:pt>
              <c:pt idx="2578">
                <c:v>2000</c:v>
              </c:pt>
              <c:pt idx="2579">
                <c:v>6723</c:v>
              </c:pt>
              <c:pt idx="2580">
                <c:v>9912</c:v>
              </c:pt>
              <c:pt idx="2581">
                <c:v>9603</c:v>
              </c:pt>
              <c:pt idx="2582">
                <c:v>9826</c:v>
              </c:pt>
              <c:pt idx="2583">
                <c:v>2100</c:v>
              </c:pt>
              <c:pt idx="2584">
                <c:v>5432</c:v>
              </c:pt>
              <c:pt idx="2585">
                <c:v>7300</c:v>
              </c:pt>
              <c:pt idx="2586">
                <c:v>7500</c:v>
              </c:pt>
              <c:pt idx="2587">
                <c:v>2300</c:v>
              </c:pt>
              <c:pt idx="2588">
                <c:v>139392</c:v>
              </c:pt>
              <c:pt idx="2589">
                <c:v>7500</c:v>
              </c:pt>
              <c:pt idx="2590">
                <c:v>5414</c:v>
              </c:pt>
              <c:pt idx="2591">
                <c:v>5720</c:v>
              </c:pt>
              <c:pt idx="2592">
                <c:v>5054</c:v>
              </c:pt>
              <c:pt idx="2593">
                <c:v>4880</c:v>
              </c:pt>
              <c:pt idx="2594">
                <c:v>6000</c:v>
              </c:pt>
              <c:pt idx="2595">
                <c:v>6164</c:v>
              </c:pt>
              <c:pt idx="2596">
                <c:v>11780</c:v>
              </c:pt>
              <c:pt idx="2597">
                <c:v>12196</c:v>
              </c:pt>
              <c:pt idx="2598">
                <c:v>4160</c:v>
              </c:pt>
              <c:pt idx="2599">
                <c:v>8015</c:v>
              </c:pt>
              <c:pt idx="2600">
                <c:v>7998</c:v>
              </c:pt>
              <c:pt idx="2601">
                <c:v>7950</c:v>
              </c:pt>
              <c:pt idx="2602">
                <c:v>1174</c:v>
              </c:pt>
              <c:pt idx="2603">
                <c:v>9496</c:v>
              </c:pt>
              <c:pt idx="2604">
                <c:v>109336</c:v>
              </c:pt>
              <c:pt idx="2605">
                <c:v>19168</c:v>
              </c:pt>
              <c:pt idx="2606">
                <c:v>6000</c:v>
              </c:pt>
              <c:pt idx="2607">
                <c:v>34412</c:v>
              </c:pt>
              <c:pt idx="2608">
                <c:v>26329</c:v>
              </c:pt>
              <c:pt idx="2609">
                <c:v>7089</c:v>
              </c:pt>
              <c:pt idx="2610">
                <c:v>4500</c:v>
              </c:pt>
              <c:pt idx="2611">
                <c:v>1282</c:v>
              </c:pt>
              <c:pt idx="2612">
                <c:v>3738</c:v>
              </c:pt>
              <c:pt idx="2613">
                <c:v>6008</c:v>
              </c:pt>
              <c:pt idx="2614">
                <c:v>6184</c:v>
              </c:pt>
              <c:pt idx="2615">
                <c:v>1400</c:v>
              </c:pt>
              <c:pt idx="2616">
                <c:v>9870</c:v>
              </c:pt>
              <c:pt idx="2617">
                <c:v>1186</c:v>
              </c:pt>
              <c:pt idx="2618">
                <c:v>9962</c:v>
              </c:pt>
              <c:pt idx="2619">
                <c:v>4637</c:v>
              </c:pt>
              <c:pt idx="2620">
                <c:v>5600</c:v>
              </c:pt>
              <c:pt idx="2621">
                <c:v>2674</c:v>
              </c:pt>
              <c:pt idx="2622">
                <c:v>7524</c:v>
              </c:pt>
              <c:pt idx="2623">
                <c:v>7091</c:v>
              </c:pt>
              <c:pt idx="2624">
                <c:v>12611</c:v>
              </c:pt>
              <c:pt idx="2625">
                <c:v>7129</c:v>
              </c:pt>
              <c:pt idx="2626">
                <c:v>7000</c:v>
              </c:pt>
              <c:pt idx="2627">
                <c:v>9100</c:v>
              </c:pt>
              <c:pt idx="2628">
                <c:v>7476</c:v>
              </c:pt>
              <c:pt idx="2629">
                <c:v>7280</c:v>
              </c:pt>
              <c:pt idx="2630">
                <c:v>5909</c:v>
              </c:pt>
              <c:pt idx="2631">
                <c:v>4797</c:v>
              </c:pt>
              <c:pt idx="2632">
                <c:v>5100</c:v>
              </c:pt>
              <c:pt idx="2633">
                <c:v>7400</c:v>
              </c:pt>
              <c:pt idx="2634">
                <c:v>4887</c:v>
              </c:pt>
              <c:pt idx="2635">
                <c:v>5750</c:v>
              </c:pt>
              <c:pt idx="2636">
                <c:v>21907</c:v>
              </c:pt>
              <c:pt idx="2637">
                <c:v>3196</c:v>
              </c:pt>
              <c:pt idx="2638">
                <c:v>3000</c:v>
              </c:pt>
              <c:pt idx="2639">
                <c:v>78225</c:v>
              </c:pt>
              <c:pt idx="2640">
                <c:v>6536</c:v>
              </c:pt>
              <c:pt idx="2641">
                <c:v>21780</c:v>
              </c:pt>
              <c:pt idx="2642">
                <c:v>5948</c:v>
              </c:pt>
              <c:pt idx="2643">
                <c:v>8719</c:v>
              </c:pt>
              <c:pt idx="2644">
                <c:v>1360</c:v>
              </c:pt>
              <c:pt idx="2645">
                <c:v>9344</c:v>
              </c:pt>
              <c:pt idx="2646">
                <c:v>9000</c:v>
              </c:pt>
              <c:pt idx="2647">
                <c:v>8100</c:v>
              </c:pt>
              <c:pt idx="2648">
                <c:v>12888</c:v>
              </c:pt>
              <c:pt idx="2649">
                <c:v>2800</c:v>
              </c:pt>
              <c:pt idx="2650">
                <c:v>7350</c:v>
              </c:pt>
              <c:pt idx="2651">
                <c:v>6009</c:v>
              </c:pt>
              <c:pt idx="2652">
                <c:v>11585</c:v>
              </c:pt>
              <c:pt idx="2653">
                <c:v>6180</c:v>
              </c:pt>
              <c:pt idx="2654">
                <c:v>13068</c:v>
              </c:pt>
              <c:pt idx="2655">
                <c:v>13787</c:v>
              </c:pt>
              <c:pt idx="2656">
                <c:v>12929</c:v>
              </c:pt>
              <c:pt idx="2657">
                <c:v>4800</c:v>
              </c:pt>
              <c:pt idx="2658">
                <c:v>9406</c:v>
              </c:pt>
              <c:pt idx="2659">
                <c:v>1923</c:v>
              </c:pt>
              <c:pt idx="2660">
                <c:v>37647</c:v>
              </c:pt>
              <c:pt idx="2661">
                <c:v>9600</c:v>
              </c:pt>
              <c:pt idx="2662">
                <c:v>3060</c:v>
              </c:pt>
              <c:pt idx="2663">
                <c:v>35362</c:v>
              </c:pt>
              <c:pt idx="2664">
                <c:v>20700</c:v>
              </c:pt>
              <c:pt idx="2665">
                <c:v>38865</c:v>
              </c:pt>
              <c:pt idx="2666">
                <c:v>10760</c:v>
              </c:pt>
              <c:pt idx="2667">
                <c:v>5060</c:v>
              </c:pt>
              <c:pt idx="2668">
                <c:v>7466</c:v>
              </c:pt>
              <c:pt idx="2669">
                <c:v>7532</c:v>
              </c:pt>
              <c:pt idx="2670">
                <c:v>6251</c:v>
              </c:pt>
              <c:pt idx="2671">
                <c:v>932</c:v>
              </c:pt>
              <c:pt idx="2672">
                <c:v>9748</c:v>
              </c:pt>
              <c:pt idx="2673">
                <c:v>1262</c:v>
              </c:pt>
              <c:pt idx="2674">
                <c:v>7347</c:v>
              </c:pt>
              <c:pt idx="2675">
                <c:v>8400</c:v>
              </c:pt>
              <c:pt idx="2676">
                <c:v>7700</c:v>
              </c:pt>
              <c:pt idx="2677">
                <c:v>7079</c:v>
              </c:pt>
              <c:pt idx="2678">
                <c:v>7276</c:v>
              </c:pt>
              <c:pt idx="2679">
                <c:v>3477</c:v>
              </c:pt>
              <c:pt idx="2680">
                <c:v>18334</c:v>
              </c:pt>
              <c:pt idx="2681">
                <c:v>4637</c:v>
              </c:pt>
              <c:pt idx="2682">
                <c:v>7375</c:v>
              </c:pt>
              <c:pt idx="2683">
                <c:v>953</c:v>
              </c:pt>
              <c:pt idx="2684">
                <c:v>3811</c:v>
              </c:pt>
              <c:pt idx="2685">
                <c:v>18295</c:v>
              </c:pt>
              <c:pt idx="2686">
                <c:v>13300</c:v>
              </c:pt>
              <c:pt idx="2687">
                <c:v>6134</c:v>
              </c:pt>
              <c:pt idx="2688">
                <c:v>3840</c:v>
              </c:pt>
              <c:pt idx="2689">
                <c:v>1425</c:v>
              </c:pt>
              <c:pt idx="2690">
                <c:v>19271</c:v>
              </c:pt>
              <c:pt idx="2691">
                <c:v>7207</c:v>
              </c:pt>
              <c:pt idx="2692">
                <c:v>6360</c:v>
              </c:pt>
              <c:pt idx="2693">
                <c:v>3800</c:v>
              </c:pt>
              <c:pt idx="2694">
                <c:v>7720</c:v>
              </c:pt>
              <c:pt idx="2695">
                <c:v>11266</c:v>
              </c:pt>
              <c:pt idx="2696">
                <c:v>6000</c:v>
              </c:pt>
              <c:pt idx="2697">
                <c:v>3800</c:v>
              </c:pt>
              <c:pt idx="2698">
                <c:v>6896</c:v>
              </c:pt>
              <c:pt idx="2699">
                <c:v>7599</c:v>
              </c:pt>
              <c:pt idx="2700">
                <c:v>6600</c:v>
              </c:pt>
              <c:pt idx="2701">
                <c:v>7232</c:v>
              </c:pt>
              <c:pt idx="2702">
                <c:v>7104</c:v>
              </c:pt>
              <c:pt idx="2703">
                <c:v>3600</c:v>
              </c:pt>
              <c:pt idx="2704">
                <c:v>9760</c:v>
              </c:pt>
              <c:pt idx="2705">
                <c:v>5568</c:v>
              </c:pt>
              <c:pt idx="2706">
                <c:v>10382</c:v>
              </c:pt>
              <c:pt idx="2707">
                <c:v>3315</c:v>
              </c:pt>
              <c:pt idx="2708">
                <c:v>7505</c:v>
              </c:pt>
              <c:pt idx="2709">
                <c:v>7412</c:v>
              </c:pt>
              <c:pt idx="2710">
                <c:v>7000</c:v>
              </c:pt>
              <c:pt idx="2711">
                <c:v>22798</c:v>
              </c:pt>
              <c:pt idx="2712">
                <c:v>4947</c:v>
              </c:pt>
              <c:pt idx="2713">
                <c:v>20570</c:v>
              </c:pt>
              <c:pt idx="2714">
                <c:v>10875</c:v>
              </c:pt>
              <c:pt idx="2715">
                <c:v>7200</c:v>
              </c:pt>
              <c:pt idx="2716">
                <c:v>11520</c:v>
              </c:pt>
              <c:pt idx="2717">
                <c:v>4000</c:v>
              </c:pt>
              <c:pt idx="2718">
                <c:v>12420</c:v>
              </c:pt>
              <c:pt idx="2719">
                <c:v>7201</c:v>
              </c:pt>
              <c:pt idx="2720">
                <c:v>3600</c:v>
              </c:pt>
              <c:pt idx="2721">
                <c:v>1347</c:v>
              </c:pt>
              <c:pt idx="2722">
                <c:v>2229</c:v>
              </c:pt>
              <c:pt idx="2723">
                <c:v>1238</c:v>
              </c:pt>
              <c:pt idx="2724">
                <c:v>6240</c:v>
              </c:pt>
              <c:pt idx="2725">
                <c:v>16526</c:v>
              </c:pt>
              <c:pt idx="2726">
                <c:v>6278</c:v>
              </c:pt>
              <c:pt idx="2727">
                <c:v>10204</c:v>
              </c:pt>
              <c:pt idx="2728">
                <c:v>12103</c:v>
              </c:pt>
              <c:pt idx="2729">
                <c:v>26977</c:v>
              </c:pt>
              <c:pt idx="2730">
                <c:v>6753</c:v>
              </c:pt>
              <c:pt idx="2731">
                <c:v>230652</c:v>
              </c:pt>
              <c:pt idx="2732">
                <c:v>8432</c:v>
              </c:pt>
              <c:pt idx="2733">
                <c:v>11234</c:v>
              </c:pt>
              <c:pt idx="2734">
                <c:v>9000</c:v>
              </c:pt>
              <c:pt idx="2735">
                <c:v>10723</c:v>
              </c:pt>
              <c:pt idx="2736">
                <c:v>9011</c:v>
              </c:pt>
              <c:pt idx="2737">
                <c:v>8092</c:v>
              </c:pt>
              <c:pt idx="2738">
                <c:v>10576</c:v>
              </c:pt>
              <c:pt idx="2739">
                <c:v>6000</c:v>
              </c:pt>
              <c:pt idx="2740">
                <c:v>10800</c:v>
              </c:pt>
              <c:pt idx="2741">
                <c:v>17300</c:v>
              </c:pt>
              <c:pt idx="2742">
                <c:v>43386</c:v>
              </c:pt>
              <c:pt idx="2743">
                <c:v>9600</c:v>
              </c:pt>
              <c:pt idx="2744">
                <c:v>1388</c:v>
              </c:pt>
              <c:pt idx="2745">
                <c:v>4461</c:v>
              </c:pt>
              <c:pt idx="2746">
                <c:v>4800</c:v>
              </c:pt>
              <c:pt idx="2747">
                <c:v>7938</c:v>
              </c:pt>
              <c:pt idx="2748">
                <c:v>16249</c:v>
              </c:pt>
              <c:pt idx="2749">
                <c:v>9361</c:v>
              </c:pt>
              <c:pt idx="2750">
                <c:v>4080</c:v>
              </c:pt>
              <c:pt idx="2751">
                <c:v>8118</c:v>
              </c:pt>
              <c:pt idx="2752">
                <c:v>4500</c:v>
              </c:pt>
              <c:pt idx="2753">
                <c:v>6715</c:v>
              </c:pt>
              <c:pt idx="2754">
                <c:v>4200</c:v>
              </c:pt>
              <c:pt idx="2755">
                <c:v>6871</c:v>
              </c:pt>
              <c:pt idx="2756">
                <c:v>8682</c:v>
              </c:pt>
              <c:pt idx="2757">
                <c:v>7000</c:v>
              </c:pt>
              <c:pt idx="2758">
                <c:v>7100</c:v>
              </c:pt>
              <c:pt idx="2759">
                <c:v>15101</c:v>
              </c:pt>
              <c:pt idx="2760">
                <c:v>34222</c:v>
              </c:pt>
              <c:pt idx="2761">
                <c:v>27517</c:v>
              </c:pt>
              <c:pt idx="2762">
                <c:v>7171</c:v>
              </c:pt>
              <c:pt idx="2763">
                <c:v>8200</c:v>
              </c:pt>
              <c:pt idx="2764">
                <c:v>12672</c:v>
              </c:pt>
              <c:pt idx="2765">
                <c:v>4800</c:v>
              </c:pt>
              <c:pt idx="2766">
                <c:v>4780</c:v>
              </c:pt>
              <c:pt idx="2767">
                <c:v>5500</c:v>
              </c:pt>
              <c:pt idx="2768">
                <c:v>9435</c:v>
              </c:pt>
              <c:pt idx="2769">
                <c:v>14292</c:v>
              </c:pt>
              <c:pt idx="2770">
                <c:v>5000</c:v>
              </c:pt>
              <c:pt idx="2771">
                <c:v>9370</c:v>
              </c:pt>
              <c:pt idx="2772">
                <c:v>12445</c:v>
              </c:pt>
              <c:pt idx="2773">
                <c:v>8580</c:v>
              </c:pt>
              <c:pt idx="2774">
                <c:v>6900</c:v>
              </c:pt>
              <c:pt idx="2775">
                <c:v>5080</c:v>
              </c:pt>
              <c:pt idx="2776">
                <c:v>28324</c:v>
              </c:pt>
              <c:pt idx="2777">
                <c:v>10500</c:v>
              </c:pt>
              <c:pt idx="2778">
                <c:v>6738</c:v>
              </c:pt>
              <c:pt idx="2779">
                <c:v>7543</c:v>
              </c:pt>
              <c:pt idx="2780">
                <c:v>6400</c:v>
              </c:pt>
              <c:pt idx="2781">
                <c:v>43177</c:v>
              </c:pt>
              <c:pt idx="2782">
                <c:v>58806</c:v>
              </c:pt>
              <c:pt idx="2783">
                <c:v>10920</c:v>
              </c:pt>
              <c:pt idx="2784">
                <c:v>10000</c:v>
              </c:pt>
              <c:pt idx="2785">
                <c:v>6350</c:v>
              </c:pt>
              <c:pt idx="2786">
                <c:v>9700</c:v>
              </c:pt>
              <c:pt idx="2787">
                <c:v>3575</c:v>
              </c:pt>
              <c:pt idx="2788">
                <c:v>9430</c:v>
              </c:pt>
              <c:pt idx="2789">
                <c:v>9375</c:v>
              </c:pt>
              <c:pt idx="2790">
                <c:v>9000</c:v>
              </c:pt>
              <c:pt idx="2791">
                <c:v>16200</c:v>
              </c:pt>
              <c:pt idx="2792">
                <c:v>7700</c:v>
              </c:pt>
              <c:pt idx="2793">
                <c:v>6150</c:v>
              </c:pt>
              <c:pt idx="2794">
                <c:v>7683</c:v>
              </c:pt>
              <c:pt idx="2795">
                <c:v>7700</c:v>
              </c:pt>
              <c:pt idx="2796">
                <c:v>12070</c:v>
              </c:pt>
              <c:pt idx="2797">
                <c:v>8867</c:v>
              </c:pt>
              <c:pt idx="2798">
                <c:v>7700</c:v>
              </c:pt>
              <c:pt idx="2799">
                <c:v>11411</c:v>
              </c:pt>
              <c:pt idx="2800">
                <c:v>9792</c:v>
              </c:pt>
              <c:pt idx="2801">
                <c:v>4080</c:v>
              </c:pt>
              <c:pt idx="2802">
                <c:v>6368</c:v>
              </c:pt>
              <c:pt idx="2803">
                <c:v>9360</c:v>
              </c:pt>
              <c:pt idx="2804">
                <c:v>8114</c:v>
              </c:pt>
              <c:pt idx="2805">
                <c:v>4800</c:v>
              </c:pt>
              <c:pt idx="2806">
                <c:v>4080</c:v>
              </c:pt>
              <c:pt idx="2807">
                <c:v>4500</c:v>
              </c:pt>
              <c:pt idx="2808">
                <c:v>1419</c:v>
              </c:pt>
              <c:pt idx="2809">
                <c:v>5000</c:v>
              </c:pt>
              <c:pt idx="2810">
                <c:v>1294</c:v>
              </c:pt>
              <c:pt idx="2811">
                <c:v>6360</c:v>
              </c:pt>
              <c:pt idx="2812">
                <c:v>5501</c:v>
              </c:pt>
              <c:pt idx="2813">
                <c:v>2800</c:v>
              </c:pt>
              <c:pt idx="2814">
                <c:v>8523</c:v>
              </c:pt>
              <c:pt idx="2815">
                <c:v>10046</c:v>
              </c:pt>
              <c:pt idx="2816">
                <c:v>923</c:v>
              </c:pt>
              <c:pt idx="2817">
                <c:v>1120</c:v>
              </c:pt>
              <c:pt idx="2818">
                <c:v>4595</c:v>
              </c:pt>
              <c:pt idx="2819">
                <c:v>1428</c:v>
              </c:pt>
              <c:pt idx="2820">
                <c:v>9000</c:v>
              </c:pt>
              <c:pt idx="2821">
                <c:v>3000</c:v>
              </c:pt>
              <c:pt idx="2822">
                <c:v>8750</c:v>
              </c:pt>
              <c:pt idx="2823">
                <c:v>7210</c:v>
              </c:pt>
              <c:pt idx="2824">
                <c:v>8625</c:v>
              </c:pt>
              <c:pt idx="2825">
                <c:v>5131</c:v>
              </c:pt>
              <c:pt idx="2826">
                <c:v>4650</c:v>
              </c:pt>
              <c:pt idx="2827">
                <c:v>4377</c:v>
              </c:pt>
              <c:pt idx="2828">
                <c:v>11200</c:v>
              </c:pt>
              <c:pt idx="2829">
                <c:v>5980</c:v>
              </c:pt>
              <c:pt idx="2830">
                <c:v>8058</c:v>
              </c:pt>
              <c:pt idx="2831">
                <c:v>9593</c:v>
              </c:pt>
              <c:pt idx="2832">
                <c:v>3625</c:v>
              </c:pt>
              <c:pt idx="2833">
                <c:v>7089</c:v>
              </c:pt>
              <c:pt idx="2834">
                <c:v>18362</c:v>
              </c:pt>
              <c:pt idx="2835">
                <c:v>8340</c:v>
              </c:pt>
              <c:pt idx="2836">
                <c:v>42399</c:v>
              </c:pt>
              <c:pt idx="2837">
                <c:v>3600</c:v>
              </c:pt>
              <c:pt idx="2838">
                <c:v>7200</c:v>
              </c:pt>
              <c:pt idx="2839">
                <c:v>5412</c:v>
              </c:pt>
              <c:pt idx="2840">
                <c:v>7910</c:v>
              </c:pt>
              <c:pt idx="2841">
                <c:v>13912</c:v>
              </c:pt>
              <c:pt idx="2842">
                <c:v>9205</c:v>
              </c:pt>
              <c:pt idx="2843">
                <c:v>34290</c:v>
              </c:pt>
              <c:pt idx="2844">
                <c:v>10744</c:v>
              </c:pt>
              <c:pt idx="2845">
                <c:v>7200</c:v>
              </c:pt>
              <c:pt idx="2846">
                <c:v>10450</c:v>
              </c:pt>
              <c:pt idx="2847">
                <c:v>9324</c:v>
              </c:pt>
              <c:pt idx="2848">
                <c:v>4225</c:v>
              </c:pt>
              <c:pt idx="2849">
                <c:v>7350</c:v>
              </c:pt>
              <c:pt idx="2850">
                <c:v>20181</c:v>
              </c:pt>
              <c:pt idx="2851">
                <c:v>8210</c:v>
              </c:pt>
              <c:pt idx="2852">
                <c:v>10350</c:v>
              </c:pt>
              <c:pt idx="2853">
                <c:v>4731</c:v>
              </c:pt>
              <c:pt idx="2854">
                <c:v>3000</c:v>
              </c:pt>
              <c:pt idx="2855">
                <c:v>219527</c:v>
              </c:pt>
              <c:pt idx="2856">
                <c:v>8065</c:v>
              </c:pt>
              <c:pt idx="2857">
                <c:v>39964</c:v>
              </c:pt>
              <c:pt idx="2858">
                <c:v>3819</c:v>
              </c:pt>
              <c:pt idx="2859">
                <c:v>4320</c:v>
              </c:pt>
              <c:pt idx="2860">
                <c:v>5600</c:v>
              </c:pt>
              <c:pt idx="2861">
                <c:v>13510</c:v>
              </c:pt>
              <c:pt idx="2862">
                <c:v>11374</c:v>
              </c:pt>
              <c:pt idx="2863">
                <c:v>8031</c:v>
              </c:pt>
              <c:pt idx="2864">
                <c:v>8498</c:v>
              </c:pt>
              <c:pt idx="2865">
                <c:v>6112</c:v>
              </c:pt>
              <c:pt idx="2866">
                <c:v>8255</c:v>
              </c:pt>
              <c:pt idx="2867">
                <c:v>8740</c:v>
              </c:pt>
              <c:pt idx="2868">
                <c:v>6000</c:v>
              </c:pt>
              <c:pt idx="2869">
                <c:v>7415</c:v>
              </c:pt>
              <c:pt idx="2870">
                <c:v>11200</c:v>
              </c:pt>
              <c:pt idx="2871">
                <c:v>10358</c:v>
              </c:pt>
              <c:pt idx="2872">
                <c:v>237402</c:v>
              </c:pt>
              <c:pt idx="2873">
                <c:v>7693</c:v>
              </c:pt>
              <c:pt idx="2874">
                <c:v>8450</c:v>
              </c:pt>
              <c:pt idx="2875">
                <c:v>6600</c:v>
              </c:pt>
              <c:pt idx="2876">
                <c:v>14690</c:v>
              </c:pt>
              <c:pt idx="2877">
                <c:v>7326</c:v>
              </c:pt>
              <c:pt idx="2878">
                <c:v>3000</c:v>
              </c:pt>
              <c:pt idx="2879">
                <c:v>9938</c:v>
              </c:pt>
              <c:pt idx="2880">
                <c:v>6000</c:v>
              </c:pt>
              <c:pt idx="2881">
                <c:v>103672</c:v>
              </c:pt>
              <c:pt idx="2882">
                <c:v>3060</c:v>
              </c:pt>
              <c:pt idx="2883">
                <c:v>13224</c:v>
              </c:pt>
              <c:pt idx="2884">
                <c:v>3360</c:v>
              </c:pt>
              <c:pt idx="2885">
                <c:v>13000</c:v>
              </c:pt>
              <c:pt idx="2886">
                <c:v>5136</c:v>
              </c:pt>
              <c:pt idx="2887">
                <c:v>9385</c:v>
              </c:pt>
              <c:pt idx="2888">
                <c:v>4611</c:v>
              </c:pt>
              <c:pt idx="2889">
                <c:v>209088</c:v>
              </c:pt>
              <c:pt idx="2890">
                <c:v>15681</c:v>
              </c:pt>
              <c:pt idx="2891">
                <c:v>5000</c:v>
              </c:pt>
              <c:pt idx="2892">
                <c:v>7201</c:v>
              </c:pt>
              <c:pt idx="2893">
                <c:v>9247</c:v>
              </c:pt>
              <c:pt idx="2894">
                <c:v>48716</c:v>
              </c:pt>
              <c:pt idx="2895">
                <c:v>9600</c:v>
              </c:pt>
              <c:pt idx="2896">
                <c:v>4079</c:v>
              </c:pt>
              <c:pt idx="2897">
                <c:v>7300</c:v>
              </c:pt>
              <c:pt idx="2898">
                <c:v>1110</c:v>
              </c:pt>
              <c:pt idx="2899">
                <c:v>8400</c:v>
              </c:pt>
              <c:pt idx="2900">
                <c:v>38884</c:v>
              </c:pt>
              <c:pt idx="2901">
                <c:v>8341</c:v>
              </c:pt>
              <c:pt idx="2902">
                <c:v>6699</c:v>
              </c:pt>
              <c:pt idx="2903">
                <c:v>15992</c:v>
              </c:pt>
              <c:pt idx="2904">
                <c:v>10240</c:v>
              </c:pt>
              <c:pt idx="2905">
                <c:v>11044</c:v>
              </c:pt>
              <c:pt idx="2906">
                <c:v>10500</c:v>
              </c:pt>
              <c:pt idx="2907">
                <c:v>11461</c:v>
              </c:pt>
              <c:pt idx="2908">
                <c:v>949</c:v>
              </c:pt>
              <c:pt idx="2909">
                <c:v>1612</c:v>
              </c:pt>
              <c:pt idx="2910">
                <c:v>10078</c:v>
              </c:pt>
              <c:pt idx="2911">
                <c:v>6775</c:v>
              </c:pt>
              <c:pt idx="2912">
                <c:v>6884</c:v>
              </c:pt>
              <c:pt idx="2913">
                <c:v>7209</c:v>
              </c:pt>
              <c:pt idx="2914">
                <c:v>7553</c:v>
              </c:pt>
              <c:pt idx="2915">
                <c:v>7280</c:v>
              </c:pt>
              <c:pt idx="2916">
                <c:v>6587</c:v>
              </c:pt>
              <c:pt idx="2917">
                <c:v>15235</c:v>
              </c:pt>
              <c:pt idx="2918">
                <c:v>4000</c:v>
              </c:pt>
              <c:pt idx="2919">
                <c:v>15000</c:v>
              </c:pt>
              <c:pt idx="2920">
                <c:v>14486</c:v>
              </c:pt>
              <c:pt idx="2921">
                <c:v>9273</c:v>
              </c:pt>
              <c:pt idx="2922">
                <c:v>12236</c:v>
              </c:pt>
              <c:pt idx="2923">
                <c:v>3600</c:v>
              </c:pt>
              <c:pt idx="2924">
                <c:v>10306</c:v>
              </c:pt>
              <c:pt idx="2925">
                <c:v>5756</c:v>
              </c:pt>
              <c:pt idx="2926">
                <c:v>7781</c:v>
              </c:pt>
              <c:pt idx="2927">
                <c:v>5130</c:v>
              </c:pt>
              <c:pt idx="2928">
                <c:v>4653</c:v>
              </c:pt>
              <c:pt idx="2929">
                <c:v>3480</c:v>
              </c:pt>
              <c:pt idx="2930">
                <c:v>10920</c:v>
              </c:pt>
              <c:pt idx="2931">
                <c:v>5500</c:v>
              </c:pt>
              <c:pt idx="2932">
                <c:v>8170</c:v>
              </c:pt>
              <c:pt idx="2933">
                <c:v>27591</c:v>
              </c:pt>
              <c:pt idx="2934">
                <c:v>4288</c:v>
              </c:pt>
              <c:pt idx="2935">
                <c:v>14133</c:v>
              </c:pt>
              <c:pt idx="2936">
                <c:v>11612</c:v>
              </c:pt>
              <c:pt idx="2937">
                <c:v>5453</c:v>
              </c:pt>
              <c:pt idx="2938">
                <c:v>8338</c:v>
              </c:pt>
              <c:pt idx="2939">
                <c:v>7156</c:v>
              </c:pt>
              <c:pt idx="2940">
                <c:v>28516</c:v>
              </c:pt>
              <c:pt idx="2941">
                <c:v>4080</c:v>
              </c:pt>
              <c:pt idx="2942">
                <c:v>8089</c:v>
              </c:pt>
              <c:pt idx="2943">
                <c:v>4400</c:v>
              </c:pt>
              <c:pt idx="2944">
                <c:v>8085</c:v>
              </c:pt>
              <c:pt idx="2945">
                <c:v>21000</c:v>
              </c:pt>
              <c:pt idx="2946">
                <c:v>1710</c:v>
              </c:pt>
              <c:pt idx="2947">
                <c:v>5612</c:v>
              </c:pt>
              <c:pt idx="2948">
                <c:v>6000</c:v>
              </c:pt>
              <c:pt idx="2949">
                <c:v>2841</c:v>
              </c:pt>
              <c:pt idx="2950">
                <c:v>7884</c:v>
              </c:pt>
              <c:pt idx="2951">
                <c:v>60960</c:v>
              </c:pt>
              <c:pt idx="2952">
                <c:v>7700</c:v>
              </c:pt>
              <c:pt idx="2953">
                <c:v>11548</c:v>
              </c:pt>
              <c:pt idx="2954">
                <c:v>10125</c:v>
              </c:pt>
              <c:pt idx="2955">
                <c:v>3960</c:v>
              </c:pt>
              <c:pt idx="2956">
                <c:v>10005</c:v>
              </c:pt>
              <c:pt idx="2957">
                <c:v>7420</c:v>
              </c:pt>
              <c:pt idx="2958">
                <c:v>11717</c:v>
              </c:pt>
              <c:pt idx="2959">
                <c:v>6628</c:v>
              </c:pt>
              <c:pt idx="2960">
                <c:v>4770</c:v>
              </c:pt>
              <c:pt idx="2961">
                <c:v>5013</c:v>
              </c:pt>
              <c:pt idx="2962">
                <c:v>12429</c:v>
              </c:pt>
              <c:pt idx="2963">
                <c:v>8085</c:v>
              </c:pt>
              <c:pt idx="2964">
                <c:v>18892</c:v>
              </c:pt>
              <c:pt idx="2965">
                <c:v>6302</c:v>
              </c:pt>
              <c:pt idx="2966">
                <c:v>16306</c:v>
              </c:pt>
              <c:pt idx="2967">
                <c:v>244716</c:v>
              </c:pt>
              <c:pt idx="2968">
                <c:v>189486</c:v>
              </c:pt>
              <c:pt idx="2969">
                <c:v>11700</c:v>
              </c:pt>
              <c:pt idx="2970">
                <c:v>6600</c:v>
              </c:pt>
              <c:pt idx="2971">
                <c:v>7800</c:v>
              </c:pt>
              <c:pt idx="2972">
                <c:v>4800</c:v>
              </c:pt>
              <c:pt idx="2973">
                <c:v>13551</c:v>
              </c:pt>
              <c:pt idx="2974">
                <c:v>8265</c:v>
              </c:pt>
              <c:pt idx="2975">
                <c:v>10209</c:v>
              </c:pt>
              <c:pt idx="2976">
                <c:v>30884</c:v>
              </c:pt>
              <c:pt idx="2977">
                <c:v>4000</c:v>
              </c:pt>
              <c:pt idx="2978">
                <c:v>17833</c:v>
              </c:pt>
              <c:pt idx="2979">
                <c:v>10437</c:v>
              </c:pt>
              <c:pt idx="2980">
                <c:v>10800</c:v>
              </c:pt>
              <c:pt idx="2981">
                <c:v>3750</c:v>
              </c:pt>
              <c:pt idx="2982">
                <c:v>11227</c:v>
              </c:pt>
              <c:pt idx="2983">
                <c:v>7626</c:v>
              </c:pt>
              <c:pt idx="2984">
                <c:v>1879</c:v>
              </c:pt>
              <c:pt idx="2985">
                <c:v>8160</c:v>
              </c:pt>
              <c:pt idx="2986">
                <c:v>7314</c:v>
              </c:pt>
              <c:pt idx="2987">
                <c:v>7777</c:v>
              </c:pt>
              <c:pt idx="2988">
                <c:v>4900</c:v>
              </c:pt>
              <c:pt idx="2989">
                <c:v>7927</c:v>
              </c:pt>
              <c:pt idx="2990">
                <c:v>10000</c:v>
              </c:pt>
              <c:pt idx="2991">
                <c:v>8504</c:v>
              </c:pt>
              <c:pt idx="2992">
                <c:v>27042</c:v>
              </c:pt>
              <c:pt idx="2993">
                <c:v>9552</c:v>
              </c:pt>
              <c:pt idx="2994">
                <c:v>10319</c:v>
              </c:pt>
              <c:pt idx="2995">
                <c:v>6853</c:v>
              </c:pt>
              <c:pt idx="2996">
                <c:v>7035</c:v>
              </c:pt>
              <c:pt idx="2997">
                <c:v>10192</c:v>
              </c:pt>
              <c:pt idx="2998">
                <c:v>4080</c:v>
              </c:pt>
              <c:pt idx="2999">
                <c:v>3000</c:v>
              </c:pt>
              <c:pt idx="3000">
                <c:v>4239</c:v>
              </c:pt>
              <c:pt idx="3001">
                <c:v>9665</c:v>
              </c:pt>
              <c:pt idx="3002">
                <c:v>36200</c:v>
              </c:pt>
              <c:pt idx="3003">
                <c:v>11479</c:v>
              </c:pt>
              <c:pt idx="3004">
                <c:v>13782</c:v>
              </c:pt>
              <c:pt idx="3005">
                <c:v>22649</c:v>
              </c:pt>
              <c:pt idx="3006">
                <c:v>7420</c:v>
              </c:pt>
              <c:pt idx="3007">
                <c:v>43560</c:v>
              </c:pt>
              <c:pt idx="3008">
                <c:v>8014</c:v>
              </c:pt>
              <c:pt idx="3009">
                <c:v>4800</c:v>
              </c:pt>
              <c:pt idx="3010">
                <c:v>4600</c:v>
              </c:pt>
              <c:pt idx="3011">
                <c:v>4400</c:v>
              </c:pt>
              <c:pt idx="3012">
                <c:v>3149</c:v>
              </c:pt>
              <c:pt idx="3013">
                <c:v>1565</c:v>
              </c:pt>
              <c:pt idx="3014">
                <c:v>8837</c:v>
              </c:pt>
              <c:pt idx="3015">
                <c:v>1820</c:v>
              </c:pt>
              <c:pt idx="3016">
                <c:v>20000</c:v>
              </c:pt>
              <c:pt idx="3017">
                <c:v>8994</c:v>
              </c:pt>
              <c:pt idx="3018">
                <c:v>6300</c:v>
              </c:pt>
              <c:pt idx="3019">
                <c:v>9176</c:v>
              </c:pt>
              <c:pt idx="3020">
                <c:v>2788</c:v>
              </c:pt>
              <c:pt idx="3021">
                <c:v>5544</c:v>
              </c:pt>
              <c:pt idx="3022">
                <c:v>6830</c:v>
              </c:pt>
              <c:pt idx="3023">
                <c:v>6000</c:v>
              </c:pt>
              <c:pt idx="3024">
                <c:v>14406</c:v>
              </c:pt>
              <c:pt idx="3025">
                <c:v>6023</c:v>
              </c:pt>
              <c:pt idx="3026">
                <c:v>8400</c:v>
              </c:pt>
              <c:pt idx="3027">
                <c:v>10083</c:v>
              </c:pt>
              <c:pt idx="3028">
                <c:v>10613</c:v>
              </c:pt>
              <c:pt idx="3029">
                <c:v>40003</c:v>
              </c:pt>
              <c:pt idx="3030">
                <c:v>5000</c:v>
              </c:pt>
              <c:pt idx="3031">
                <c:v>7300</c:v>
              </c:pt>
              <c:pt idx="3032">
                <c:v>6260</c:v>
              </c:pt>
              <c:pt idx="3033">
                <c:v>13550</c:v>
              </c:pt>
              <c:pt idx="3034">
                <c:v>25600</c:v>
              </c:pt>
              <c:pt idx="3035">
                <c:v>17600</c:v>
              </c:pt>
              <c:pt idx="3036">
                <c:v>5750</c:v>
              </c:pt>
              <c:pt idx="3037">
                <c:v>3000</c:v>
              </c:pt>
              <c:pt idx="3038">
                <c:v>11120</c:v>
              </c:pt>
              <c:pt idx="3039">
                <c:v>11824</c:v>
              </c:pt>
              <c:pt idx="3040">
                <c:v>7200</c:v>
              </c:pt>
              <c:pt idx="3041">
                <c:v>7207</c:v>
              </c:pt>
              <c:pt idx="3042">
                <c:v>8645</c:v>
              </c:pt>
              <c:pt idx="3043">
                <c:v>4560</c:v>
              </c:pt>
              <c:pt idx="3044">
                <c:v>11100</c:v>
              </c:pt>
              <c:pt idx="3045">
                <c:v>7417</c:v>
              </c:pt>
              <c:pt idx="3046">
                <c:v>9569</c:v>
              </c:pt>
              <c:pt idx="3047">
                <c:v>9360</c:v>
              </c:pt>
              <c:pt idx="3048">
                <c:v>7956</c:v>
              </c:pt>
              <c:pt idx="3049">
                <c:v>7253</c:v>
              </c:pt>
              <c:pt idx="3050">
                <c:v>7482</c:v>
              </c:pt>
              <c:pt idx="3051">
                <c:v>6552</c:v>
              </c:pt>
              <c:pt idx="3052">
                <c:v>4625</c:v>
              </c:pt>
              <c:pt idx="3053">
                <c:v>3255</c:v>
              </c:pt>
              <c:pt idx="3054">
                <c:v>6158</c:v>
              </c:pt>
              <c:pt idx="3055">
                <c:v>8400</c:v>
              </c:pt>
              <c:pt idx="3056">
                <c:v>389126</c:v>
              </c:pt>
              <c:pt idx="3057">
                <c:v>5040</c:v>
              </c:pt>
              <c:pt idx="3058">
                <c:v>20377</c:v>
              </c:pt>
              <c:pt idx="3059">
                <c:v>5029</c:v>
              </c:pt>
              <c:pt idx="3060">
                <c:v>5102</c:v>
              </c:pt>
              <c:pt idx="3061">
                <c:v>9600</c:v>
              </c:pt>
              <c:pt idx="3062">
                <c:v>750</c:v>
              </c:pt>
              <c:pt idx="3063">
                <c:v>1269</c:v>
              </c:pt>
              <c:pt idx="3064">
                <c:v>8625</c:v>
              </c:pt>
              <c:pt idx="3065">
                <c:v>10150</c:v>
              </c:pt>
              <c:pt idx="3066">
                <c:v>9238</c:v>
              </c:pt>
              <c:pt idx="3067">
                <c:v>1375</c:v>
              </c:pt>
              <c:pt idx="3068">
                <c:v>1599</c:v>
              </c:pt>
              <c:pt idx="3069">
                <c:v>5100</c:v>
              </c:pt>
              <c:pt idx="3070">
                <c:v>15264</c:v>
              </c:pt>
              <c:pt idx="3071">
                <c:v>7208</c:v>
              </c:pt>
              <c:pt idx="3072">
                <c:v>12196</c:v>
              </c:pt>
              <c:pt idx="3073">
                <c:v>2958</c:v>
              </c:pt>
              <c:pt idx="3074">
                <c:v>11319</c:v>
              </c:pt>
              <c:pt idx="3075">
                <c:v>19000</c:v>
              </c:pt>
              <c:pt idx="3076">
                <c:v>29163</c:v>
              </c:pt>
              <c:pt idx="3077">
                <c:v>8400</c:v>
              </c:pt>
              <c:pt idx="3078">
                <c:v>8613</c:v>
              </c:pt>
              <c:pt idx="3079">
                <c:v>4200</c:v>
              </c:pt>
              <c:pt idx="3080">
                <c:v>4118</c:v>
              </c:pt>
              <c:pt idx="3081">
                <c:v>8086</c:v>
              </c:pt>
              <c:pt idx="3082">
                <c:v>5223</c:v>
              </c:pt>
              <c:pt idx="3083">
                <c:v>7412</c:v>
              </c:pt>
              <c:pt idx="3084">
                <c:v>7345</c:v>
              </c:pt>
              <c:pt idx="3085">
                <c:v>7420</c:v>
              </c:pt>
              <c:pt idx="3086">
                <c:v>10280</c:v>
              </c:pt>
              <c:pt idx="3087">
                <c:v>8891</c:v>
              </c:pt>
              <c:pt idx="3088">
                <c:v>12821</c:v>
              </c:pt>
              <c:pt idx="3089">
                <c:v>8100</c:v>
              </c:pt>
              <c:pt idx="3090">
                <c:v>6417</c:v>
              </c:pt>
              <c:pt idx="3091">
                <c:v>7351</c:v>
              </c:pt>
              <c:pt idx="3092">
                <c:v>8145</c:v>
              </c:pt>
              <c:pt idx="3093">
                <c:v>11100</c:v>
              </c:pt>
              <c:pt idx="3094">
                <c:v>37045</c:v>
              </c:pt>
              <c:pt idx="3095">
                <c:v>38781</c:v>
              </c:pt>
              <c:pt idx="3096">
                <c:v>6000</c:v>
              </c:pt>
              <c:pt idx="3097">
                <c:v>30410</c:v>
              </c:pt>
              <c:pt idx="3098">
                <c:v>7471</c:v>
              </c:pt>
              <c:pt idx="3099">
                <c:v>206474</c:v>
              </c:pt>
              <c:pt idx="3100">
                <c:v>8221</c:v>
              </c:pt>
              <c:pt idx="3101">
                <c:v>2500</c:v>
              </c:pt>
              <c:pt idx="3102">
                <c:v>4180</c:v>
              </c:pt>
              <c:pt idx="3103">
                <c:v>19204</c:v>
              </c:pt>
              <c:pt idx="3104">
                <c:v>7149</c:v>
              </c:pt>
              <c:pt idx="3105">
                <c:v>2599</c:v>
              </c:pt>
              <c:pt idx="3106">
                <c:v>12476</c:v>
              </c:pt>
              <c:pt idx="3107">
                <c:v>6107</c:v>
              </c:pt>
              <c:pt idx="3108">
                <c:v>9450</c:v>
              </c:pt>
              <c:pt idx="3109">
                <c:v>8122</c:v>
              </c:pt>
              <c:pt idx="3110">
                <c:v>12731</c:v>
              </c:pt>
              <c:pt idx="3111">
                <c:v>3500</c:v>
              </c:pt>
              <c:pt idx="3112">
                <c:v>8518</c:v>
              </c:pt>
              <c:pt idx="3113">
                <c:v>10153</c:v>
              </c:pt>
              <c:pt idx="3114">
                <c:v>8820</c:v>
              </c:pt>
              <c:pt idx="3115">
                <c:v>4469</c:v>
              </c:pt>
              <c:pt idx="3116">
                <c:v>1860</c:v>
              </c:pt>
              <c:pt idx="3117">
                <c:v>74487</c:v>
              </c:pt>
              <c:pt idx="3118">
                <c:v>7661</c:v>
              </c:pt>
              <c:pt idx="3119">
                <c:v>8750</c:v>
              </c:pt>
              <c:pt idx="3120">
                <c:v>4333</c:v>
              </c:pt>
              <c:pt idx="3121">
                <c:v>6978</c:v>
              </c:pt>
              <c:pt idx="3122">
                <c:v>280962</c:v>
              </c:pt>
              <c:pt idx="3123">
                <c:v>59863</c:v>
              </c:pt>
              <c:pt idx="3124">
                <c:v>20283</c:v>
              </c:pt>
              <c:pt idx="3125">
                <c:v>35124</c:v>
              </c:pt>
              <c:pt idx="3126">
                <c:v>6000</c:v>
              </c:pt>
              <c:pt idx="3127">
                <c:v>1677</c:v>
              </c:pt>
              <c:pt idx="3128">
                <c:v>9834</c:v>
              </c:pt>
              <c:pt idx="3129">
                <c:v>5100</c:v>
              </c:pt>
              <c:pt idx="3130">
                <c:v>43560</c:v>
              </c:pt>
              <c:pt idx="3131">
                <c:v>5550</c:v>
              </c:pt>
              <c:pt idx="3132">
                <c:v>8400</c:v>
              </c:pt>
              <c:pt idx="3133">
                <c:v>3944</c:v>
              </c:pt>
              <c:pt idx="3134">
                <c:v>7875</c:v>
              </c:pt>
              <c:pt idx="3135">
                <c:v>5000</c:v>
              </c:pt>
              <c:pt idx="3136">
                <c:v>9600</c:v>
              </c:pt>
              <c:pt idx="3137">
                <c:v>8505</c:v>
              </c:pt>
              <c:pt idx="3138">
                <c:v>13100</c:v>
              </c:pt>
              <c:pt idx="3139">
                <c:v>18200</c:v>
              </c:pt>
              <c:pt idx="3140">
                <c:v>3884</c:v>
              </c:pt>
              <c:pt idx="3141">
                <c:v>39189</c:v>
              </c:pt>
              <c:pt idx="3142">
                <c:v>4895</c:v>
              </c:pt>
              <c:pt idx="3143">
                <c:v>30500</c:v>
              </c:pt>
              <c:pt idx="3144">
                <c:v>12750</c:v>
              </c:pt>
              <c:pt idx="3145">
                <c:v>7989</c:v>
              </c:pt>
              <c:pt idx="3146">
                <c:v>7280</c:v>
              </c:pt>
              <c:pt idx="3147">
                <c:v>2850</c:v>
              </c:pt>
              <c:pt idx="3148">
                <c:v>1676</c:v>
              </c:pt>
              <c:pt idx="3149">
                <c:v>10155</c:v>
              </c:pt>
              <c:pt idx="3150">
                <c:v>8004</c:v>
              </c:pt>
              <c:pt idx="3151">
                <c:v>1245</c:v>
              </c:pt>
              <c:pt idx="3152">
                <c:v>37011</c:v>
              </c:pt>
              <c:pt idx="3153">
                <c:v>18731</c:v>
              </c:pt>
              <c:pt idx="3154">
                <c:v>6263</c:v>
              </c:pt>
              <c:pt idx="3155">
                <c:v>6738</c:v>
              </c:pt>
              <c:pt idx="3156">
                <c:v>6000</c:v>
              </c:pt>
              <c:pt idx="3157">
                <c:v>4995</c:v>
              </c:pt>
              <c:pt idx="3158">
                <c:v>4775</c:v>
              </c:pt>
              <c:pt idx="3159">
                <c:v>1192</c:v>
              </c:pt>
              <c:pt idx="3160">
                <c:v>2356</c:v>
              </c:pt>
              <c:pt idx="3161">
                <c:v>907</c:v>
              </c:pt>
              <c:pt idx="3162">
                <c:v>7081</c:v>
              </c:pt>
              <c:pt idx="3163">
                <c:v>5027</c:v>
              </c:pt>
              <c:pt idx="3164">
                <c:v>3817</c:v>
              </c:pt>
              <c:pt idx="3165">
                <c:v>8214</c:v>
              </c:pt>
              <c:pt idx="3166">
                <c:v>5300</c:v>
              </c:pt>
              <c:pt idx="3167">
                <c:v>1768</c:v>
              </c:pt>
              <c:pt idx="3168">
                <c:v>1350</c:v>
              </c:pt>
              <c:pt idx="3169">
                <c:v>6380</c:v>
              </c:pt>
              <c:pt idx="3170">
                <c:v>5000</c:v>
              </c:pt>
              <c:pt idx="3171">
                <c:v>9600</c:v>
              </c:pt>
              <c:pt idx="3172">
                <c:v>8000</c:v>
              </c:pt>
              <c:pt idx="3173">
                <c:v>12750</c:v>
              </c:pt>
              <c:pt idx="3174">
                <c:v>3841</c:v>
              </c:pt>
              <c:pt idx="3175">
                <c:v>100545</c:v>
              </c:pt>
              <c:pt idx="3176">
                <c:v>9594</c:v>
              </c:pt>
              <c:pt idx="3177">
                <c:v>6150</c:v>
              </c:pt>
              <c:pt idx="3178">
                <c:v>35722</c:v>
              </c:pt>
              <c:pt idx="3179">
                <c:v>11783</c:v>
              </c:pt>
              <c:pt idx="3180">
                <c:v>8760</c:v>
              </c:pt>
              <c:pt idx="3181">
                <c:v>7007</c:v>
              </c:pt>
              <c:pt idx="3182">
                <c:v>64073</c:v>
              </c:pt>
              <c:pt idx="3183">
                <c:v>3680</c:v>
              </c:pt>
              <c:pt idx="3184">
                <c:v>30886</c:v>
              </c:pt>
              <c:pt idx="3185">
                <c:v>5000</c:v>
              </c:pt>
              <c:pt idx="3186">
                <c:v>6000</c:v>
              </c:pt>
              <c:pt idx="3187">
                <c:v>15559</c:v>
              </c:pt>
              <c:pt idx="3188">
                <c:v>27072</c:v>
              </c:pt>
              <c:pt idx="3189">
                <c:v>8710</c:v>
              </c:pt>
              <c:pt idx="3190">
                <c:v>13102</c:v>
              </c:pt>
              <c:pt idx="3191">
                <c:v>4132</c:v>
              </c:pt>
              <c:pt idx="3192">
                <c:v>10726</c:v>
              </c:pt>
              <c:pt idx="3193">
                <c:v>18295</c:v>
              </c:pt>
              <c:pt idx="3194">
                <c:v>35261</c:v>
              </c:pt>
              <c:pt idx="3195">
                <c:v>13392</c:v>
              </c:pt>
              <c:pt idx="3196">
                <c:v>11413</c:v>
              </c:pt>
              <c:pt idx="3197">
                <c:v>55387</c:v>
              </c:pt>
              <c:pt idx="3198">
                <c:v>8346</c:v>
              </c:pt>
              <c:pt idx="3199">
                <c:v>53574</c:v>
              </c:pt>
              <c:pt idx="3200">
                <c:v>5925</c:v>
              </c:pt>
              <c:pt idx="3201">
                <c:v>5289</c:v>
              </c:pt>
              <c:pt idx="3202">
                <c:v>13180</c:v>
              </c:pt>
              <c:pt idx="3203">
                <c:v>5080</c:v>
              </c:pt>
              <c:pt idx="3204">
                <c:v>4080</c:v>
              </c:pt>
              <c:pt idx="3205">
                <c:v>9571</c:v>
              </c:pt>
              <c:pt idx="3206">
                <c:v>3825</c:v>
              </c:pt>
              <c:pt idx="3207">
                <c:v>7700</c:v>
              </c:pt>
              <c:pt idx="3208">
                <c:v>4502</c:v>
              </c:pt>
              <c:pt idx="3209">
                <c:v>28008</c:v>
              </c:pt>
              <c:pt idx="3210">
                <c:v>5412</c:v>
              </c:pt>
              <c:pt idx="3211">
                <c:v>100188</c:v>
              </c:pt>
              <c:pt idx="3212">
                <c:v>4128</c:v>
              </c:pt>
              <c:pt idx="3213">
                <c:v>7435</c:v>
              </c:pt>
              <c:pt idx="3214">
                <c:v>1259</c:v>
              </c:pt>
              <c:pt idx="3215">
                <c:v>8505</c:v>
              </c:pt>
              <c:pt idx="3216">
                <c:v>9840</c:v>
              </c:pt>
              <c:pt idx="3217">
                <c:v>7992</c:v>
              </c:pt>
              <c:pt idx="3218">
                <c:v>1309</c:v>
              </c:pt>
              <c:pt idx="3219">
                <c:v>9900</c:v>
              </c:pt>
              <c:pt idx="3220">
                <c:v>9052</c:v>
              </c:pt>
              <c:pt idx="3221">
                <c:v>22588</c:v>
              </c:pt>
              <c:pt idx="3222">
                <c:v>8454</c:v>
              </c:pt>
              <c:pt idx="3223">
                <c:v>5280</c:v>
              </c:pt>
              <c:pt idx="3224">
                <c:v>10466</c:v>
              </c:pt>
              <c:pt idx="3225">
                <c:v>7284</c:v>
              </c:pt>
              <c:pt idx="3226">
                <c:v>6000</c:v>
              </c:pt>
              <c:pt idx="3227">
                <c:v>4500</c:v>
              </c:pt>
              <c:pt idx="3228">
                <c:v>5120</c:v>
              </c:pt>
              <c:pt idx="3229">
                <c:v>2003</c:v>
              </c:pt>
              <c:pt idx="3230">
                <c:v>11440</c:v>
              </c:pt>
              <c:pt idx="3231">
                <c:v>14350</c:v>
              </c:pt>
              <c:pt idx="3232">
                <c:v>7577</c:v>
              </c:pt>
              <c:pt idx="3233">
                <c:v>9371</c:v>
              </c:pt>
              <c:pt idx="3234">
                <c:v>15600</c:v>
              </c:pt>
              <c:pt idx="3235">
                <c:v>20793</c:v>
              </c:pt>
              <c:pt idx="3236">
                <c:v>6204</c:v>
              </c:pt>
              <c:pt idx="3237">
                <c:v>6906</c:v>
              </c:pt>
              <c:pt idx="3238">
                <c:v>14930</c:v>
              </c:pt>
              <c:pt idx="3239">
                <c:v>37122</c:v>
              </c:pt>
              <c:pt idx="3240">
                <c:v>3821</c:v>
              </c:pt>
              <c:pt idx="3241">
                <c:v>9265</c:v>
              </c:pt>
              <c:pt idx="3242">
                <c:v>11375</c:v>
              </c:pt>
              <c:pt idx="3243">
                <c:v>9950</c:v>
              </c:pt>
              <c:pt idx="3244">
                <c:v>7881</c:v>
              </c:pt>
              <c:pt idx="3245">
                <c:v>5756</c:v>
              </c:pt>
              <c:pt idx="3246">
                <c:v>9607</c:v>
              </c:pt>
              <c:pt idx="3247">
                <c:v>747</c:v>
              </c:pt>
              <c:pt idx="3248">
                <c:v>5611</c:v>
              </c:pt>
              <c:pt idx="3249">
                <c:v>18980</c:v>
              </c:pt>
              <c:pt idx="3250">
                <c:v>8450</c:v>
              </c:pt>
              <c:pt idx="3251">
                <c:v>5120</c:v>
              </c:pt>
              <c:pt idx="3252">
                <c:v>22572</c:v>
              </c:pt>
              <c:pt idx="3253">
                <c:v>18205</c:v>
              </c:pt>
              <c:pt idx="3254">
                <c:v>8195</c:v>
              </c:pt>
              <c:pt idx="3255">
                <c:v>7600</c:v>
              </c:pt>
              <c:pt idx="3256">
                <c:v>7200</c:v>
              </c:pt>
              <c:pt idx="3257">
                <c:v>7680</c:v>
              </c:pt>
              <c:pt idx="3258">
                <c:v>5606</c:v>
              </c:pt>
              <c:pt idx="3259">
                <c:v>4750</c:v>
              </c:pt>
              <c:pt idx="3260">
                <c:v>203425</c:v>
              </c:pt>
              <c:pt idx="3261">
                <c:v>4000</c:v>
              </c:pt>
              <c:pt idx="3262">
                <c:v>5220</c:v>
              </c:pt>
              <c:pt idx="3263">
                <c:v>6180</c:v>
              </c:pt>
              <c:pt idx="3264">
                <c:v>5500</c:v>
              </c:pt>
              <c:pt idx="3265">
                <c:v>2640</c:v>
              </c:pt>
              <c:pt idx="3266">
                <c:v>5400</c:v>
              </c:pt>
              <c:pt idx="3267">
                <c:v>5000</c:v>
              </c:pt>
              <c:pt idx="3268">
                <c:v>6031</c:v>
              </c:pt>
              <c:pt idx="3269">
                <c:v>13900</c:v>
              </c:pt>
              <c:pt idx="3270">
                <c:v>2772</c:v>
              </c:pt>
              <c:pt idx="3271">
                <c:v>1119</c:v>
              </c:pt>
              <c:pt idx="3272">
                <c:v>4850</c:v>
              </c:pt>
              <c:pt idx="3273">
                <c:v>1936</c:v>
              </c:pt>
              <c:pt idx="3274">
                <c:v>31450</c:v>
              </c:pt>
              <c:pt idx="3275">
                <c:v>4000</c:v>
              </c:pt>
              <c:pt idx="3276">
                <c:v>7508</c:v>
              </c:pt>
              <c:pt idx="3277">
                <c:v>9600</c:v>
              </c:pt>
              <c:pt idx="3278">
                <c:v>5760</c:v>
              </c:pt>
              <c:pt idx="3279">
                <c:v>8548</c:v>
              </c:pt>
              <c:pt idx="3280">
                <c:v>9000</c:v>
              </c:pt>
              <c:pt idx="3281">
                <c:v>13470</c:v>
              </c:pt>
              <c:pt idx="3282">
                <c:v>7566</c:v>
              </c:pt>
              <c:pt idx="3283">
                <c:v>47044</c:v>
              </c:pt>
              <c:pt idx="3284">
                <c:v>8570</c:v>
              </c:pt>
              <c:pt idx="3285">
                <c:v>8060</c:v>
              </c:pt>
              <c:pt idx="3286">
                <c:v>37034</c:v>
              </c:pt>
              <c:pt idx="3287">
                <c:v>8890</c:v>
              </c:pt>
              <c:pt idx="3288">
                <c:v>8250</c:v>
              </c:pt>
              <c:pt idx="3289">
                <c:v>5719</c:v>
              </c:pt>
              <c:pt idx="3290">
                <c:v>8364</c:v>
              </c:pt>
              <c:pt idx="3291">
                <c:v>9415</c:v>
              </c:pt>
              <c:pt idx="3292">
                <c:v>1845</c:v>
              </c:pt>
              <c:pt idx="3293">
                <c:v>5377</c:v>
              </c:pt>
              <c:pt idx="3294">
                <c:v>4736</c:v>
              </c:pt>
              <c:pt idx="3295">
                <c:v>2910</c:v>
              </c:pt>
              <c:pt idx="3296">
                <c:v>3700</c:v>
              </c:pt>
              <c:pt idx="3297">
                <c:v>10392</c:v>
              </c:pt>
              <c:pt idx="3298">
                <c:v>18144</c:v>
              </c:pt>
              <c:pt idx="3299">
                <c:v>10200</c:v>
              </c:pt>
              <c:pt idx="3300">
                <c:v>15253</c:v>
              </c:pt>
              <c:pt idx="3301">
                <c:v>48693</c:v>
              </c:pt>
              <c:pt idx="3302">
                <c:v>5000</c:v>
              </c:pt>
              <c:pt idx="3303">
                <c:v>9984</c:v>
              </c:pt>
              <c:pt idx="3304">
                <c:v>11250</c:v>
              </c:pt>
              <c:pt idx="3305">
                <c:v>7510</c:v>
              </c:pt>
              <c:pt idx="3306">
                <c:v>6377</c:v>
              </c:pt>
              <c:pt idx="3307">
                <c:v>8498</c:v>
              </c:pt>
              <c:pt idx="3308">
                <c:v>8144</c:v>
              </c:pt>
              <c:pt idx="3309">
                <c:v>3375</c:v>
              </c:pt>
              <c:pt idx="3310">
                <c:v>9583</c:v>
              </c:pt>
              <c:pt idx="3311">
                <c:v>19439</c:v>
              </c:pt>
              <c:pt idx="3312">
                <c:v>3333</c:v>
              </c:pt>
              <c:pt idx="3313">
                <c:v>6832</c:v>
              </c:pt>
              <c:pt idx="3314">
                <c:v>4211</c:v>
              </c:pt>
              <c:pt idx="3315">
                <c:v>4008</c:v>
              </c:pt>
              <c:pt idx="3316">
                <c:v>4750</c:v>
              </c:pt>
              <c:pt idx="3317">
                <c:v>28535</c:v>
              </c:pt>
              <c:pt idx="3318">
                <c:v>3475</c:v>
              </c:pt>
              <c:pt idx="3319">
                <c:v>11740</c:v>
              </c:pt>
              <c:pt idx="3320">
                <c:v>4000</c:v>
              </c:pt>
              <c:pt idx="3321">
                <c:v>5170</c:v>
              </c:pt>
              <c:pt idx="3322">
                <c:v>4840</c:v>
              </c:pt>
              <c:pt idx="3323">
                <c:v>16960</c:v>
              </c:pt>
              <c:pt idx="3324">
                <c:v>3264</c:v>
              </c:pt>
              <c:pt idx="3325">
                <c:v>5336</c:v>
              </c:pt>
              <c:pt idx="3326">
                <c:v>29258</c:v>
              </c:pt>
              <c:pt idx="3327">
                <c:v>5686</c:v>
              </c:pt>
              <c:pt idx="3328">
                <c:v>6180</c:v>
              </c:pt>
              <c:pt idx="3329">
                <c:v>6136</c:v>
              </c:pt>
              <c:pt idx="3330">
                <c:v>5400</c:v>
              </c:pt>
              <c:pt idx="3331">
                <c:v>8450</c:v>
              </c:pt>
              <c:pt idx="3332">
                <c:v>9648</c:v>
              </c:pt>
              <c:pt idx="3333">
                <c:v>4800</c:v>
              </c:pt>
              <c:pt idx="3334">
                <c:v>3672</c:v>
              </c:pt>
              <c:pt idx="3335">
                <c:v>8240</c:v>
              </c:pt>
              <c:pt idx="3336">
                <c:v>10695</c:v>
              </c:pt>
              <c:pt idx="3337">
                <c:v>4775</c:v>
              </c:pt>
              <c:pt idx="3338">
                <c:v>7307</c:v>
              </c:pt>
              <c:pt idx="3339">
                <c:v>7650</c:v>
              </c:pt>
              <c:pt idx="3340">
                <c:v>12415</c:v>
              </c:pt>
              <c:pt idx="3341">
                <c:v>8400</c:v>
              </c:pt>
              <c:pt idx="3342">
                <c:v>8400</c:v>
              </c:pt>
              <c:pt idx="3343">
                <c:v>16532</c:v>
              </c:pt>
              <c:pt idx="3344">
                <c:v>7910</c:v>
              </c:pt>
              <c:pt idx="3345">
                <c:v>17100</c:v>
              </c:pt>
              <c:pt idx="3346">
                <c:v>284011</c:v>
              </c:pt>
              <c:pt idx="3347">
                <c:v>9162</c:v>
              </c:pt>
              <c:pt idx="3348">
                <c:v>3974</c:v>
              </c:pt>
              <c:pt idx="3349">
                <c:v>22885</c:v>
              </c:pt>
              <c:pt idx="3350">
                <c:v>8398</c:v>
              </c:pt>
              <c:pt idx="3351">
                <c:v>3036</c:v>
              </c:pt>
              <c:pt idx="3352">
                <c:v>8184</c:v>
              </c:pt>
              <c:pt idx="3353">
                <c:v>127631</c:v>
              </c:pt>
              <c:pt idx="3354">
                <c:v>10051</c:v>
              </c:pt>
              <c:pt idx="3355">
                <c:v>8086</c:v>
              </c:pt>
              <c:pt idx="3356">
                <c:v>1406</c:v>
              </c:pt>
              <c:pt idx="3357">
                <c:v>49765</c:v>
              </c:pt>
              <c:pt idx="3358">
                <c:v>18815</c:v>
              </c:pt>
              <c:pt idx="3359">
                <c:v>11400</c:v>
              </c:pt>
              <c:pt idx="3360">
                <c:v>5650</c:v>
              </c:pt>
              <c:pt idx="3361">
                <c:v>16570</c:v>
              </c:pt>
              <c:pt idx="3362">
                <c:v>15512</c:v>
              </c:pt>
              <c:pt idx="3363">
                <c:v>6000</c:v>
              </c:pt>
              <c:pt idx="3364">
                <c:v>6300</c:v>
              </c:pt>
              <c:pt idx="3365">
                <c:v>8250</c:v>
              </c:pt>
              <c:pt idx="3366">
                <c:v>11165</c:v>
              </c:pt>
              <c:pt idx="3367">
                <c:v>8184</c:v>
              </c:pt>
              <c:pt idx="3368">
                <c:v>2885</c:v>
              </c:pt>
              <c:pt idx="3369">
                <c:v>6000</c:v>
              </c:pt>
              <c:pt idx="3370">
                <c:v>5458</c:v>
              </c:pt>
              <c:pt idx="3371">
                <c:v>8750</c:v>
              </c:pt>
              <c:pt idx="3372">
                <c:v>5000</c:v>
              </c:pt>
              <c:pt idx="3373">
                <c:v>21208</c:v>
              </c:pt>
              <c:pt idx="3374">
                <c:v>6200</c:v>
              </c:pt>
              <c:pt idx="3375">
                <c:v>8100</c:v>
              </c:pt>
              <c:pt idx="3376">
                <c:v>3676</c:v>
              </c:pt>
              <c:pt idx="3377">
                <c:v>7686</c:v>
              </c:pt>
              <c:pt idx="3378">
                <c:v>4390</c:v>
              </c:pt>
              <c:pt idx="3379">
                <c:v>9000</c:v>
              </c:pt>
              <c:pt idx="3380">
                <c:v>22144</c:v>
              </c:pt>
              <c:pt idx="3381">
                <c:v>8593</c:v>
              </c:pt>
              <c:pt idx="3382">
                <c:v>6833</c:v>
              </c:pt>
              <c:pt idx="3383">
                <c:v>11802</c:v>
              </c:pt>
              <c:pt idx="3384">
                <c:v>6825</c:v>
              </c:pt>
              <c:pt idx="3385">
                <c:v>13430</c:v>
              </c:pt>
              <c:pt idx="3386">
                <c:v>2617</c:v>
              </c:pt>
              <c:pt idx="3387">
                <c:v>7700</c:v>
              </c:pt>
              <c:pt idx="3388">
                <c:v>5415</c:v>
              </c:pt>
              <c:pt idx="3389">
                <c:v>17398</c:v>
              </c:pt>
              <c:pt idx="3390">
                <c:v>1493</c:v>
              </c:pt>
              <c:pt idx="3391">
                <c:v>2790</c:v>
              </c:pt>
              <c:pt idx="3392">
                <c:v>2820</c:v>
              </c:pt>
              <c:pt idx="3393">
                <c:v>3600</c:v>
              </c:pt>
              <c:pt idx="3394">
                <c:v>4613</c:v>
              </c:pt>
              <c:pt idx="3395">
                <c:v>2267</c:v>
              </c:pt>
              <c:pt idx="3396">
                <c:v>3730</c:v>
              </c:pt>
              <c:pt idx="3397">
                <c:v>7760</c:v>
              </c:pt>
              <c:pt idx="3398">
                <c:v>1312</c:v>
              </c:pt>
              <c:pt idx="3399">
                <c:v>5477</c:v>
              </c:pt>
              <c:pt idx="3400">
                <c:v>2691</c:v>
              </c:pt>
              <c:pt idx="3401">
                <c:v>1102</c:v>
              </c:pt>
              <c:pt idx="3402">
                <c:v>174240</c:v>
              </c:pt>
              <c:pt idx="3403">
                <c:v>7832</c:v>
              </c:pt>
              <c:pt idx="3404">
                <c:v>16290</c:v>
              </c:pt>
              <c:pt idx="3405">
                <c:v>7140</c:v>
              </c:pt>
              <c:pt idx="3406">
                <c:v>11475</c:v>
              </c:pt>
              <c:pt idx="3407">
                <c:v>5926</c:v>
              </c:pt>
              <c:pt idx="3408">
                <c:v>5000</c:v>
              </c:pt>
              <c:pt idx="3409">
                <c:v>6000</c:v>
              </c:pt>
              <c:pt idx="3410">
                <c:v>9289</c:v>
              </c:pt>
              <c:pt idx="3411">
                <c:v>17664</c:v>
              </c:pt>
              <c:pt idx="3412">
                <c:v>13964</c:v>
              </c:pt>
              <c:pt idx="3413">
                <c:v>8490</c:v>
              </c:pt>
              <c:pt idx="3414">
                <c:v>6700</c:v>
              </c:pt>
              <c:pt idx="3415">
                <c:v>10766</c:v>
              </c:pt>
              <c:pt idx="3416">
                <c:v>20000</c:v>
              </c:pt>
              <c:pt idx="3417">
                <c:v>8840</c:v>
              </c:pt>
              <c:pt idx="3418">
                <c:v>50479</c:v>
              </c:pt>
              <c:pt idx="3419">
                <c:v>5000</c:v>
              </c:pt>
              <c:pt idx="3420">
                <c:v>4400</c:v>
              </c:pt>
              <c:pt idx="3421">
                <c:v>5750</c:v>
              </c:pt>
              <c:pt idx="3422">
                <c:v>19850</c:v>
              </c:pt>
              <c:pt idx="3423">
                <c:v>5316</c:v>
              </c:pt>
              <c:pt idx="3424">
                <c:v>5499</c:v>
              </c:pt>
              <c:pt idx="3425">
                <c:v>10800</c:v>
              </c:pt>
              <c:pt idx="3426">
                <c:v>11877</c:v>
              </c:pt>
              <c:pt idx="3427">
                <c:v>7598</c:v>
              </c:pt>
              <c:pt idx="3428">
                <c:v>22651</c:v>
              </c:pt>
              <c:pt idx="3429">
                <c:v>37843</c:v>
              </c:pt>
              <c:pt idx="3430">
                <c:v>10395</c:v>
              </c:pt>
              <c:pt idx="3431">
                <c:v>11276</c:v>
              </c:pt>
              <c:pt idx="3432">
                <c:v>34175</c:v>
              </c:pt>
              <c:pt idx="3433">
                <c:v>14800</c:v>
              </c:pt>
              <c:pt idx="3434">
                <c:v>5875</c:v>
              </c:pt>
              <c:pt idx="3435">
                <c:v>7410</c:v>
              </c:pt>
              <c:pt idx="3436">
                <c:v>16117</c:v>
              </c:pt>
              <c:pt idx="3437">
                <c:v>6875</c:v>
              </c:pt>
              <c:pt idx="3438">
                <c:v>8751</c:v>
              </c:pt>
              <c:pt idx="3439">
                <c:v>19017</c:v>
              </c:pt>
              <c:pt idx="3440">
                <c:v>6684</c:v>
              </c:pt>
              <c:pt idx="3441">
                <c:v>1221</c:v>
              </c:pt>
              <c:pt idx="3442">
                <c:v>7200</c:v>
              </c:pt>
              <c:pt idx="3443">
                <c:v>26571</c:v>
              </c:pt>
              <c:pt idx="3444">
                <c:v>2475</c:v>
              </c:pt>
              <c:pt idx="3445">
                <c:v>12497</c:v>
              </c:pt>
              <c:pt idx="3446">
                <c:v>7350</c:v>
              </c:pt>
              <c:pt idx="3447">
                <c:v>4652</c:v>
              </c:pt>
              <c:pt idx="3448">
                <c:v>265716</c:v>
              </c:pt>
              <c:pt idx="3449">
                <c:v>49709</c:v>
              </c:pt>
              <c:pt idx="3450">
                <c:v>10200</c:v>
              </c:pt>
              <c:pt idx="3451">
                <c:v>7350</c:v>
              </c:pt>
              <c:pt idx="3452">
                <c:v>7826</c:v>
              </c:pt>
              <c:pt idx="3453">
                <c:v>9900</c:v>
              </c:pt>
              <c:pt idx="3454">
                <c:v>4000</c:v>
              </c:pt>
              <c:pt idx="3455">
                <c:v>7200</c:v>
              </c:pt>
              <c:pt idx="3456">
                <c:v>6930</c:v>
              </c:pt>
              <c:pt idx="3457">
                <c:v>23660</c:v>
              </c:pt>
              <c:pt idx="3458">
                <c:v>4000</c:v>
              </c:pt>
              <c:pt idx="3459">
                <c:v>11787</c:v>
              </c:pt>
              <c:pt idx="3460">
                <c:v>8500</c:v>
              </c:pt>
              <c:pt idx="3461">
                <c:v>6975</c:v>
              </c:pt>
              <c:pt idx="3462">
                <c:v>16360</c:v>
              </c:pt>
              <c:pt idx="3463">
                <c:v>5267</c:v>
              </c:pt>
              <c:pt idx="3464">
                <c:v>3340</c:v>
              </c:pt>
              <c:pt idx="3465">
                <c:v>11989</c:v>
              </c:pt>
              <c:pt idx="3466">
                <c:v>5476</c:v>
              </c:pt>
              <c:pt idx="3467">
                <c:v>6620</c:v>
              </c:pt>
              <c:pt idx="3468">
                <c:v>7954</c:v>
              </c:pt>
              <c:pt idx="3469">
                <c:v>5040</c:v>
              </c:pt>
              <c:pt idx="3470">
                <c:v>136915</c:v>
              </c:pt>
              <c:pt idx="3471">
                <c:v>4743</c:v>
              </c:pt>
              <c:pt idx="3472">
                <c:v>75794</c:v>
              </c:pt>
              <c:pt idx="3473">
                <c:v>3729</c:v>
              </c:pt>
              <c:pt idx="3474">
                <c:v>11085</c:v>
              </c:pt>
              <c:pt idx="3475">
                <c:v>27760</c:v>
              </c:pt>
              <c:pt idx="3476">
                <c:v>8016</c:v>
              </c:pt>
              <c:pt idx="3477">
                <c:v>41343</c:v>
              </c:pt>
              <c:pt idx="3478">
                <c:v>5080</c:v>
              </c:pt>
              <c:pt idx="3479">
                <c:v>5000</c:v>
              </c:pt>
              <c:pt idx="3480">
                <c:v>9946</c:v>
              </c:pt>
              <c:pt idx="3481">
                <c:v>7479</c:v>
              </c:pt>
              <c:pt idx="3482">
                <c:v>8040</c:v>
              </c:pt>
              <c:pt idx="3483">
                <c:v>9346</c:v>
              </c:pt>
              <c:pt idx="3484">
                <c:v>12384</c:v>
              </c:pt>
              <c:pt idx="3485">
                <c:v>9612</c:v>
              </c:pt>
              <c:pt idx="3486">
                <c:v>6290</c:v>
              </c:pt>
              <c:pt idx="3487">
                <c:v>478288</c:v>
              </c:pt>
              <c:pt idx="3488">
                <c:v>9622</c:v>
              </c:pt>
              <c:pt idx="3489">
                <c:v>12063</c:v>
              </c:pt>
              <c:pt idx="3490">
                <c:v>7526</c:v>
              </c:pt>
              <c:pt idx="3491">
                <c:v>20001</c:v>
              </c:pt>
              <c:pt idx="3492">
                <c:v>6710</c:v>
              </c:pt>
              <c:pt idx="3493">
                <c:v>15600</c:v>
              </c:pt>
              <c:pt idx="3494">
                <c:v>81021</c:v>
              </c:pt>
              <c:pt idx="3495">
                <c:v>5000</c:v>
              </c:pt>
              <c:pt idx="3496">
                <c:v>5000</c:v>
              </c:pt>
              <c:pt idx="3497">
                <c:v>16809</c:v>
              </c:pt>
              <c:pt idx="3498">
                <c:v>19000</c:v>
              </c:pt>
              <c:pt idx="3499">
                <c:v>5500</c:v>
              </c:pt>
              <c:pt idx="3500">
                <c:v>8925</c:v>
              </c:pt>
              <c:pt idx="3501">
                <c:v>7569</c:v>
              </c:pt>
              <c:pt idx="3502">
                <c:v>16684</c:v>
              </c:pt>
              <c:pt idx="3503">
                <c:v>6417</c:v>
              </c:pt>
              <c:pt idx="3504">
                <c:v>12100</c:v>
              </c:pt>
              <c:pt idx="3505">
                <c:v>9583</c:v>
              </c:pt>
              <c:pt idx="3506">
                <c:v>4482</c:v>
              </c:pt>
              <c:pt idx="3507">
                <c:v>6654</c:v>
              </c:pt>
              <c:pt idx="3508">
                <c:v>8002</c:v>
              </c:pt>
              <c:pt idx="3509">
                <c:v>14500</c:v>
              </c:pt>
              <c:pt idx="3510">
                <c:v>3876</c:v>
              </c:pt>
              <c:pt idx="3511">
                <c:v>6738</c:v>
              </c:pt>
              <c:pt idx="3512">
                <c:v>249126</c:v>
              </c:pt>
              <c:pt idx="3513">
                <c:v>3031</c:v>
              </c:pt>
              <c:pt idx="3514">
                <c:v>2171</c:v>
              </c:pt>
              <c:pt idx="3515">
                <c:v>7324</c:v>
              </c:pt>
              <c:pt idx="3516">
                <c:v>4540</c:v>
              </c:pt>
              <c:pt idx="3517">
                <c:v>3898</c:v>
              </c:pt>
              <c:pt idx="3518">
                <c:v>6625</c:v>
              </c:pt>
              <c:pt idx="3519">
                <c:v>5353</c:v>
              </c:pt>
              <c:pt idx="3520">
                <c:v>913</c:v>
              </c:pt>
              <c:pt idx="3521">
                <c:v>11968</c:v>
              </c:pt>
              <c:pt idx="3522">
                <c:v>6819</c:v>
              </c:pt>
              <c:pt idx="3523">
                <c:v>3200</c:v>
              </c:pt>
              <c:pt idx="3524">
                <c:v>8050</c:v>
              </c:pt>
              <c:pt idx="3525">
                <c:v>213444</c:v>
              </c:pt>
              <c:pt idx="3526">
                <c:v>10970</c:v>
              </c:pt>
              <c:pt idx="3527">
                <c:v>5300</c:v>
              </c:pt>
              <c:pt idx="3528">
                <c:v>7473</c:v>
              </c:pt>
              <c:pt idx="3529">
                <c:v>15600</c:v>
              </c:pt>
              <c:pt idx="3530">
                <c:v>8424</c:v>
              </c:pt>
              <c:pt idx="3531">
                <c:v>7700</c:v>
              </c:pt>
              <c:pt idx="3532">
                <c:v>37533</c:v>
              </c:pt>
              <c:pt idx="3533">
                <c:v>1545</c:v>
              </c:pt>
              <c:pt idx="3534">
                <c:v>9750</c:v>
              </c:pt>
              <c:pt idx="3535">
                <c:v>12349</c:v>
              </c:pt>
              <c:pt idx="3536">
                <c:v>35091</c:v>
              </c:pt>
              <c:pt idx="3537">
                <c:v>6380</c:v>
              </c:pt>
              <c:pt idx="3538">
                <c:v>63118</c:v>
              </c:pt>
              <c:pt idx="3539">
                <c:v>7350</c:v>
              </c:pt>
              <c:pt idx="3540">
                <c:v>8380</c:v>
              </c:pt>
              <c:pt idx="3541">
                <c:v>4865</c:v>
              </c:pt>
              <c:pt idx="3542">
                <c:v>5040</c:v>
              </c:pt>
              <c:pt idx="3543">
                <c:v>4800</c:v>
              </c:pt>
              <c:pt idx="3544">
                <c:v>45738</c:v>
              </c:pt>
              <c:pt idx="3545">
                <c:v>7867</c:v>
              </c:pt>
              <c:pt idx="3546">
                <c:v>11400</c:v>
              </c:pt>
              <c:pt idx="3547">
                <c:v>8944</c:v>
              </c:pt>
              <c:pt idx="3548">
                <c:v>7950</c:v>
              </c:pt>
              <c:pt idx="3549">
                <c:v>14322</c:v>
              </c:pt>
              <c:pt idx="3550">
                <c:v>10838</c:v>
              </c:pt>
              <c:pt idx="3551">
                <c:v>11597</c:v>
              </c:pt>
              <c:pt idx="3552">
                <c:v>6300</c:v>
              </c:pt>
              <c:pt idx="3553">
                <c:v>9583</c:v>
              </c:pt>
              <c:pt idx="3554">
                <c:v>9600</c:v>
              </c:pt>
              <c:pt idx="3555">
                <c:v>54450</c:v>
              </c:pt>
              <c:pt idx="3556">
                <c:v>2570</c:v>
              </c:pt>
              <c:pt idx="3557">
                <c:v>7200</c:v>
              </c:pt>
              <c:pt idx="3558">
                <c:v>4896</c:v>
              </c:pt>
              <c:pt idx="3559">
                <c:v>53330</c:v>
              </c:pt>
              <c:pt idx="3560">
                <c:v>8789</c:v>
              </c:pt>
              <c:pt idx="3561">
                <c:v>35000</c:v>
              </c:pt>
              <c:pt idx="3562">
                <c:v>6194</c:v>
              </c:pt>
              <c:pt idx="3563">
                <c:v>13297</c:v>
              </c:pt>
              <c:pt idx="3564">
                <c:v>22693</c:v>
              </c:pt>
              <c:pt idx="3565">
                <c:v>24300</c:v>
              </c:pt>
              <c:pt idx="3566">
                <c:v>8911</c:v>
              </c:pt>
              <c:pt idx="3567">
                <c:v>7100</c:v>
              </c:pt>
              <c:pt idx="3568">
                <c:v>3400</c:v>
              </c:pt>
              <c:pt idx="3569">
                <c:v>4240</c:v>
              </c:pt>
              <c:pt idx="3570">
                <c:v>1536</c:v>
              </c:pt>
              <c:pt idx="3571">
                <c:v>9793</c:v>
              </c:pt>
              <c:pt idx="3572">
                <c:v>5348</c:v>
              </c:pt>
              <c:pt idx="3573">
                <c:v>5000</c:v>
              </c:pt>
              <c:pt idx="3574">
                <c:v>16197</c:v>
              </c:pt>
              <c:pt idx="3575">
                <c:v>10409</c:v>
              </c:pt>
              <c:pt idx="3576">
                <c:v>6583</c:v>
              </c:pt>
              <c:pt idx="3577">
                <c:v>13833</c:v>
              </c:pt>
              <c:pt idx="3578">
                <c:v>4080</c:v>
              </c:pt>
              <c:pt idx="3579">
                <c:v>4800</c:v>
              </c:pt>
              <c:pt idx="3580">
                <c:v>10431</c:v>
              </c:pt>
              <c:pt idx="3581">
                <c:v>3420</c:v>
              </c:pt>
              <c:pt idx="3582">
                <c:v>19000</c:v>
              </c:pt>
              <c:pt idx="3583">
                <c:v>48351</c:v>
              </c:pt>
              <c:pt idx="3584">
                <c:v>40642</c:v>
              </c:pt>
              <c:pt idx="3585">
                <c:v>8913</c:v>
              </c:pt>
              <c:pt idx="3586">
                <c:v>6757</c:v>
              </c:pt>
              <c:pt idx="3587">
                <c:v>6240</c:v>
              </c:pt>
              <c:pt idx="3588">
                <c:v>8100</c:v>
              </c:pt>
              <c:pt idx="3589">
                <c:v>8155</c:v>
              </c:pt>
              <c:pt idx="3590">
                <c:v>2500</c:v>
              </c:pt>
              <c:pt idx="3591">
                <c:v>37800</c:v>
              </c:pt>
              <c:pt idx="3592">
                <c:v>8712</c:v>
              </c:pt>
              <c:pt idx="3593">
                <c:v>6000</c:v>
              </c:pt>
              <c:pt idx="3594">
                <c:v>18000</c:v>
              </c:pt>
              <c:pt idx="3595">
                <c:v>1687</c:v>
              </c:pt>
              <c:pt idx="3596">
                <c:v>4153</c:v>
              </c:pt>
              <c:pt idx="3597">
                <c:v>3075</c:v>
              </c:pt>
              <c:pt idx="3598">
                <c:v>64626</c:v>
              </c:pt>
              <c:pt idx="3599">
                <c:v>1212</c:v>
              </c:pt>
              <c:pt idx="3600">
                <c:v>9391</c:v>
              </c:pt>
              <c:pt idx="3601">
                <c:v>8580</c:v>
              </c:pt>
              <c:pt idx="3602">
                <c:v>10000</c:v>
              </c:pt>
              <c:pt idx="3603">
                <c:v>5527</c:v>
              </c:pt>
              <c:pt idx="3604">
                <c:v>4440</c:v>
              </c:pt>
              <c:pt idx="3605">
                <c:v>1456</c:v>
              </c:pt>
              <c:pt idx="3606">
                <c:v>942</c:v>
              </c:pt>
              <c:pt idx="3607">
                <c:v>1773</c:v>
              </c:pt>
              <c:pt idx="3608">
                <c:v>638</c:v>
              </c:pt>
              <c:pt idx="3609">
                <c:v>7200</c:v>
              </c:pt>
              <c:pt idx="3610">
                <c:v>8128</c:v>
              </c:pt>
              <c:pt idx="3611">
                <c:v>3376</c:v>
              </c:pt>
              <c:pt idx="3612">
                <c:v>8499</c:v>
              </c:pt>
              <c:pt idx="3613">
                <c:v>5000</c:v>
              </c:pt>
              <c:pt idx="3614">
                <c:v>9087</c:v>
              </c:pt>
              <c:pt idx="3615">
                <c:v>2542</c:v>
              </c:pt>
              <c:pt idx="3616">
                <c:v>16777</c:v>
              </c:pt>
              <c:pt idx="3617">
                <c:v>11500</c:v>
              </c:pt>
              <c:pt idx="3618">
                <c:v>40918</c:v>
              </c:pt>
              <c:pt idx="3619">
                <c:v>9100</c:v>
              </c:pt>
              <c:pt idx="3620">
                <c:v>17355</c:v>
              </c:pt>
              <c:pt idx="3621">
                <c:v>1275</c:v>
              </c:pt>
              <c:pt idx="3622">
                <c:v>15005</c:v>
              </c:pt>
              <c:pt idx="3623">
                <c:v>6222</c:v>
              </c:pt>
              <c:pt idx="3624">
                <c:v>7650</c:v>
              </c:pt>
              <c:pt idx="3625">
                <c:v>15540</c:v>
              </c:pt>
              <c:pt idx="3626">
                <c:v>54014</c:v>
              </c:pt>
              <c:pt idx="3627">
                <c:v>7048</c:v>
              </c:pt>
              <c:pt idx="3628">
                <c:v>9220</c:v>
              </c:pt>
              <c:pt idx="3629">
                <c:v>3360</c:v>
              </c:pt>
              <c:pt idx="3630">
                <c:v>2067</c:v>
              </c:pt>
              <c:pt idx="3631">
                <c:v>8153</c:v>
              </c:pt>
              <c:pt idx="3632">
                <c:v>4980</c:v>
              </c:pt>
              <c:pt idx="3633">
                <c:v>5750</c:v>
              </c:pt>
              <c:pt idx="3634">
                <c:v>5001</c:v>
              </c:pt>
              <c:pt idx="3635">
                <c:v>8666</c:v>
              </c:pt>
              <c:pt idx="3636">
                <c:v>7030</c:v>
              </c:pt>
              <c:pt idx="3637">
                <c:v>4046</c:v>
              </c:pt>
              <c:pt idx="3638">
                <c:v>10733</c:v>
              </c:pt>
              <c:pt idx="3639">
                <c:v>14630</c:v>
              </c:pt>
              <c:pt idx="3640">
                <c:v>15002</c:v>
              </c:pt>
              <c:pt idx="3641">
                <c:v>7341</c:v>
              </c:pt>
              <c:pt idx="3642">
                <c:v>60548</c:v>
              </c:pt>
              <c:pt idx="3643">
                <c:v>7623</c:v>
              </c:pt>
              <c:pt idx="3644">
                <c:v>8584</c:v>
              </c:pt>
              <c:pt idx="3645">
                <c:v>8100</c:v>
              </c:pt>
              <c:pt idx="3646">
                <c:v>7859</c:v>
              </c:pt>
              <c:pt idx="3647">
                <c:v>14197</c:v>
              </c:pt>
              <c:pt idx="3648">
                <c:v>6300</c:v>
              </c:pt>
              <c:pt idx="3649">
                <c:v>6031</c:v>
              </c:pt>
              <c:pt idx="3650">
                <c:v>3497</c:v>
              </c:pt>
              <c:pt idx="3651">
                <c:v>39446</c:v>
              </c:pt>
              <c:pt idx="3652">
                <c:v>5750</c:v>
              </c:pt>
              <c:pt idx="3653">
                <c:v>7200</c:v>
              </c:pt>
              <c:pt idx="3654">
                <c:v>11173</c:v>
              </c:pt>
              <c:pt idx="3655">
                <c:v>9600</c:v>
              </c:pt>
              <c:pt idx="3656">
                <c:v>3400</c:v>
              </c:pt>
              <c:pt idx="3657">
                <c:v>5750</c:v>
              </c:pt>
              <c:pt idx="3658">
                <c:v>1758</c:v>
              </c:pt>
              <c:pt idx="3659">
                <c:v>10316</c:v>
              </c:pt>
              <c:pt idx="3660">
                <c:v>165528</c:v>
              </c:pt>
              <c:pt idx="3661">
                <c:v>8050</c:v>
              </c:pt>
              <c:pt idx="3662">
                <c:v>6589</c:v>
              </c:pt>
              <c:pt idx="3663">
                <c:v>9664</c:v>
              </c:pt>
              <c:pt idx="3664">
                <c:v>3245</c:v>
              </c:pt>
              <c:pt idx="3665">
                <c:v>8800</c:v>
              </c:pt>
              <c:pt idx="3666">
                <c:v>4392</c:v>
              </c:pt>
              <c:pt idx="3667">
                <c:v>26540</c:v>
              </c:pt>
              <c:pt idx="3668">
                <c:v>24792</c:v>
              </c:pt>
              <c:pt idx="3669">
                <c:v>4322</c:v>
              </c:pt>
              <c:pt idx="3670">
                <c:v>4506</c:v>
              </c:pt>
              <c:pt idx="3671">
                <c:v>128502</c:v>
              </c:pt>
              <c:pt idx="3672">
                <c:v>9967</c:v>
              </c:pt>
              <c:pt idx="3673">
                <c:v>4007</c:v>
              </c:pt>
              <c:pt idx="3674">
                <c:v>2387</c:v>
              </c:pt>
              <c:pt idx="3675">
                <c:v>10856</c:v>
              </c:pt>
              <c:pt idx="3676">
                <c:v>8855</c:v>
              </c:pt>
              <c:pt idx="3677">
                <c:v>6300</c:v>
              </c:pt>
              <c:pt idx="3678">
                <c:v>28800</c:v>
              </c:pt>
              <c:pt idx="3679">
                <c:v>11784</c:v>
              </c:pt>
              <c:pt idx="3680">
                <c:v>15048</c:v>
              </c:pt>
              <c:pt idx="3681">
                <c:v>29185</c:v>
              </c:pt>
              <c:pt idx="3682">
                <c:v>12215</c:v>
              </c:pt>
              <c:pt idx="3683">
                <c:v>1613</c:v>
              </c:pt>
              <c:pt idx="3684">
                <c:v>7904</c:v>
              </c:pt>
              <c:pt idx="3685">
                <c:v>15086</c:v>
              </c:pt>
              <c:pt idx="3686">
                <c:v>934</c:v>
              </c:pt>
              <c:pt idx="3687">
                <c:v>5970</c:v>
              </c:pt>
              <c:pt idx="3688">
                <c:v>9143</c:v>
              </c:pt>
              <c:pt idx="3689">
                <c:v>3840</c:v>
              </c:pt>
              <c:pt idx="3690">
                <c:v>5700</c:v>
              </c:pt>
              <c:pt idx="3691">
                <c:v>9786</c:v>
              </c:pt>
              <c:pt idx="3692">
                <c:v>6998</c:v>
              </c:pt>
              <c:pt idx="3693">
                <c:v>7680</c:v>
              </c:pt>
              <c:pt idx="3694">
                <c:v>1330</c:v>
              </c:pt>
              <c:pt idx="3695">
                <c:v>11250</c:v>
              </c:pt>
              <c:pt idx="3696">
                <c:v>5265</c:v>
              </c:pt>
              <c:pt idx="3697">
                <c:v>8589</c:v>
              </c:pt>
              <c:pt idx="3698">
                <c:v>5000</c:v>
              </c:pt>
              <c:pt idx="3699">
                <c:v>7965</c:v>
              </c:pt>
              <c:pt idx="3700">
                <c:v>221284</c:v>
              </c:pt>
              <c:pt idx="3701">
                <c:v>13303</c:v>
              </c:pt>
              <c:pt idx="3702">
                <c:v>39478</c:v>
              </c:pt>
              <c:pt idx="3703">
                <c:v>46748</c:v>
              </c:pt>
              <c:pt idx="3704">
                <c:v>3600</c:v>
              </c:pt>
              <c:pt idx="3705">
                <c:v>3850</c:v>
              </c:pt>
              <c:pt idx="3706">
                <c:v>8514</c:v>
              </c:pt>
              <c:pt idx="3707">
                <c:v>11000</c:v>
              </c:pt>
              <c:pt idx="3708">
                <c:v>11312</c:v>
              </c:pt>
              <c:pt idx="3709">
                <c:v>8279</c:v>
              </c:pt>
              <c:pt idx="3710">
                <c:v>4500</c:v>
              </c:pt>
              <c:pt idx="3711">
                <c:v>42077</c:v>
              </c:pt>
              <c:pt idx="3712">
                <c:v>6600</c:v>
              </c:pt>
              <c:pt idx="3713">
                <c:v>9310</c:v>
              </c:pt>
              <c:pt idx="3714">
                <c:v>7200</c:v>
              </c:pt>
              <c:pt idx="3715">
                <c:v>3825</c:v>
              </c:pt>
              <c:pt idx="3716">
                <c:v>5080</c:v>
              </c:pt>
              <c:pt idx="3717">
                <c:v>8976</c:v>
              </c:pt>
              <c:pt idx="3718">
                <c:v>6000</c:v>
              </c:pt>
              <c:pt idx="3719">
                <c:v>9000</c:v>
              </c:pt>
              <c:pt idx="3720">
                <c:v>10422</c:v>
              </c:pt>
              <c:pt idx="3721">
                <c:v>9420</c:v>
              </c:pt>
              <c:pt idx="3722">
                <c:v>3896</c:v>
              </c:pt>
              <c:pt idx="3723">
                <c:v>7906</c:v>
              </c:pt>
              <c:pt idx="3724">
                <c:v>112750</c:v>
              </c:pt>
              <c:pt idx="3725">
                <c:v>5846</c:v>
              </c:pt>
              <c:pt idx="3726">
                <c:v>9580</c:v>
              </c:pt>
              <c:pt idx="3727">
                <c:v>5128</c:v>
              </c:pt>
              <c:pt idx="3728">
                <c:v>9594</c:v>
              </c:pt>
              <c:pt idx="3729">
                <c:v>42840</c:v>
              </c:pt>
              <c:pt idx="3730">
                <c:v>7000</c:v>
              </c:pt>
              <c:pt idx="3731">
                <c:v>47916</c:v>
              </c:pt>
              <c:pt idx="3732">
                <c:v>51354</c:v>
              </c:pt>
              <c:pt idx="3733">
                <c:v>11005</c:v>
              </c:pt>
              <c:pt idx="3734">
                <c:v>7775</c:v>
              </c:pt>
              <c:pt idx="3735">
                <c:v>10710</c:v>
              </c:pt>
              <c:pt idx="3736">
                <c:v>13775</c:v>
              </c:pt>
              <c:pt idx="3737">
                <c:v>7200</c:v>
              </c:pt>
              <c:pt idx="3738">
                <c:v>12855</c:v>
              </c:pt>
              <c:pt idx="3739">
                <c:v>5029</c:v>
              </c:pt>
              <c:pt idx="3740">
                <c:v>14878</c:v>
              </c:pt>
              <c:pt idx="3741">
                <c:v>6050</c:v>
              </c:pt>
              <c:pt idx="3742">
                <c:v>12866</c:v>
              </c:pt>
              <c:pt idx="3743">
                <c:v>7020</c:v>
              </c:pt>
              <c:pt idx="3744">
                <c:v>19163</c:v>
              </c:pt>
              <c:pt idx="3745">
                <c:v>7216</c:v>
              </c:pt>
              <c:pt idx="3746">
                <c:v>941</c:v>
              </c:pt>
              <c:pt idx="3747">
                <c:v>3376</c:v>
              </c:pt>
              <c:pt idx="3748">
                <c:v>10900</c:v>
              </c:pt>
              <c:pt idx="3749">
                <c:v>4072</c:v>
              </c:pt>
              <c:pt idx="3750">
                <c:v>6413</c:v>
              </c:pt>
              <c:pt idx="3751">
                <c:v>4080</c:v>
              </c:pt>
              <c:pt idx="3752">
                <c:v>2280</c:v>
              </c:pt>
              <c:pt idx="3753">
                <c:v>13446</c:v>
              </c:pt>
              <c:pt idx="3754">
                <c:v>28500</c:v>
              </c:pt>
              <c:pt idx="3755">
                <c:v>9620</c:v>
              </c:pt>
              <c:pt idx="3756">
                <c:v>7781</c:v>
              </c:pt>
              <c:pt idx="3757">
                <c:v>8239</c:v>
              </c:pt>
              <c:pt idx="3758">
                <c:v>5100</c:v>
              </c:pt>
              <c:pt idx="3759">
                <c:v>4000</c:v>
              </c:pt>
              <c:pt idx="3760">
                <c:v>1029</c:v>
              </c:pt>
              <c:pt idx="3761">
                <c:v>13531</c:v>
              </c:pt>
              <c:pt idx="3762">
                <c:v>5000</c:v>
              </c:pt>
              <c:pt idx="3763">
                <c:v>32481</c:v>
              </c:pt>
              <c:pt idx="3764">
                <c:v>4096</c:v>
              </c:pt>
              <c:pt idx="3765">
                <c:v>9546</c:v>
              </c:pt>
              <c:pt idx="3766">
                <c:v>45613</c:v>
              </c:pt>
              <c:pt idx="3767">
                <c:v>9750</c:v>
              </c:pt>
              <c:pt idx="3768">
                <c:v>5445</c:v>
              </c:pt>
              <c:pt idx="3769">
                <c:v>4320</c:v>
              </c:pt>
              <c:pt idx="3770">
                <c:v>12637</c:v>
              </c:pt>
              <c:pt idx="3771">
                <c:v>10140</c:v>
              </c:pt>
              <c:pt idx="3772">
                <c:v>2002</c:v>
              </c:pt>
              <c:pt idx="3773">
                <c:v>8475</c:v>
              </c:pt>
              <c:pt idx="3774">
                <c:v>6325</c:v>
              </c:pt>
              <c:pt idx="3775">
                <c:v>16015</c:v>
              </c:pt>
              <c:pt idx="3776">
                <c:v>11172</c:v>
              </c:pt>
              <c:pt idx="3777">
                <c:v>6000</c:v>
              </c:pt>
              <c:pt idx="3778">
                <c:v>1801</c:v>
              </c:pt>
              <c:pt idx="3779">
                <c:v>12087</c:v>
              </c:pt>
              <c:pt idx="3780">
                <c:v>35150</c:v>
              </c:pt>
              <c:pt idx="3781">
                <c:v>9778</c:v>
              </c:pt>
              <c:pt idx="3782">
                <c:v>9680</c:v>
              </c:pt>
              <c:pt idx="3783">
                <c:v>12750</c:v>
              </c:pt>
              <c:pt idx="3784">
                <c:v>6087</c:v>
              </c:pt>
              <c:pt idx="3785">
                <c:v>9601</c:v>
              </c:pt>
              <c:pt idx="3786">
                <c:v>5053</c:v>
              </c:pt>
              <c:pt idx="3787">
                <c:v>10666</c:v>
              </c:pt>
              <c:pt idx="3788">
                <c:v>21485</c:v>
              </c:pt>
              <c:pt idx="3789">
                <c:v>4094</c:v>
              </c:pt>
              <c:pt idx="3790">
                <c:v>9778</c:v>
              </c:pt>
              <c:pt idx="3791">
                <c:v>17450</c:v>
              </c:pt>
              <c:pt idx="3792">
                <c:v>9012</c:v>
              </c:pt>
              <c:pt idx="3793">
                <c:v>2566</c:v>
              </c:pt>
              <c:pt idx="3794">
                <c:v>5055</c:v>
              </c:pt>
              <c:pt idx="3795">
                <c:v>8866</c:v>
              </c:pt>
              <c:pt idx="3796">
                <c:v>6885</c:v>
              </c:pt>
              <c:pt idx="3797">
                <c:v>5000</c:v>
              </c:pt>
              <c:pt idx="3798">
                <c:v>5800</c:v>
              </c:pt>
              <c:pt idx="3799">
                <c:v>1984</c:v>
              </c:pt>
              <c:pt idx="3800">
                <c:v>5048</c:v>
              </c:pt>
              <c:pt idx="3801">
                <c:v>4500</c:v>
              </c:pt>
              <c:pt idx="3802">
                <c:v>6637</c:v>
              </c:pt>
              <c:pt idx="3803">
                <c:v>3826</c:v>
              </c:pt>
              <c:pt idx="3804">
                <c:v>965</c:v>
              </c:pt>
              <c:pt idx="3805">
                <c:v>1053</c:v>
              </c:pt>
              <c:pt idx="3806">
                <c:v>1458</c:v>
              </c:pt>
              <c:pt idx="3807">
                <c:v>6334</c:v>
              </c:pt>
              <c:pt idx="3808">
                <c:v>8501</c:v>
              </c:pt>
              <c:pt idx="3809">
                <c:v>10300</c:v>
              </c:pt>
              <c:pt idx="3810">
                <c:v>3000</c:v>
              </c:pt>
              <c:pt idx="3811">
                <c:v>3000</c:v>
              </c:pt>
              <c:pt idx="3812">
                <c:v>10302</c:v>
              </c:pt>
              <c:pt idx="3813">
                <c:v>8960</c:v>
              </c:pt>
              <c:pt idx="3814">
                <c:v>7984</c:v>
              </c:pt>
              <c:pt idx="3815">
                <c:v>15050</c:v>
              </c:pt>
              <c:pt idx="3816">
                <c:v>7992</c:v>
              </c:pt>
              <c:pt idx="3817">
                <c:v>10800</c:v>
              </c:pt>
              <c:pt idx="3818">
                <c:v>7231</c:v>
              </c:pt>
              <c:pt idx="3819">
                <c:v>9792</c:v>
              </c:pt>
              <c:pt idx="3820">
                <c:v>12134</c:v>
              </c:pt>
              <c:pt idx="3821">
                <c:v>5950</c:v>
              </c:pt>
              <c:pt idx="3822">
                <c:v>13054</c:v>
              </c:pt>
              <c:pt idx="3823">
                <c:v>12141</c:v>
              </c:pt>
              <c:pt idx="3824">
                <c:v>10375</c:v>
              </c:pt>
              <c:pt idx="3825">
                <c:v>7738</c:v>
              </c:pt>
              <c:pt idx="3826">
                <c:v>3960</c:v>
              </c:pt>
              <c:pt idx="3827">
                <c:v>13296</c:v>
              </c:pt>
              <c:pt idx="3828">
                <c:v>48788</c:v>
              </c:pt>
              <c:pt idx="3829">
                <c:v>3080</c:v>
              </c:pt>
              <c:pt idx="3830">
                <c:v>23891</c:v>
              </c:pt>
              <c:pt idx="3831">
                <c:v>10052</c:v>
              </c:pt>
              <c:pt idx="3832">
                <c:v>4558</c:v>
              </c:pt>
              <c:pt idx="3833">
                <c:v>24805</c:v>
              </c:pt>
              <c:pt idx="3834">
                <c:v>6994</c:v>
              </c:pt>
              <c:pt idx="3835">
                <c:v>6000</c:v>
              </c:pt>
              <c:pt idx="3836">
                <c:v>6700</c:v>
              </c:pt>
              <c:pt idx="3837">
                <c:v>76665</c:v>
              </c:pt>
              <c:pt idx="3838">
                <c:v>4000</c:v>
              </c:pt>
              <c:pt idx="3839">
                <c:v>8170</c:v>
              </c:pt>
              <c:pt idx="3840">
                <c:v>12327</c:v>
              </c:pt>
              <c:pt idx="3841">
                <c:v>5787</c:v>
              </c:pt>
              <c:pt idx="3842">
                <c:v>3179</c:v>
              </c:pt>
              <c:pt idx="3843">
                <c:v>1800</c:v>
              </c:pt>
              <c:pt idx="3844">
                <c:v>5511</c:v>
              </c:pt>
              <c:pt idx="3845">
                <c:v>8625</c:v>
              </c:pt>
              <c:pt idx="3846">
                <c:v>34041</c:v>
              </c:pt>
              <c:pt idx="3847">
                <c:v>7260</c:v>
              </c:pt>
              <c:pt idx="3848">
                <c:v>6517</c:v>
              </c:pt>
              <c:pt idx="3849">
                <c:v>3720</c:v>
              </c:pt>
              <c:pt idx="3850">
                <c:v>7700</c:v>
              </c:pt>
              <c:pt idx="3851">
                <c:v>11472</c:v>
              </c:pt>
              <c:pt idx="3852">
                <c:v>5444</c:v>
              </c:pt>
              <c:pt idx="3853">
                <c:v>5005</c:v>
              </c:pt>
              <c:pt idx="3854">
                <c:v>12960</c:v>
              </c:pt>
              <c:pt idx="3855">
                <c:v>3600</c:v>
              </c:pt>
              <c:pt idx="3856">
                <c:v>7200</c:v>
              </c:pt>
              <c:pt idx="3857">
                <c:v>6042</c:v>
              </c:pt>
              <c:pt idx="3858">
                <c:v>9072</c:v>
              </c:pt>
              <c:pt idx="3859">
                <c:v>21600</c:v>
              </c:pt>
              <c:pt idx="3860">
                <c:v>11919</c:v>
              </c:pt>
              <c:pt idx="3861">
                <c:v>6093</c:v>
              </c:pt>
              <c:pt idx="3862">
                <c:v>4748</c:v>
              </c:pt>
              <c:pt idx="3863">
                <c:v>18916</c:v>
              </c:pt>
              <c:pt idx="3864">
                <c:v>7737</c:v>
              </c:pt>
              <c:pt idx="3865">
                <c:v>9260</c:v>
              </c:pt>
              <c:pt idx="3866">
                <c:v>1641</c:v>
              </c:pt>
              <c:pt idx="3867">
                <c:v>13468</c:v>
              </c:pt>
              <c:pt idx="3868">
                <c:v>7199</c:v>
              </c:pt>
              <c:pt idx="3869">
                <c:v>7128</c:v>
              </c:pt>
              <c:pt idx="3870">
                <c:v>9880</c:v>
              </c:pt>
              <c:pt idx="3871">
                <c:v>5500</c:v>
              </c:pt>
              <c:pt idx="3872">
                <c:v>7800</c:v>
              </c:pt>
              <c:pt idx="3873">
                <c:v>5500</c:v>
              </c:pt>
              <c:pt idx="3874">
                <c:v>9900</c:v>
              </c:pt>
              <c:pt idx="3875">
                <c:v>9400</c:v>
              </c:pt>
              <c:pt idx="3876">
                <c:v>4000</c:v>
              </c:pt>
              <c:pt idx="3877">
                <c:v>7416</c:v>
              </c:pt>
              <c:pt idx="3878">
                <c:v>7424</c:v>
              </c:pt>
              <c:pt idx="3879">
                <c:v>1870</c:v>
              </c:pt>
              <c:pt idx="3880">
                <c:v>3979</c:v>
              </c:pt>
              <c:pt idx="3881">
                <c:v>1858</c:v>
              </c:pt>
              <c:pt idx="3882">
                <c:v>6178</c:v>
              </c:pt>
              <c:pt idx="3883">
                <c:v>4500</c:v>
              </c:pt>
              <c:pt idx="3884">
                <c:v>7798</c:v>
              </c:pt>
              <c:pt idx="3885">
                <c:v>4050</c:v>
              </c:pt>
              <c:pt idx="3886">
                <c:v>2119</c:v>
              </c:pt>
              <c:pt idx="3887">
                <c:v>2502</c:v>
              </c:pt>
              <c:pt idx="3888">
                <c:v>62726</c:v>
              </c:pt>
              <c:pt idx="3889">
                <c:v>6300</c:v>
              </c:pt>
              <c:pt idx="3890">
                <c:v>5692</c:v>
              </c:pt>
              <c:pt idx="3891">
                <c:v>11325</c:v>
              </c:pt>
              <c:pt idx="3892">
                <c:v>9525</c:v>
              </c:pt>
              <c:pt idx="3893">
                <c:v>8281</c:v>
              </c:pt>
              <c:pt idx="3894">
                <c:v>25714</c:v>
              </c:pt>
              <c:pt idx="3895">
                <c:v>11250</c:v>
              </c:pt>
              <c:pt idx="3896">
                <c:v>8868</c:v>
              </c:pt>
              <c:pt idx="3897">
                <c:v>6448</c:v>
              </c:pt>
              <c:pt idx="3898">
                <c:v>16263</c:v>
              </c:pt>
              <c:pt idx="3899">
                <c:v>7200</c:v>
              </c:pt>
              <c:pt idx="3900">
                <c:v>7969</c:v>
              </c:pt>
              <c:pt idx="3901">
                <c:v>10875</c:v>
              </c:pt>
              <c:pt idx="3902">
                <c:v>6743</c:v>
              </c:pt>
              <c:pt idx="3903">
                <c:v>9041</c:v>
              </c:pt>
              <c:pt idx="3904">
                <c:v>5000</c:v>
              </c:pt>
              <c:pt idx="3905">
                <c:v>4000</c:v>
              </c:pt>
              <c:pt idx="3906">
                <c:v>60123</c:v>
              </c:pt>
              <c:pt idx="3907">
                <c:v>8750</c:v>
              </c:pt>
              <c:pt idx="3908">
                <c:v>7200</c:v>
              </c:pt>
              <c:pt idx="3909">
                <c:v>8624</c:v>
              </c:pt>
              <c:pt idx="3910">
                <c:v>18129</c:v>
              </c:pt>
              <c:pt idx="3911">
                <c:v>6695</c:v>
              </c:pt>
              <c:pt idx="3912">
                <c:v>4203</c:v>
              </c:pt>
              <c:pt idx="3913">
                <c:v>10929</c:v>
              </c:pt>
              <c:pt idx="3914">
                <c:v>4900</c:v>
              </c:pt>
              <c:pt idx="3915">
                <c:v>6962</c:v>
              </c:pt>
              <c:pt idx="3916">
                <c:v>76877</c:v>
              </c:pt>
              <c:pt idx="3917">
                <c:v>3521</c:v>
              </c:pt>
              <c:pt idx="3918">
                <c:v>11447</c:v>
              </c:pt>
              <c:pt idx="3919">
                <c:v>4500</c:v>
              </c:pt>
              <c:pt idx="3920">
                <c:v>2250</c:v>
              </c:pt>
              <c:pt idx="3921">
                <c:v>5000</c:v>
              </c:pt>
              <c:pt idx="3922">
                <c:v>8610</c:v>
              </c:pt>
              <c:pt idx="3923">
                <c:v>4800</c:v>
              </c:pt>
              <c:pt idx="3924">
                <c:v>33503</c:v>
              </c:pt>
              <c:pt idx="3925">
                <c:v>13418</c:v>
              </c:pt>
              <c:pt idx="3926">
                <c:v>4350</c:v>
              </c:pt>
              <c:pt idx="3927">
                <c:v>10453</c:v>
              </c:pt>
              <c:pt idx="3928">
                <c:v>4814</c:v>
              </c:pt>
              <c:pt idx="3929">
                <c:v>11385</c:v>
              </c:pt>
              <c:pt idx="3930">
                <c:v>35070</c:v>
              </c:pt>
              <c:pt idx="3931">
                <c:v>10115</c:v>
              </c:pt>
              <c:pt idx="3932">
                <c:v>5080</c:v>
              </c:pt>
              <c:pt idx="3933">
                <c:v>9000</c:v>
              </c:pt>
              <c:pt idx="3934">
                <c:v>6000</c:v>
              </c:pt>
              <c:pt idx="3935">
                <c:v>3600</c:v>
              </c:pt>
              <c:pt idx="3936">
                <c:v>1252</c:v>
              </c:pt>
              <c:pt idx="3937">
                <c:v>10000</c:v>
              </c:pt>
              <c:pt idx="3938">
                <c:v>6200</c:v>
              </c:pt>
              <c:pt idx="3939">
                <c:v>43560</c:v>
              </c:pt>
              <c:pt idx="3940">
                <c:v>10786</c:v>
              </c:pt>
              <c:pt idx="3941">
                <c:v>1598</c:v>
              </c:pt>
              <c:pt idx="3942">
                <c:v>8000</c:v>
              </c:pt>
              <c:pt idx="3943">
                <c:v>5040</c:v>
              </c:pt>
              <c:pt idx="3944">
                <c:v>3593</c:v>
              </c:pt>
              <c:pt idx="3945">
                <c:v>5240</c:v>
              </c:pt>
              <c:pt idx="3946">
                <c:v>8921</c:v>
              </c:pt>
              <c:pt idx="3947">
                <c:v>13899</c:v>
              </c:pt>
              <c:pt idx="3948">
                <c:v>9629</c:v>
              </c:pt>
              <c:pt idx="3949">
                <c:v>5523</c:v>
              </c:pt>
              <c:pt idx="3950">
                <c:v>54160</c:v>
              </c:pt>
              <c:pt idx="3951">
                <c:v>8800</c:v>
              </c:pt>
              <c:pt idx="3952">
                <c:v>1348</c:v>
              </c:pt>
              <c:pt idx="3953">
                <c:v>10254</c:v>
              </c:pt>
              <c:pt idx="3954">
                <c:v>6405</c:v>
              </c:pt>
              <c:pt idx="3955">
                <c:v>1526</c:v>
              </c:pt>
              <c:pt idx="3956">
                <c:v>1022</c:v>
              </c:pt>
              <c:pt idx="3957">
                <c:v>1005</c:v>
              </c:pt>
              <c:pt idx="3958">
                <c:v>10860</c:v>
              </c:pt>
              <c:pt idx="3959">
                <c:v>19412</c:v>
              </c:pt>
              <c:pt idx="3960">
                <c:v>6160</c:v>
              </c:pt>
              <c:pt idx="3961">
                <c:v>7200</c:v>
              </c:pt>
              <c:pt idx="3962">
                <c:v>7609</c:v>
              </c:pt>
              <c:pt idx="3963">
                <c:v>4275</c:v>
              </c:pt>
              <c:pt idx="3964">
                <c:v>6513</c:v>
              </c:pt>
              <c:pt idx="3965">
                <c:v>5700</c:v>
              </c:pt>
              <c:pt idx="3966">
                <c:v>4950</c:v>
              </c:pt>
              <c:pt idx="3967">
                <c:v>1326</c:v>
              </c:pt>
              <c:pt idx="3968">
                <c:v>4620</c:v>
              </c:pt>
              <c:pt idx="3969">
                <c:v>7700</c:v>
              </c:pt>
              <c:pt idx="3970">
                <c:v>5639</c:v>
              </c:pt>
              <c:pt idx="3971">
                <c:v>4440</c:v>
              </c:pt>
              <c:pt idx="3972">
                <c:v>217014</c:v>
              </c:pt>
              <c:pt idx="3973">
                <c:v>2500</c:v>
              </c:pt>
              <c:pt idx="3974">
                <c:v>27007</c:v>
              </c:pt>
              <c:pt idx="3975">
                <c:v>18600</c:v>
              </c:pt>
              <c:pt idx="3976">
                <c:v>8560</c:v>
              </c:pt>
              <c:pt idx="3977">
                <c:v>4704</c:v>
              </c:pt>
              <c:pt idx="3978">
                <c:v>36246</c:v>
              </c:pt>
              <c:pt idx="3979">
                <c:v>4777</c:v>
              </c:pt>
              <c:pt idx="3980">
                <c:v>241322</c:v>
              </c:pt>
              <c:pt idx="3981">
                <c:v>36171</c:v>
              </c:pt>
              <c:pt idx="3982">
                <c:v>2500</c:v>
              </c:pt>
              <c:pt idx="3983">
                <c:v>10800</c:v>
              </c:pt>
              <c:pt idx="3984">
                <c:v>9090</c:v>
              </c:pt>
              <c:pt idx="3985">
                <c:v>5160</c:v>
              </c:pt>
              <c:pt idx="3986">
                <c:v>22000</c:v>
              </c:pt>
              <c:pt idx="3987">
                <c:v>8401</c:v>
              </c:pt>
              <c:pt idx="3988">
                <c:v>12686</c:v>
              </c:pt>
              <c:pt idx="3989">
                <c:v>7102</c:v>
              </c:pt>
              <c:pt idx="3990">
                <c:v>9786</c:v>
              </c:pt>
              <c:pt idx="3991">
                <c:v>5192</c:v>
              </c:pt>
              <c:pt idx="3992">
                <c:v>9563</c:v>
              </c:pt>
              <c:pt idx="3993">
                <c:v>8269</c:v>
              </c:pt>
              <c:pt idx="3994">
                <c:v>11646</c:v>
              </c:pt>
              <c:pt idx="3995">
                <c:v>7500</c:v>
              </c:pt>
              <c:pt idx="3996">
                <c:v>7222</c:v>
              </c:pt>
              <c:pt idx="3997">
                <c:v>10576</c:v>
              </c:pt>
              <c:pt idx="3998">
                <c:v>4800</c:v>
              </c:pt>
              <c:pt idx="3999">
                <c:v>4800</c:v>
              </c:pt>
              <c:pt idx="4000">
                <c:v>3000</c:v>
              </c:pt>
              <c:pt idx="4001">
                <c:v>6137</c:v>
              </c:pt>
              <c:pt idx="4002">
                <c:v>6685</c:v>
              </c:pt>
              <c:pt idx="4003">
                <c:v>12793</c:v>
              </c:pt>
              <c:pt idx="4004">
                <c:v>746</c:v>
              </c:pt>
              <c:pt idx="4005">
                <c:v>11070</c:v>
              </c:pt>
              <c:pt idx="4006">
                <c:v>7920</c:v>
              </c:pt>
              <c:pt idx="4007">
                <c:v>8394</c:v>
              </c:pt>
              <c:pt idx="4008">
                <c:v>18653</c:v>
              </c:pt>
              <c:pt idx="4009">
                <c:v>46609</c:v>
              </c:pt>
              <c:pt idx="4010">
                <c:v>6000</c:v>
              </c:pt>
              <c:pt idx="4011">
                <c:v>1850</c:v>
              </c:pt>
              <c:pt idx="4012">
                <c:v>5750</c:v>
              </c:pt>
              <c:pt idx="4013">
                <c:v>15229</c:v>
              </c:pt>
              <c:pt idx="4014">
                <c:v>8050</c:v>
              </c:pt>
              <c:pt idx="4015">
                <c:v>7300</c:v>
              </c:pt>
              <c:pt idx="4016">
                <c:v>19206</c:v>
              </c:pt>
              <c:pt idx="4017">
                <c:v>6765</c:v>
              </c:pt>
              <c:pt idx="4018">
                <c:v>68519</c:v>
              </c:pt>
              <c:pt idx="4019">
                <c:v>8476</c:v>
              </c:pt>
              <c:pt idx="4020">
                <c:v>17788</c:v>
              </c:pt>
              <c:pt idx="4021">
                <c:v>3748</c:v>
              </c:pt>
              <c:pt idx="4022">
                <c:v>5650</c:v>
              </c:pt>
              <c:pt idx="4023">
                <c:v>2808</c:v>
              </c:pt>
              <c:pt idx="4024">
                <c:v>17568</c:v>
              </c:pt>
              <c:pt idx="4025">
                <c:v>10086</c:v>
              </c:pt>
              <c:pt idx="4026">
                <c:v>6000</c:v>
              </c:pt>
              <c:pt idx="4027">
                <c:v>7700</c:v>
              </c:pt>
              <c:pt idx="4028">
                <c:v>9625</c:v>
              </c:pt>
              <c:pt idx="4029">
                <c:v>4170</c:v>
              </c:pt>
              <c:pt idx="4030">
                <c:v>4103</c:v>
              </c:pt>
              <c:pt idx="4031">
                <c:v>38322</c:v>
              </c:pt>
              <c:pt idx="4032">
                <c:v>108900</c:v>
              </c:pt>
              <c:pt idx="4033">
                <c:v>7904</c:v>
              </c:pt>
              <c:pt idx="4034">
                <c:v>5195</c:v>
              </c:pt>
              <c:pt idx="4035">
                <c:v>3012</c:v>
              </c:pt>
              <c:pt idx="4036">
                <c:v>2091</c:v>
              </c:pt>
              <c:pt idx="4037">
                <c:v>2491</c:v>
              </c:pt>
              <c:pt idx="4038">
                <c:v>1209</c:v>
              </c:pt>
              <c:pt idx="4039">
                <c:v>3920</c:v>
              </c:pt>
              <c:pt idx="4040">
                <c:v>4200</c:v>
              </c:pt>
              <c:pt idx="4041">
                <c:v>1237</c:v>
              </c:pt>
              <c:pt idx="4042">
                <c:v>4000</c:v>
              </c:pt>
              <c:pt idx="4043">
                <c:v>1575</c:v>
              </c:pt>
              <c:pt idx="4044">
                <c:v>9053</c:v>
              </c:pt>
              <c:pt idx="4045">
                <c:v>1201</c:v>
              </c:pt>
              <c:pt idx="4046">
                <c:v>9375</c:v>
              </c:pt>
              <c:pt idx="4047">
                <c:v>1372</c:v>
              </c:pt>
              <c:pt idx="4048">
                <c:v>12600</c:v>
              </c:pt>
              <c:pt idx="4049">
                <c:v>13791</c:v>
              </c:pt>
              <c:pt idx="4050">
                <c:v>9503</c:v>
              </c:pt>
              <c:pt idx="4051">
                <c:v>2674</c:v>
              </c:pt>
              <c:pt idx="4052">
                <c:v>7221</c:v>
              </c:pt>
              <c:pt idx="4053">
                <c:v>14915</c:v>
              </c:pt>
              <c:pt idx="4054">
                <c:v>46609</c:v>
              </c:pt>
              <c:pt idx="4055">
                <c:v>43821</c:v>
              </c:pt>
              <c:pt idx="4056">
                <c:v>10575</c:v>
              </c:pt>
              <c:pt idx="4057">
                <c:v>37522</c:v>
              </c:pt>
              <c:pt idx="4058">
                <c:v>2500</c:v>
              </c:pt>
              <c:pt idx="4059">
                <c:v>16817</c:v>
              </c:pt>
              <c:pt idx="4060">
                <c:v>108464</c:v>
              </c:pt>
              <c:pt idx="4061">
                <c:v>126759</c:v>
              </c:pt>
              <c:pt idx="4062">
                <c:v>13750</c:v>
              </c:pt>
              <c:pt idx="4063">
                <c:v>6390</c:v>
              </c:pt>
              <c:pt idx="4064">
                <c:v>8030</c:v>
              </c:pt>
              <c:pt idx="4065">
                <c:v>9670</c:v>
              </c:pt>
              <c:pt idx="4066">
                <c:v>3040</c:v>
              </c:pt>
              <c:pt idx="4067">
                <c:v>4060</c:v>
              </c:pt>
              <c:pt idx="4068">
                <c:v>8700</c:v>
              </c:pt>
              <c:pt idx="4069">
                <c:v>9180</c:v>
              </c:pt>
              <c:pt idx="4070">
                <c:v>13713</c:v>
              </c:pt>
              <c:pt idx="4071">
                <c:v>7920</c:v>
              </c:pt>
              <c:pt idx="4072">
                <c:v>8065</c:v>
              </c:pt>
              <c:pt idx="4073">
                <c:v>8100</c:v>
              </c:pt>
              <c:pt idx="4074">
                <c:v>7123</c:v>
              </c:pt>
              <c:pt idx="4075">
                <c:v>3000</c:v>
              </c:pt>
              <c:pt idx="4076">
                <c:v>11340</c:v>
              </c:pt>
              <c:pt idx="4077">
                <c:v>1032</c:v>
              </c:pt>
              <c:pt idx="4078">
                <c:v>25150</c:v>
              </c:pt>
              <c:pt idx="4079">
                <c:v>4592</c:v>
              </c:pt>
              <c:pt idx="4080">
                <c:v>10160</c:v>
              </c:pt>
              <c:pt idx="4081">
                <c:v>9800</c:v>
              </c:pt>
              <c:pt idx="4082">
                <c:v>48743</c:v>
              </c:pt>
              <c:pt idx="4083">
                <c:v>7283</c:v>
              </c:pt>
              <c:pt idx="4084">
                <c:v>6400</c:v>
              </c:pt>
              <c:pt idx="4085">
                <c:v>11942</c:v>
              </c:pt>
              <c:pt idx="4086">
                <c:v>57499</c:v>
              </c:pt>
              <c:pt idx="4087">
                <c:v>8562</c:v>
              </c:pt>
              <c:pt idx="4088">
                <c:v>217800</c:v>
              </c:pt>
              <c:pt idx="4089">
                <c:v>3507</c:v>
              </c:pt>
              <c:pt idx="4090">
                <c:v>9085</c:v>
              </c:pt>
              <c:pt idx="4091">
                <c:v>53428</c:v>
              </c:pt>
              <c:pt idx="4092">
                <c:v>2788</c:v>
              </c:pt>
              <c:pt idx="4093">
                <c:v>4020</c:v>
              </c:pt>
              <c:pt idx="4094">
                <c:v>4000</c:v>
              </c:pt>
              <c:pt idx="4095">
                <c:v>7920</c:v>
              </c:pt>
              <c:pt idx="4096">
                <c:v>9380</c:v>
              </c:pt>
              <c:pt idx="4097">
                <c:v>7200</c:v>
              </c:pt>
              <c:pt idx="4098">
                <c:v>6000</c:v>
              </c:pt>
              <c:pt idx="4099">
                <c:v>9640</c:v>
              </c:pt>
              <c:pt idx="4100">
                <c:v>7314</c:v>
              </c:pt>
              <c:pt idx="4101">
                <c:v>6000</c:v>
              </c:pt>
              <c:pt idx="4102">
                <c:v>8179</c:v>
              </c:pt>
              <c:pt idx="4103">
                <c:v>3433</c:v>
              </c:pt>
              <c:pt idx="4104">
                <c:v>10300</c:v>
              </c:pt>
              <c:pt idx="4105">
                <c:v>16552</c:v>
              </c:pt>
              <c:pt idx="4106">
                <c:v>7360</c:v>
              </c:pt>
              <c:pt idx="4107">
                <c:v>9316</c:v>
              </c:pt>
              <c:pt idx="4108">
                <c:v>13391</c:v>
              </c:pt>
              <c:pt idx="4109">
                <c:v>1890</c:v>
              </c:pt>
              <c:pt idx="4110">
                <c:v>4665</c:v>
              </c:pt>
              <c:pt idx="4111">
                <c:v>15000</c:v>
              </c:pt>
              <c:pt idx="4112">
                <c:v>10400</c:v>
              </c:pt>
              <c:pt idx="4113">
                <c:v>9812</c:v>
              </c:pt>
              <c:pt idx="4114">
                <c:v>31931</c:v>
              </c:pt>
              <c:pt idx="4115">
                <c:v>6185</c:v>
              </c:pt>
              <c:pt idx="4116">
                <c:v>5980</c:v>
              </c:pt>
              <c:pt idx="4117">
                <c:v>8050</c:v>
              </c:pt>
              <c:pt idx="4118">
                <c:v>6039</c:v>
              </c:pt>
              <c:pt idx="4119">
                <c:v>15000</c:v>
              </c:pt>
              <c:pt idx="4120">
                <c:v>6654</c:v>
              </c:pt>
              <c:pt idx="4121">
                <c:v>5000</c:v>
              </c:pt>
              <c:pt idx="4122">
                <c:v>35400</c:v>
              </c:pt>
              <c:pt idx="4123">
                <c:v>7260</c:v>
              </c:pt>
              <c:pt idx="4124">
                <c:v>9673</c:v>
              </c:pt>
              <c:pt idx="4125">
                <c:v>11370</c:v>
              </c:pt>
              <c:pt idx="4126">
                <c:v>13090</c:v>
              </c:pt>
              <c:pt idx="4127">
                <c:v>4020</c:v>
              </c:pt>
              <c:pt idx="4128">
                <c:v>7700</c:v>
              </c:pt>
              <c:pt idx="4129">
                <c:v>9720</c:v>
              </c:pt>
              <c:pt idx="4130">
                <c:v>779</c:v>
              </c:pt>
              <c:pt idx="4131">
                <c:v>9848</c:v>
              </c:pt>
              <c:pt idx="4132">
                <c:v>5040</c:v>
              </c:pt>
              <c:pt idx="4133">
                <c:v>14680</c:v>
              </c:pt>
              <c:pt idx="4134">
                <c:v>4840</c:v>
              </c:pt>
              <c:pt idx="4135">
                <c:v>14986</c:v>
              </c:pt>
              <c:pt idx="4136">
                <c:v>5500</c:v>
              </c:pt>
              <c:pt idx="4137">
                <c:v>4080</c:v>
              </c:pt>
              <c:pt idx="4138">
                <c:v>217800</c:v>
              </c:pt>
              <c:pt idx="4139">
                <c:v>17476</c:v>
              </c:pt>
              <c:pt idx="4140">
                <c:v>3408</c:v>
              </c:pt>
              <c:pt idx="4141">
                <c:v>14178</c:v>
              </c:pt>
              <c:pt idx="4142">
                <c:v>8343</c:v>
              </c:pt>
              <c:pt idx="4143">
                <c:v>11000</c:v>
              </c:pt>
              <c:pt idx="4144">
                <c:v>16313</c:v>
              </c:pt>
              <c:pt idx="4145">
                <c:v>8400</c:v>
              </c:pt>
              <c:pt idx="4146">
                <c:v>8240</c:v>
              </c:pt>
              <c:pt idx="4147">
                <c:v>4200</c:v>
              </c:pt>
              <c:pt idx="4148">
                <c:v>7800</c:v>
              </c:pt>
              <c:pt idx="4149">
                <c:v>7683</c:v>
              </c:pt>
              <c:pt idx="4150">
                <c:v>3481</c:v>
              </c:pt>
              <c:pt idx="4151">
                <c:v>3582</c:v>
              </c:pt>
              <c:pt idx="4152">
                <c:v>3143</c:v>
              </c:pt>
              <c:pt idx="4153">
                <c:v>5470</c:v>
              </c:pt>
              <c:pt idx="4154">
                <c:v>3496</c:v>
              </c:pt>
              <c:pt idx="4155">
                <c:v>5539</c:v>
              </c:pt>
              <c:pt idx="4156">
                <c:v>2686</c:v>
              </c:pt>
              <c:pt idx="4157">
                <c:v>32400</c:v>
              </c:pt>
              <c:pt idx="4158">
                <c:v>5859</c:v>
              </c:pt>
              <c:pt idx="4159">
                <c:v>5140</c:v>
              </c:pt>
              <c:pt idx="4160">
                <c:v>3634</c:v>
              </c:pt>
              <c:pt idx="4161">
                <c:v>3916</c:v>
              </c:pt>
              <c:pt idx="4162">
                <c:v>1387</c:v>
              </c:pt>
              <c:pt idx="4163">
                <c:v>10849</c:v>
              </c:pt>
              <c:pt idx="4164">
                <c:v>8572</c:v>
              </c:pt>
              <c:pt idx="4165">
                <c:v>5400</c:v>
              </c:pt>
              <c:pt idx="4166">
                <c:v>4166</c:v>
              </c:pt>
              <c:pt idx="4167">
                <c:v>15954</c:v>
              </c:pt>
              <c:pt idx="4168">
                <c:v>9887</c:v>
              </c:pt>
              <c:pt idx="4169">
                <c:v>11000</c:v>
              </c:pt>
              <c:pt idx="4170">
                <c:v>7394</c:v>
              </c:pt>
              <c:pt idx="4171">
                <c:v>18700</c:v>
              </c:pt>
              <c:pt idx="4172">
                <c:v>35298</c:v>
              </c:pt>
              <c:pt idx="4173">
                <c:v>40098</c:v>
              </c:pt>
              <c:pt idx="4174">
                <c:v>13474</c:v>
              </c:pt>
              <c:pt idx="4175">
                <c:v>6660</c:v>
              </c:pt>
              <c:pt idx="4176">
                <c:v>9908</c:v>
              </c:pt>
              <c:pt idx="4177">
                <c:v>8800</c:v>
              </c:pt>
              <c:pt idx="4178">
                <c:v>10900</c:v>
              </c:pt>
              <c:pt idx="4179">
                <c:v>8227</c:v>
              </c:pt>
              <c:pt idx="4180">
                <c:v>7200</c:v>
              </c:pt>
              <c:pt idx="4181">
                <c:v>3500</c:v>
              </c:pt>
              <c:pt idx="4182">
                <c:v>8426</c:v>
              </c:pt>
              <c:pt idx="4183">
                <c:v>6015</c:v>
              </c:pt>
              <c:pt idx="4184">
                <c:v>38500</c:v>
              </c:pt>
              <c:pt idx="4185">
                <c:v>3411</c:v>
              </c:pt>
              <c:pt idx="4186">
                <c:v>5827</c:v>
              </c:pt>
              <c:pt idx="4187">
                <c:v>4614</c:v>
              </c:pt>
              <c:pt idx="4188">
                <c:v>4440</c:v>
              </c:pt>
              <c:pt idx="4189">
                <c:v>7984</c:v>
              </c:pt>
              <c:pt idx="4190">
                <c:v>8062</c:v>
              </c:pt>
              <c:pt idx="4191">
                <c:v>4543</c:v>
              </c:pt>
              <c:pt idx="4192">
                <c:v>6500</c:v>
              </c:pt>
              <c:pt idx="4193">
                <c:v>10183</c:v>
              </c:pt>
              <c:pt idx="4194">
                <c:v>11340</c:v>
              </c:pt>
              <c:pt idx="4195">
                <c:v>9230</c:v>
              </c:pt>
              <c:pt idx="4196">
                <c:v>3988</c:v>
              </c:pt>
              <c:pt idx="4197">
                <c:v>6308</c:v>
              </c:pt>
              <c:pt idx="4198">
                <c:v>10440</c:v>
              </c:pt>
              <c:pt idx="4199">
                <c:v>7800</c:v>
              </c:pt>
              <c:pt idx="4200">
                <c:v>5100</c:v>
              </c:pt>
              <c:pt idx="4201">
                <c:v>7926</c:v>
              </c:pt>
              <c:pt idx="4202">
                <c:v>9800</c:v>
              </c:pt>
              <c:pt idx="4203">
                <c:v>4480</c:v>
              </c:pt>
              <c:pt idx="4204">
                <c:v>6420</c:v>
              </c:pt>
              <c:pt idx="4205">
                <c:v>6250</c:v>
              </c:pt>
              <c:pt idx="4206">
                <c:v>7200</c:v>
              </c:pt>
              <c:pt idx="4207">
                <c:v>5040</c:v>
              </c:pt>
              <c:pt idx="4208">
                <c:v>10006</c:v>
              </c:pt>
              <c:pt idx="4209">
                <c:v>5500</c:v>
              </c:pt>
              <c:pt idx="4210">
                <c:v>12196</c:v>
              </c:pt>
              <c:pt idx="4211">
                <c:v>8830</c:v>
              </c:pt>
              <c:pt idx="4212">
                <c:v>29004</c:v>
              </c:pt>
              <c:pt idx="4213">
                <c:v>7725</c:v>
              </c:pt>
              <c:pt idx="4214">
                <c:v>9000</c:v>
              </c:pt>
              <c:pt idx="4215">
                <c:v>7465</c:v>
              </c:pt>
              <c:pt idx="4216">
                <c:v>27442</c:v>
              </c:pt>
              <c:pt idx="4217">
                <c:v>11177</c:v>
              </c:pt>
              <c:pt idx="4218">
                <c:v>14274</c:v>
              </c:pt>
              <c:pt idx="4219">
                <c:v>8767</c:v>
              </c:pt>
              <c:pt idx="4220">
                <c:v>9380</c:v>
              </c:pt>
              <c:pt idx="4221">
                <c:v>1804</c:v>
              </c:pt>
              <c:pt idx="4222">
                <c:v>3044</c:v>
              </c:pt>
              <c:pt idx="4223">
                <c:v>6875</c:v>
              </c:pt>
              <c:pt idx="4224">
                <c:v>6058</c:v>
              </c:pt>
              <c:pt idx="4225">
                <c:v>7688</c:v>
              </c:pt>
              <c:pt idx="4226">
                <c:v>9958</c:v>
              </c:pt>
              <c:pt idx="4227">
                <c:v>9772</c:v>
              </c:pt>
              <c:pt idx="4228">
                <c:v>5720</c:v>
              </c:pt>
              <c:pt idx="4229">
                <c:v>35430</c:v>
              </c:pt>
              <c:pt idx="4230">
                <c:v>15091</c:v>
              </c:pt>
              <c:pt idx="4231">
                <c:v>6780</c:v>
              </c:pt>
              <c:pt idx="4232">
                <c:v>8063</c:v>
              </c:pt>
              <c:pt idx="4233">
                <c:v>10660</c:v>
              </c:pt>
              <c:pt idx="4234">
                <c:v>209523</c:v>
              </c:pt>
              <c:pt idx="4235">
                <c:v>2913</c:v>
              </c:pt>
              <c:pt idx="4236">
                <c:v>8400</c:v>
              </c:pt>
              <c:pt idx="4237">
                <c:v>1942</c:v>
              </c:pt>
              <c:pt idx="4238">
                <c:v>8223</c:v>
              </c:pt>
              <c:pt idx="4239">
                <c:v>7324</c:v>
              </c:pt>
              <c:pt idx="4240">
                <c:v>17199</c:v>
              </c:pt>
              <c:pt idx="4241">
                <c:v>17377</c:v>
              </c:pt>
              <c:pt idx="4242">
                <c:v>11367</c:v>
              </c:pt>
              <c:pt idx="4243">
                <c:v>5750</c:v>
              </c:pt>
              <c:pt idx="4244">
                <c:v>4750</c:v>
              </c:pt>
              <c:pt idx="4245">
                <c:v>5015</c:v>
              </c:pt>
              <c:pt idx="4246">
                <c:v>18707</c:v>
              </c:pt>
              <c:pt idx="4247">
                <c:v>4980</c:v>
              </c:pt>
              <c:pt idx="4248">
                <c:v>3600</c:v>
              </c:pt>
              <c:pt idx="4249">
                <c:v>6380</c:v>
              </c:pt>
              <c:pt idx="4250">
                <c:v>12047</c:v>
              </c:pt>
              <c:pt idx="4251">
                <c:v>11600</c:v>
              </c:pt>
              <c:pt idx="4252">
                <c:v>47179</c:v>
              </c:pt>
              <c:pt idx="4253">
                <c:v>10018</c:v>
              </c:pt>
              <c:pt idx="4254">
                <c:v>38546</c:v>
              </c:pt>
              <c:pt idx="4255">
                <c:v>3910</c:v>
              </c:pt>
              <c:pt idx="4256">
                <c:v>5500</c:v>
              </c:pt>
              <c:pt idx="4257">
                <c:v>8250</c:v>
              </c:pt>
              <c:pt idx="4258">
                <c:v>9219</c:v>
              </c:pt>
              <c:pt idx="4259">
                <c:v>37026</c:v>
              </c:pt>
              <c:pt idx="4260">
                <c:v>4372</c:v>
              </c:pt>
              <c:pt idx="4261">
                <c:v>20445</c:v>
              </c:pt>
              <c:pt idx="4262">
                <c:v>76230</c:v>
              </c:pt>
              <c:pt idx="4263">
                <c:v>5100</c:v>
              </c:pt>
              <c:pt idx="4264">
                <c:v>8755</c:v>
              </c:pt>
              <c:pt idx="4265">
                <c:v>9767</c:v>
              </c:pt>
              <c:pt idx="4266">
                <c:v>192099</c:v>
              </c:pt>
              <c:pt idx="4267">
                <c:v>7280</c:v>
              </c:pt>
              <c:pt idx="4268">
                <c:v>5760</c:v>
              </c:pt>
              <c:pt idx="4269">
                <c:v>5348</c:v>
              </c:pt>
              <c:pt idx="4270">
                <c:v>9400</c:v>
              </c:pt>
              <c:pt idx="4271">
                <c:v>3078</c:v>
              </c:pt>
              <c:pt idx="4272">
                <c:v>6000</c:v>
              </c:pt>
              <c:pt idx="4273">
                <c:v>17004</c:v>
              </c:pt>
              <c:pt idx="4274">
                <c:v>4560</c:v>
              </c:pt>
              <c:pt idx="4275">
                <c:v>5001</c:v>
              </c:pt>
              <c:pt idx="4276">
                <c:v>8365</c:v>
              </c:pt>
              <c:pt idx="4277">
                <c:v>10327</c:v>
              </c:pt>
              <c:pt idx="4278">
                <c:v>5200</c:v>
              </c:pt>
              <c:pt idx="4279">
                <c:v>1484</c:v>
              </c:pt>
              <c:pt idx="4280">
                <c:v>1413</c:v>
              </c:pt>
              <c:pt idx="4281">
                <c:v>5000</c:v>
              </c:pt>
              <c:pt idx="4282">
                <c:v>22111</c:v>
              </c:pt>
              <c:pt idx="4283">
                <c:v>171626</c:v>
              </c:pt>
              <c:pt idx="4284">
                <c:v>57000</c:v>
              </c:pt>
              <c:pt idx="4285">
                <c:v>14057</c:v>
              </c:pt>
              <c:pt idx="4286">
                <c:v>102366</c:v>
              </c:pt>
              <c:pt idx="4287">
                <c:v>5000</c:v>
              </c:pt>
              <c:pt idx="4288">
                <c:v>2719</c:v>
              </c:pt>
              <c:pt idx="4289">
                <c:v>36583</c:v>
              </c:pt>
              <c:pt idx="4290">
                <c:v>8147</c:v>
              </c:pt>
              <c:pt idx="4291">
                <c:v>6500</c:v>
              </c:pt>
              <c:pt idx="4292">
                <c:v>5419</c:v>
              </c:pt>
              <c:pt idx="4293">
                <c:v>7500</c:v>
              </c:pt>
              <c:pt idx="4294">
                <c:v>7700</c:v>
              </c:pt>
              <c:pt idx="4295">
                <c:v>4000</c:v>
              </c:pt>
              <c:pt idx="4296">
                <c:v>9538</c:v>
              </c:pt>
              <c:pt idx="4297">
                <c:v>6300</c:v>
              </c:pt>
              <c:pt idx="4298">
                <c:v>7885</c:v>
              </c:pt>
              <c:pt idx="4299">
                <c:v>4038</c:v>
              </c:pt>
              <c:pt idx="4300">
                <c:v>9187</c:v>
              </c:pt>
              <c:pt idx="4301">
                <c:v>3680</c:v>
              </c:pt>
              <c:pt idx="4302">
                <c:v>6515</c:v>
              </c:pt>
              <c:pt idx="4303">
                <c:v>8159</c:v>
              </c:pt>
              <c:pt idx="4304">
                <c:v>8930</c:v>
              </c:pt>
              <c:pt idx="4305">
                <c:v>6000</c:v>
              </c:pt>
              <c:pt idx="4306">
                <c:v>85728</c:v>
              </c:pt>
              <c:pt idx="4307">
                <c:v>10960</c:v>
              </c:pt>
              <c:pt idx="4308">
                <c:v>13430</c:v>
              </c:pt>
              <c:pt idx="4309">
                <c:v>1235</c:v>
              </c:pt>
              <c:pt idx="4310">
                <c:v>66646</c:v>
              </c:pt>
              <c:pt idx="4311">
                <c:v>6630</c:v>
              </c:pt>
              <c:pt idx="4312">
                <c:v>4235</c:v>
              </c:pt>
              <c:pt idx="4313">
                <c:v>8106</c:v>
              </c:pt>
              <c:pt idx="4314">
                <c:v>8449</c:v>
              </c:pt>
              <c:pt idx="4315">
                <c:v>8395</c:v>
              </c:pt>
              <c:pt idx="4316">
                <c:v>4200</c:v>
              </c:pt>
              <c:pt idx="4317">
                <c:v>8182</c:v>
              </c:pt>
              <c:pt idx="4318">
                <c:v>7507</c:v>
              </c:pt>
              <c:pt idx="4319">
                <c:v>7942</c:v>
              </c:pt>
              <c:pt idx="4320">
                <c:v>5689</c:v>
              </c:pt>
              <c:pt idx="4321">
                <c:v>5250</c:v>
              </c:pt>
              <c:pt idx="4322">
                <c:v>10311</c:v>
              </c:pt>
              <c:pt idx="4323">
                <c:v>23100</c:v>
              </c:pt>
              <c:pt idx="4324">
                <c:v>21781</c:v>
              </c:pt>
              <c:pt idx="4325">
                <c:v>6551</c:v>
              </c:pt>
              <c:pt idx="4326">
                <c:v>67518</c:v>
              </c:pt>
              <c:pt idx="4327">
                <c:v>8008</c:v>
              </c:pt>
              <c:pt idx="4328">
                <c:v>35752</c:v>
              </c:pt>
              <c:pt idx="4329">
                <c:v>8000</c:v>
              </c:pt>
              <c:pt idx="4330">
                <c:v>6970</c:v>
              </c:pt>
              <c:pt idx="4331">
                <c:v>5827</c:v>
              </c:pt>
              <c:pt idx="4332">
                <c:v>6206</c:v>
              </c:pt>
              <c:pt idx="4333">
                <c:v>6780</c:v>
              </c:pt>
              <c:pt idx="4334">
                <c:v>9400</c:v>
              </c:pt>
              <c:pt idx="4335">
                <c:v>1596</c:v>
              </c:pt>
              <c:pt idx="4336">
                <c:v>10496</c:v>
              </c:pt>
              <c:pt idx="4337">
                <c:v>1438</c:v>
              </c:pt>
              <c:pt idx="4338">
                <c:v>833</c:v>
              </c:pt>
              <c:pt idx="4339">
                <c:v>8119</c:v>
              </c:pt>
              <c:pt idx="4340">
                <c:v>8810</c:v>
              </c:pt>
              <c:pt idx="4341">
                <c:v>5793</c:v>
              </c:pt>
              <c:pt idx="4342">
                <c:v>9788</c:v>
              </c:pt>
              <c:pt idx="4343">
                <c:v>6956</c:v>
              </c:pt>
              <c:pt idx="4344">
                <c:v>6744</c:v>
              </c:pt>
              <c:pt idx="4345">
                <c:v>16475</c:v>
              </c:pt>
              <c:pt idx="4346">
                <c:v>11394</c:v>
              </c:pt>
              <c:pt idx="4347">
                <c:v>9200</c:v>
              </c:pt>
              <c:pt idx="4348">
                <c:v>5427</c:v>
              </c:pt>
              <c:pt idx="4349">
                <c:v>19542</c:v>
              </c:pt>
              <c:pt idx="4350">
                <c:v>7793</c:v>
              </c:pt>
              <c:pt idx="4351">
                <c:v>16344</c:v>
              </c:pt>
              <c:pt idx="4352">
                <c:v>9397</c:v>
              </c:pt>
              <c:pt idx="4353">
                <c:v>306848</c:v>
              </c:pt>
              <c:pt idx="4354">
                <c:v>10125</c:v>
              </c:pt>
              <c:pt idx="4355">
                <c:v>5900</c:v>
              </c:pt>
              <c:pt idx="4356">
                <c:v>5390</c:v>
              </c:pt>
              <c:pt idx="4357">
                <c:v>9200</c:v>
              </c:pt>
              <c:pt idx="4358">
                <c:v>36615</c:v>
              </c:pt>
              <c:pt idx="4359">
                <c:v>4082</c:v>
              </c:pt>
              <c:pt idx="4360">
                <c:v>11088</c:v>
              </c:pt>
              <c:pt idx="4361">
                <c:v>7112</c:v>
              </c:pt>
              <c:pt idx="4362">
                <c:v>18804</c:v>
              </c:pt>
              <c:pt idx="4363">
                <c:v>7200</c:v>
              </c:pt>
              <c:pt idx="4364">
                <c:v>2289</c:v>
              </c:pt>
              <c:pt idx="4365">
                <c:v>3573</c:v>
              </c:pt>
              <c:pt idx="4366">
                <c:v>1570</c:v>
              </c:pt>
              <c:pt idx="4367">
                <c:v>13860</c:v>
              </c:pt>
              <c:pt idx="4368">
                <c:v>22334</c:v>
              </c:pt>
              <c:pt idx="4369">
                <c:v>191228</c:v>
              </c:pt>
              <c:pt idx="4370">
                <c:v>33976</c:v>
              </c:pt>
              <c:pt idx="4371">
                <c:v>73151</c:v>
              </c:pt>
              <c:pt idx="4372">
                <c:v>1842</c:v>
              </c:pt>
              <c:pt idx="4373">
                <c:v>30736</c:v>
              </c:pt>
              <c:pt idx="4374">
                <c:v>188200</c:v>
              </c:pt>
              <c:pt idx="4375">
                <c:v>78843</c:v>
              </c:pt>
              <c:pt idx="4376">
                <c:v>10500</c:v>
              </c:pt>
              <c:pt idx="4377">
                <c:v>17208</c:v>
              </c:pt>
              <c:pt idx="4378">
                <c:v>8209</c:v>
              </c:pt>
              <c:pt idx="4379">
                <c:v>7066</c:v>
              </c:pt>
              <c:pt idx="4380">
                <c:v>10000</c:v>
              </c:pt>
              <c:pt idx="4381">
                <c:v>11610</c:v>
              </c:pt>
              <c:pt idx="4382">
                <c:v>6324</c:v>
              </c:pt>
              <c:pt idx="4383">
                <c:v>9000</c:v>
              </c:pt>
              <c:pt idx="4384">
                <c:v>1709</c:v>
              </c:pt>
              <c:pt idx="4385">
                <c:v>11023</c:v>
              </c:pt>
              <c:pt idx="4386">
                <c:v>22870</c:v>
              </c:pt>
              <c:pt idx="4387">
                <c:v>131551</c:v>
              </c:pt>
              <c:pt idx="4388">
                <c:v>7066</c:v>
              </c:pt>
              <c:pt idx="4389">
                <c:v>10308</c:v>
              </c:pt>
              <c:pt idx="4390">
                <c:v>9972</c:v>
              </c:pt>
              <c:pt idx="4391">
                <c:v>1562</c:v>
              </c:pt>
              <c:pt idx="4392">
                <c:v>5000</c:v>
              </c:pt>
              <c:pt idx="4393">
                <c:v>4800</c:v>
              </c:pt>
              <c:pt idx="4394">
                <c:v>12353</c:v>
              </c:pt>
              <c:pt idx="4395">
                <c:v>7200</c:v>
              </c:pt>
              <c:pt idx="4396">
                <c:v>3750</c:v>
              </c:pt>
              <c:pt idx="4397">
                <c:v>4333</c:v>
              </c:pt>
              <c:pt idx="4398">
                <c:v>10655</c:v>
              </c:pt>
              <c:pt idx="4399">
                <c:v>7672</c:v>
              </c:pt>
              <c:pt idx="4400">
                <c:v>34460</c:v>
              </c:pt>
              <c:pt idx="4401">
                <c:v>9612</c:v>
              </c:pt>
              <c:pt idx="4402">
                <c:v>5000</c:v>
              </c:pt>
              <c:pt idx="4403">
                <c:v>64441</c:v>
              </c:pt>
              <c:pt idx="4404">
                <c:v>6687</c:v>
              </c:pt>
              <c:pt idx="4405">
                <c:v>4545</c:v>
              </c:pt>
              <c:pt idx="4406">
                <c:v>10716</c:v>
              </c:pt>
              <c:pt idx="4407">
                <c:v>7770</c:v>
              </c:pt>
              <c:pt idx="4408">
                <c:v>11965</c:v>
              </c:pt>
              <c:pt idx="4409">
                <c:v>5200</c:v>
              </c:pt>
              <c:pt idx="4410">
                <c:v>7403</c:v>
              </c:pt>
              <c:pt idx="4411">
                <c:v>7900</c:v>
              </c:pt>
              <c:pt idx="4412">
                <c:v>7440</c:v>
              </c:pt>
              <c:pt idx="4413">
                <c:v>6180</c:v>
              </c:pt>
              <c:pt idx="4414">
                <c:v>8300</c:v>
              </c:pt>
              <c:pt idx="4415">
                <c:v>78408</c:v>
              </c:pt>
              <c:pt idx="4416">
                <c:v>35621</c:v>
              </c:pt>
              <c:pt idx="4417">
                <c:v>9898</c:v>
              </c:pt>
              <c:pt idx="4418">
                <c:v>9600</c:v>
              </c:pt>
              <c:pt idx="4419">
                <c:v>12899</c:v>
              </c:pt>
              <c:pt idx="4420">
                <c:v>13372</c:v>
              </c:pt>
              <c:pt idx="4421">
                <c:v>5449</c:v>
              </c:pt>
              <c:pt idx="4422">
                <c:v>4222</c:v>
              </c:pt>
              <c:pt idx="4423">
                <c:v>7741</c:v>
              </c:pt>
              <c:pt idx="4424">
                <c:v>8960</c:v>
              </c:pt>
              <c:pt idx="4425">
                <c:v>6685</c:v>
              </c:pt>
              <c:pt idx="4426">
                <c:v>5002</c:v>
              </c:pt>
              <c:pt idx="4427">
                <c:v>3731</c:v>
              </c:pt>
              <c:pt idx="4428">
                <c:v>18000</c:v>
              </c:pt>
              <c:pt idx="4429">
                <c:v>11900</c:v>
              </c:pt>
              <c:pt idx="4430">
                <c:v>19876</c:v>
              </c:pt>
              <c:pt idx="4431">
                <c:v>4120</c:v>
              </c:pt>
              <c:pt idx="4432">
                <c:v>13703</c:v>
              </c:pt>
              <c:pt idx="4433">
                <c:v>4800</c:v>
              </c:pt>
              <c:pt idx="4434">
                <c:v>4344</c:v>
              </c:pt>
              <c:pt idx="4435">
                <c:v>5000</c:v>
              </c:pt>
              <c:pt idx="4436">
                <c:v>4776</c:v>
              </c:pt>
              <c:pt idx="4437">
                <c:v>19821</c:v>
              </c:pt>
              <c:pt idx="4438">
                <c:v>5000</c:v>
              </c:pt>
              <c:pt idx="4439">
                <c:v>7560</c:v>
              </c:pt>
              <c:pt idx="4440">
                <c:v>4522</c:v>
              </c:pt>
              <c:pt idx="4441">
                <c:v>5100</c:v>
              </c:pt>
              <c:pt idx="4442">
                <c:v>6000</c:v>
              </c:pt>
              <c:pt idx="4443">
                <c:v>3035</c:v>
              </c:pt>
              <c:pt idx="4444">
                <c:v>36250</c:v>
              </c:pt>
              <c:pt idx="4445">
                <c:v>12880</c:v>
              </c:pt>
              <c:pt idx="4446">
                <c:v>10257</c:v>
              </c:pt>
              <c:pt idx="4447">
                <c:v>9936</c:v>
              </c:pt>
              <c:pt idx="4448">
                <c:v>5616</c:v>
              </c:pt>
              <c:pt idx="4449">
                <c:v>5350</c:v>
              </c:pt>
              <c:pt idx="4450">
                <c:v>6000</c:v>
              </c:pt>
              <c:pt idx="4451">
                <c:v>27200</c:v>
              </c:pt>
              <c:pt idx="4452">
                <c:v>6860</c:v>
              </c:pt>
              <c:pt idx="4453">
                <c:v>6710</c:v>
              </c:pt>
              <c:pt idx="4454">
                <c:v>4698</c:v>
              </c:pt>
              <c:pt idx="4455">
                <c:v>3800</c:v>
              </c:pt>
              <c:pt idx="4456">
                <c:v>115434</c:v>
              </c:pt>
              <c:pt idx="4457">
                <c:v>12447</c:v>
              </c:pt>
              <c:pt idx="4458">
                <c:v>11325</c:v>
              </c:pt>
              <c:pt idx="4459">
                <c:v>29970</c:v>
              </c:pt>
              <c:pt idx="4460">
                <c:v>8051</c:v>
              </c:pt>
              <c:pt idx="4461">
                <c:v>8100</c:v>
              </c:pt>
              <c:pt idx="4462">
                <c:v>12128</c:v>
              </c:pt>
              <c:pt idx="4463">
                <c:v>7242</c:v>
              </c:pt>
              <c:pt idx="4464">
                <c:v>6250</c:v>
              </c:pt>
              <c:pt idx="4465">
                <c:v>1664</c:v>
              </c:pt>
              <c:pt idx="4466">
                <c:v>4590</c:v>
              </c:pt>
              <c:pt idx="4467">
                <c:v>9583</c:v>
              </c:pt>
              <c:pt idx="4468">
                <c:v>12476</c:v>
              </c:pt>
              <c:pt idx="4469">
                <c:v>7500</c:v>
              </c:pt>
              <c:pt idx="4470">
                <c:v>7215</c:v>
              </c:pt>
              <c:pt idx="4471">
                <c:v>9300</c:v>
              </c:pt>
              <c:pt idx="4472">
                <c:v>19290</c:v>
              </c:pt>
              <c:pt idx="4473">
                <c:v>16500</c:v>
              </c:pt>
              <c:pt idx="4474">
                <c:v>5957</c:v>
              </c:pt>
              <c:pt idx="4475">
                <c:v>7137</c:v>
              </c:pt>
              <c:pt idx="4476">
                <c:v>21755</c:v>
              </c:pt>
              <c:pt idx="4477">
                <c:v>7200</c:v>
              </c:pt>
              <c:pt idx="4478">
                <c:v>53898</c:v>
              </c:pt>
              <c:pt idx="4479">
                <c:v>7200</c:v>
              </c:pt>
              <c:pt idx="4480">
                <c:v>13500</c:v>
              </c:pt>
              <c:pt idx="4481">
                <c:v>6863</c:v>
              </c:pt>
              <c:pt idx="4482">
                <c:v>8219</c:v>
              </c:pt>
              <c:pt idx="4483">
                <c:v>11928</c:v>
              </c:pt>
              <c:pt idx="4484">
                <c:v>5137</c:v>
              </c:pt>
              <c:pt idx="4485">
                <c:v>40386</c:v>
              </c:pt>
              <c:pt idx="4486">
                <c:v>8281</c:v>
              </c:pt>
              <c:pt idx="4487">
                <c:v>3500</c:v>
              </c:pt>
              <c:pt idx="4488">
                <c:v>10119</c:v>
              </c:pt>
              <c:pt idx="4489">
                <c:v>4000</c:v>
              </c:pt>
              <c:pt idx="4490">
                <c:v>1666</c:v>
              </c:pt>
              <c:pt idx="4491">
                <c:v>3060</c:v>
              </c:pt>
              <c:pt idx="4492">
                <c:v>12874</c:v>
              </c:pt>
              <c:pt idx="4493">
                <c:v>8555</c:v>
              </c:pt>
              <c:pt idx="4494">
                <c:v>5801</c:v>
              </c:pt>
              <c:pt idx="4495">
                <c:v>5500</c:v>
              </c:pt>
              <c:pt idx="4496">
                <c:v>5340</c:v>
              </c:pt>
              <c:pt idx="4497">
                <c:v>10481</c:v>
              </c:pt>
              <c:pt idx="4498">
                <c:v>8366</c:v>
              </c:pt>
              <c:pt idx="4499">
                <c:v>8225</c:v>
              </c:pt>
              <c:pt idx="4500">
                <c:v>18029</c:v>
              </c:pt>
              <c:pt idx="4501">
                <c:v>7000</c:v>
              </c:pt>
              <c:pt idx="4502">
                <c:v>22470</c:v>
              </c:pt>
              <c:pt idx="4503">
                <c:v>7665</c:v>
              </c:pt>
              <c:pt idx="4504">
                <c:v>2509</c:v>
              </c:pt>
              <c:pt idx="4505">
                <c:v>4500</c:v>
              </c:pt>
              <c:pt idx="4506">
                <c:v>9839</c:v>
              </c:pt>
              <c:pt idx="4507">
                <c:v>68824</c:v>
              </c:pt>
              <c:pt idx="4508">
                <c:v>12519</c:v>
              </c:pt>
              <c:pt idx="4509">
                <c:v>13783</c:v>
              </c:pt>
              <c:pt idx="4510">
                <c:v>14910</c:v>
              </c:pt>
              <c:pt idx="4511">
                <c:v>40705</c:v>
              </c:pt>
              <c:pt idx="4512">
                <c:v>8079</c:v>
              </c:pt>
              <c:pt idx="4513">
                <c:v>19023</c:v>
              </c:pt>
              <c:pt idx="4514">
                <c:v>5000</c:v>
              </c:pt>
              <c:pt idx="4515">
                <c:v>19126</c:v>
              </c:pt>
              <c:pt idx="4516">
                <c:v>5753</c:v>
              </c:pt>
              <c:pt idx="4517">
                <c:v>2700</c:v>
              </c:pt>
              <c:pt idx="4518">
                <c:v>11249</c:v>
              </c:pt>
              <c:pt idx="4519">
                <c:v>6280</c:v>
              </c:pt>
              <c:pt idx="4520">
                <c:v>11600</c:v>
              </c:pt>
              <c:pt idx="4521">
                <c:v>7500</c:v>
              </c:pt>
              <c:pt idx="4522">
                <c:v>6770</c:v>
              </c:pt>
              <c:pt idx="4523">
                <c:v>17826</c:v>
              </c:pt>
              <c:pt idx="4524">
                <c:v>9760</c:v>
              </c:pt>
              <c:pt idx="4525">
                <c:v>6413</c:v>
              </c:pt>
              <c:pt idx="4526">
                <c:v>21675</c:v>
              </c:pt>
              <c:pt idx="4527">
                <c:v>13194</c:v>
              </c:pt>
              <c:pt idx="4528">
                <c:v>18641</c:v>
              </c:pt>
              <c:pt idx="4529">
                <c:v>13800</c:v>
              </c:pt>
              <c:pt idx="4530">
                <c:v>3000</c:v>
              </c:pt>
              <c:pt idx="4531">
                <c:v>14021</c:v>
              </c:pt>
              <c:pt idx="4532">
                <c:v>10200</c:v>
              </c:pt>
              <c:pt idx="4533">
                <c:v>7400</c:v>
              </c:pt>
              <c:pt idx="4534">
                <c:v>7300</c:v>
              </c:pt>
              <c:pt idx="4535">
                <c:v>8053</c:v>
              </c:pt>
              <c:pt idx="4536">
                <c:v>9798</c:v>
              </c:pt>
              <c:pt idx="4537">
                <c:v>8512</c:v>
              </c:pt>
              <c:pt idx="4538">
                <c:v>7560</c:v>
              </c:pt>
              <c:pt idx="4539">
                <c:v>5650</c:v>
              </c:pt>
              <c:pt idx="4540">
                <c:v>7947</c:v>
              </c:pt>
              <c:pt idx="4541">
                <c:v>4000</c:v>
              </c:pt>
              <c:pt idx="4542">
                <c:v>6895</c:v>
              </c:pt>
              <c:pt idx="4543">
                <c:v>887</c:v>
              </c:pt>
              <c:pt idx="4544">
                <c:v>27540</c:v>
              </c:pt>
              <c:pt idx="4545">
                <c:v>31747</c:v>
              </c:pt>
              <c:pt idx="4546">
                <c:v>15330</c:v>
              </c:pt>
              <c:pt idx="4547">
                <c:v>7700</c:v>
              </c:pt>
              <c:pt idx="4548">
                <c:v>10274</c:v>
              </c:pt>
              <c:pt idx="4549">
                <c:v>7800</c:v>
              </c:pt>
              <c:pt idx="4550">
                <c:v>8160</c:v>
              </c:pt>
              <c:pt idx="4551">
                <c:v>7740</c:v>
              </c:pt>
              <c:pt idx="4552">
                <c:v>4857</c:v>
              </c:pt>
              <c:pt idx="4553">
                <c:v>38677</c:v>
              </c:pt>
              <c:pt idx="4554">
                <c:v>8424</c:v>
              </c:pt>
              <c:pt idx="4555">
                <c:v>8040</c:v>
              </c:pt>
              <c:pt idx="4556">
                <c:v>1950</c:v>
              </c:pt>
              <c:pt idx="4557">
                <c:v>3672</c:v>
              </c:pt>
              <c:pt idx="4558">
                <c:v>8750</c:v>
              </c:pt>
              <c:pt idx="4559">
                <c:v>3400</c:v>
              </c:pt>
              <c:pt idx="4560">
                <c:v>8734</c:v>
              </c:pt>
              <c:pt idx="4561">
                <c:v>1524</c:v>
              </c:pt>
              <c:pt idx="4562">
                <c:v>16100</c:v>
              </c:pt>
              <c:pt idx="4563">
                <c:v>4920</c:v>
              </c:pt>
              <c:pt idx="4564">
                <c:v>8483</c:v>
              </c:pt>
              <c:pt idx="4565">
                <c:v>20011</c:v>
              </c:pt>
              <c:pt idx="4566">
                <c:v>3210</c:v>
              </c:pt>
              <c:pt idx="4567">
                <c:v>18362</c:v>
              </c:pt>
              <c:pt idx="4568">
                <c:v>6600</c:v>
              </c:pt>
              <c:pt idx="4569">
                <c:v>4805</c:v>
              </c:pt>
              <c:pt idx="4570">
                <c:v>3503</c:v>
              </c:pt>
              <c:pt idx="4571">
                <c:v>4800</c:v>
              </c:pt>
              <c:pt idx="4572">
                <c:v>4800</c:v>
              </c:pt>
              <c:pt idx="4573">
                <c:v>1036</c:v>
              </c:pt>
              <c:pt idx="4574">
                <c:v>9030</c:v>
              </c:pt>
              <c:pt idx="4575">
                <c:v>21738</c:v>
              </c:pt>
              <c:pt idx="4576">
                <c:v>7410</c:v>
              </c:pt>
              <c:pt idx="4577">
                <c:v>4600</c:v>
              </c:pt>
              <c:pt idx="4578">
                <c:v>12653</c:v>
              </c:pt>
              <c:pt idx="4579">
                <c:v>4000</c:v>
              </c:pt>
              <c:pt idx="4580">
                <c:v>7552</c:v>
              </c:pt>
              <c:pt idx="4581">
                <c:v>4200</c:v>
              </c:pt>
              <c:pt idx="4582">
                <c:v>4650</c:v>
              </c:pt>
              <c:pt idx="4583">
                <c:v>8640</c:v>
              </c:pt>
              <c:pt idx="4584">
                <c:v>10032</c:v>
              </c:pt>
              <c:pt idx="4585">
                <c:v>3330</c:v>
              </c:pt>
              <c:pt idx="4586">
                <c:v>1075</c:v>
              </c:pt>
              <c:pt idx="4587">
                <c:v>8149</c:v>
              </c:pt>
              <c:pt idx="4588">
                <c:v>18226</c:v>
              </c:pt>
              <c:pt idx="4589">
                <c:v>8892</c:v>
              </c:pt>
              <c:pt idx="4590">
                <c:v>8331</c:v>
              </c:pt>
              <c:pt idx="4591">
                <c:v>5752</c:v>
              </c:pt>
              <c:pt idx="4592">
                <c:v>8169</c:v>
              </c:pt>
              <c:pt idx="4593">
                <c:v>4600</c:v>
              </c:pt>
              <c:pt idx="4594">
                <c:v>7223</c:v>
              </c:pt>
              <c:pt idx="4595">
                <c:v>6360</c:v>
              </c:pt>
              <c:pt idx="4596">
                <c:v>7573</c:v>
              </c:pt>
              <c:pt idx="4597">
                <c:v>7014</c:v>
              </c:pt>
              <c:pt idx="4598">
                <c:v>6630</c:v>
              </c:pt>
              <c:pt idx="4599">
                <c:v>8102</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F6A8-4798-B53D-FC426D5C2D71}"/>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Sqft_lot</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1.5</c:v>
              </c:pt>
              <c:pt idx="1">
                <c:v>2</c:v>
              </c:pt>
              <c:pt idx="2">
                <c:v>1</c:v>
              </c:pt>
              <c:pt idx="3">
                <c:v>1</c:v>
              </c:pt>
              <c:pt idx="4">
                <c:v>1</c:v>
              </c:pt>
              <c:pt idx="5">
                <c:v>1</c:v>
              </c:pt>
              <c:pt idx="6">
                <c:v>1</c:v>
              </c:pt>
              <c:pt idx="7">
                <c:v>2</c:v>
              </c:pt>
              <c:pt idx="8">
                <c:v>1</c:v>
              </c:pt>
              <c:pt idx="9">
                <c:v>1.5</c:v>
              </c:pt>
              <c:pt idx="10">
                <c:v>1</c:v>
              </c:pt>
              <c:pt idx="11">
                <c:v>1.5</c:v>
              </c:pt>
              <c:pt idx="12">
                <c:v>1</c:v>
              </c:pt>
              <c:pt idx="13">
                <c:v>1</c:v>
              </c:pt>
              <c:pt idx="14">
                <c:v>1.5</c:v>
              </c:pt>
              <c:pt idx="15">
                <c:v>1</c:v>
              </c:pt>
              <c:pt idx="16">
                <c:v>1</c:v>
              </c:pt>
              <c:pt idx="17">
                <c:v>2</c:v>
              </c:pt>
              <c:pt idx="18">
                <c:v>1</c:v>
              </c:pt>
              <c:pt idx="19">
                <c:v>1</c:v>
              </c:pt>
              <c:pt idx="20">
                <c:v>2</c:v>
              </c:pt>
              <c:pt idx="21">
                <c:v>1</c:v>
              </c:pt>
              <c:pt idx="22">
                <c:v>2.5</c:v>
              </c:pt>
              <c:pt idx="23">
                <c:v>2</c:v>
              </c:pt>
              <c:pt idx="24">
                <c:v>1</c:v>
              </c:pt>
              <c:pt idx="25">
                <c:v>1</c:v>
              </c:pt>
              <c:pt idx="26">
                <c:v>1</c:v>
              </c:pt>
              <c:pt idx="27">
                <c:v>1.5</c:v>
              </c:pt>
              <c:pt idx="28">
                <c:v>2</c:v>
              </c:pt>
              <c:pt idx="29">
                <c:v>1</c:v>
              </c:pt>
              <c:pt idx="30">
                <c:v>1</c:v>
              </c:pt>
              <c:pt idx="31">
                <c:v>2</c:v>
              </c:pt>
              <c:pt idx="32">
                <c:v>1.5</c:v>
              </c:pt>
              <c:pt idx="33">
                <c:v>2</c:v>
              </c:pt>
              <c:pt idx="34">
                <c:v>1.5</c:v>
              </c:pt>
              <c:pt idx="35">
                <c:v>2</c:v>
              </c:pt>
              <c:pt idx="36">
                <c:v>1</c:v>
              </c:pt>
              <c:pt idx="37">
                <c:v>1</c:v>
              </c:pt>
              <c:pt idx="38">
                <c:v>1</c:v>
              </c:pt>
              <c:pt idx="39">
                <c:v>1</c:v>
              </c:pt>
              <c:pt idx="40">
                <c:v>1</c:v>
              </c:pt>
              <c:pt idx="41">
                <c:v>1</c:v>
              </c:pt>
              <c:pt idx="42">
                <c:v>1</c:v>
              </c:pt>
              <c:pt idx="43">
                <c:v>2</c:v>
              </c:pt>
              <c:pt idx="44">
                <c:v>1</c:v>
              </c:pt>
              <c:pt idx="45">
                <c:v>1</c:v>
              </c:pt>
              <c:pt idx="46">
                <c:v>2</c:v>
              </c:pt>
              <c:pt idx="47">
                <c:v>2</c:v>
              </c:pt>
              <c:pt idx="48">
                <c:v>3</c:v>
              </c:pt>
              <c:pt idx="49">
                <c:v>2</c:v>
              </c:pt>
              <c:pt idx="50">
                <c:v>2</c:v>
              </c:pt>
              <c:pt idx="51">
                <c:v>1.5</c:v>
              </c:pt>
              <c:pt idx="52">
                <c:v>1.5</c:v>
              </c:pt>
              <c:pt idx="53">
                <c:v>1</c:v>
              </c:pt>
              <c:pt idx="54">
                <c:v>1</c:v>
              </c:pt>
              <c:pt idx="55">
                <c:v>1</c:v>
              </c:pt>
              <c:pt idx="56">
                <c:v>1</c:v>
              </c:pt>
              <c:pt idx="57">
                <c:v>2</c:v>
              </c:pt>
              <c:pt idx="58">
                <c:v>2</c:v>
              </c:pt>
              <c:pt idx="59">
                <c:v>2</c:v>
              </c:pt>
              <c:pt idx="60">
                <c:v>2</c:v>
              </c:pt>
              <c:pt idx="61">
                <c:v>2</c:v>
              </c:pt>
              <c:pt idx="62">
                <c:v>1</c:v>
              </c:pt>
              <c:pt idx="63">
                <c:v>2</c:v>
              </c:pt>
              <c:pt idx="64">
                <c:v>2</c:v>
              </c:pt>
              <c:pt idx="65">
                <c:v>1</c:v>
              </c:pt>
              <c:pt idx="66">
                <c:v>1</c:v>
              </c:pt>
              <c:pt idx="67">
                <c:v>1</c:v>
              </c:pt>
              <c:pt idx="68">
                <c:v>1</c:v>
              </c:pt>
              <c:pt idx="69">
                <c:v>1</c:v>
              </c:pt>
              <c:pt idx="70">
                <c:v>2</c:v>
              </c:pt>
              <c:pt idx="71">
                <c:v>2</c:v>
              </c:pt>
              <c:pt idx="72">
                <c:v>1</c:v>
              </c:pt>
              <c:pt idx="73">
                <c:v>2</c:v>
              </c:pt>
              <c:pt idx="74">
                <c:v>1</c:v>
              </c:pt>
              <c:pt idx="75">
                <c:v>2</c:v>
              </c:pt>
              <c:pt idx="76">
                <c:v>2</c:v>
              </c:pt>
              <c:pt idx="77">
                <c:v>2</c:v>
              </c:pt>
              <c:pt idx="78">
                <c:v>1</c:v>
              </c:pt>
              <c:pt idx="79">
                <c:v>2</c:v>
              </c:pt>
              <c:pt idx="80">
                <c:v>1</c:v>
              </c:pt>
              <c:pt idx="81">
                <c:v>2</c:v>
              </c:pt>
              <c:pt idx="82">
                <c:v>1</c:v>
              </c:pt>
              <c:pt idx="83">
                <c:v>1</c:v>
              </c:pt>
              <c:pt idx="84">
                <c:v>1</c:v>
              </c:pt>
              <c:pt idx="85">
                <c:v>1</c:v>
              </c:pt>
              <c:pt idx="86">
                <c:v>1</c:v>
              </c:pt>
              <c:pt idx="87">
                <c:v>2.5</c:v>
              </c:pt>
              <c:pt idx="88">
                <c:v>2</c:v>
              </c:pt>
              <c:pt idx="89">
                <c:v>1</c:v>
              </c:pt>
              <c:pt idx="90">
                <c:v>2</c:v>
              </c:pt>
              <c:pt idx="91">
                <c:v>1</c:v>
              </c:pt>
              <c:pt idx="92">
                <c:v>2.5</c:v>
              </c:pt>
              <c:pt idx="93">
                <c:v>1.5</c:v>
              </c:pt>
              <c:pt idx="94">
                <c:v>1</c:v>
              </c:pt>
              <c:pt idx="95">
                <c:v>1</c:v>
              </c:pt>
              <c:pt idx="96">
                <c:v>3</c:v>
              </c:pt>
              <c:pt idx="97">
                <c:v>1</c:v>
              </c:pt>
              <c:pt idx="98">
                <c:v>3</c:v>
              </c:pt>
              <c:pt idx="99">
                <c:v>2</c:v>
              </c:pt>
              <c:pt idx="100">
                <c:v>2</c:v>
              </c:pt>
              <c:pt idx="101">
                <c:v>1</c:v>
              </c:pt>
              <c:pt idx="102">
                <c:v>1</c:v>
              </c:pt>
              <c:pt idx="103">
                <c:v>2</c:v>
              </c:pt>
              <c:pt idx="104">
                <c:v>1</c:v>
              </c:pt>
              <c:pt idx="105">
                <c:v>2</c:v>
              </c:pt>
              <c:pt idx="106">
                <c:v>1</c:v>
              </c:pt>
              <c:pt idx="107">
                <c:v>2.5</c:v>
              </c:pt>
              <c:pt idx="108">
                <c:v>1</c:v>
              </c:pt>
              <c:pt idx="109">
                <c:v>1</c:v>
              </c:pt>
              <c:pt idx="110">
                <c:v>1</c:v>
              </c:pt>
              <c:pt idx="111">
                <c:v>2</c:v>
              </c:pt>
              <c:pt idx="112">
                <c:v>1</c:v>
              </c:pt>
              <c:pt idx="113">
                <c:v>1</c:v>
              </c:pt>
              <c:pt idx="114">
                <c:v>1.5</c:v>
              </c:pt>
              <c:pt idx="115">
                <c:v>1.5</c:v>
              </c:pt>
              <c:pt idx="116">
                <c:v>2</c:v>
              </c:pt>
              <c:pt idx="117">
                <c:v>1</c:v>
              </c:pt>
              <c:pt idx="118">
                <c:v>1</c:v>
              </c:pt>
              <c:pt idx="119">
                <c:v>1</c:v>
              </c:pt>
              <c:pt idx="120">
                <c:v>1</c:v>
              </c:pt>
              <c:pt idx="121">
                <c:v>1</c:v>
              </c:pt>
              <c:pt idx="122">
                <c:v>3</c:v>
              </c:pt>
              <c:pt idx="123">
                <c:v>2</c:v>
              </c:pt>
              <c:pt idx="124">
                <c:v>1</c:v>
              </c:pt>
              <c:pt idx="125">
                <c:v>1.5</c:v>
              </c:pt>
              <c:pt idx="126">
                <c:v>1.5</c:v>
              </c:pt>
              <c:pt idx="127">
                <c:v>1.5</c:v>
              </c:pt>
              <c:pt idx="128">
                <c:v>1</c:v>
              </c:pt>
              <c:pt idx="129">
                <c:v>2</c:v>
              </c:pt>
              <c:pt idx="130">
                <c:v>2</c:v>
              </c:pt>
              <c:pt idx="131">
                <c:v>1</c:v>
              </c:pt>
              <c:pt idx="132">
                <c:v>1</c:v>
              </c:pt>
              <c:pt idx="133">
                <c:v>2</c:v>
              </c:pt>
              <c:pt idx="134">
                <c:v>1.5</c:v>
              </c:pt>
              <c:pt idx="135">
                <c:v>1</c:v>
              </c:pt>
              <c:pt idx="136">
                <c:v>1</c:v>
              </c:pt>
              <c:pt idx="137">
                <c:v>1</c:v>
              </c:pt>
              <c:pt idx="138">
                <c:v>2</c:v>
              </c:pt>
              <c:pt idx="139">
                <c:v>2</c:v>
              </c:pt>
              <c:pt idx="140">
                <c:v>2</c:v>
              </c:pt>
              <c:pt idx="141">
                <c:v>2</c:v>
              </c:pt>
              <c:pt idx="142">
                <c:v>2</c:v>
              </c:pt>
              <c:pt idx="143">
                <c:v>2</c:v>
              </c:pt>
              <c:pt idx="144">
                <c:v>3</c:v>
              </c:pt>
              <c:pt idx="145">
                <c:v>2.5</c:v>
              </c:pt>
              <c:pt idx="146">
                <c:v>3</c:v>
              </c:pt>
              <c:pt idx="147">
                <c:v>2</c:v>
              </c:pt>
              <c:pt idx="148">
                <c:v>2</c:v>
              </c:pt>
              <c:pt idx="149">
                <c:v>2</c:v>
              </c:pt>
              <c:pt idx="150">
                <c:v>2</c:v>
              </c:pt>
              <c:pt idx="151">
                <c:v>1</c:v>
              </c:pt>
              <c:pt idx="152">
                <c:v>1.5</c:v>
              </c:pt>
              <c:pt idx="153">
                <c:v>1</c:v>
              </c:pt>
              <c:pt idx="154">
                <c:v>2</c:v>
              </c:pt>
              <c:pt idx="155">
                <c:v>1</c:v>
              </c:pt>
              <c:pt idx="156">
                <c:v>2</c:v>
              </c:pt>
              <c:pt idx="157">
                <c:v>1</c:v>
              </c:pt>
              <c:pt idx="158">
                <c:v>1</c:v>
              </c:pt>
              <c:pt idx="159">
                <c:v>1.5</c:v>
              </c:pt>
              <c:pt idx="160">
                <c:v>1</c:v>
              </c:pt>
              <c:pt idx="161">
                <c:v>2</c:v>
              </c:pt>
              <c:pt idx="162">
                <c:v>1</c:v>
              </c:pt>
              <c:pt idx="163">
                <c:v>1</c:v>
              </c:pt>
              <c:pt idx="164">
                <c:v>1</c:v>
              </c:pt>
              <c:pt idx="165">
                <c:v>1</c:v>
              </c:pt>
              <c:pt idx="166">
                <c:v>1</c:v>
              </c:pt>
              <c:pt idx="167">
                <c:v>1</c:v>
              </c:pt>
              <c:pt idx="168">
                <c:v>1</c:v>
              </c:pt>
              <c:pt idx="169">
                <c:v>1</c:v>
              </c:pt>
              <c:pt idx="170">
                <c:v>1.5</c:v>
              </c:pt>
              <c:pt idx="171">
                <c:v>2</c:v>
              </c:pt>
              <c:pt idx="172">
                <c:v>1</c:v>
              </c:pt>
              <c:pt idx="173">
                <c:v>2</c:v>
              </c:pt>
              <c:pt idx="174">
                <c:v>1</c:v>
              </c:pt>
              <c:pt idx="175">
                <c:v>2</c:v>
              </c:pt>
              <c:pt idx="176">
                <c:v>2</c:v>
              </c:pt>
              <c:pt idx="177">
                <c:v>1</c:v>
              </c:pt>
              <c:pt idx="178">
                <c:v>1</c:v>
              </c:pt>
              <c:pt idx="179">
                <c:v>2</c:v>
              </c:pt>
              <c:pt idx="180">
                <c:v>1</c:v>
              </c:pt>
              <c:pt idx="181">
                <c:v>2</c:v>
              </c:pt>
              <c:pt idx="182">
                <c:v>2</c:v>
              </c:pt>
              <c:pt idx="183">
                <c:v>1</c:v>
              </c:pt>
              <c:pt idx="184">
                <c:v>1</c:v>
              </c:pt>
              <c:pt idx="185">
                <c:v>2</c:v>
              </c:pt>
              <c:pt idx="186">
                <c:v>1</c:v>
              </c:pt>
              <c:pt idx="187">
                <c:v>1</c:v>
              </c:pt>
              <c:pt idx="188">
                <c:v>1</c:v>
              </c:pt>
              <c:pt idx="189">
                <c:v>2</c:v>
              </c:pt>
              <c:pt idx="190">
                <c:v>1</c:v>
              </c:pt>
              <c:pt idx="191">
                <c:v>1</c:v>
              </c:pt>
              <c:pt idx="192">
                <c:v>1</c:v>
              </c:pt>
              <c:pt idx="193">
                <c:v>2</c:v>
              </c:pt>
              <c:pt idx="194">
                <c:v>1</c:v>
              </c:pt>
              <c:pt idx="195">
                <c:v>2</c:v>
              </c:pt>
              <c:pt idx="196">
                <c:v>2</c:v>
              </c:pt>
              <c:pt idx="197">
                <c:v>2</c:v>
              </c:pt>
              <c:pt idx="198">
                <c:v>2</c:v>
              </c:pt>
              <c:pt idx="199">
                <c:v>1</c:v>
              </c:pt>
              <c:pt idx="200">
                <c:v>2</c:v>
              </c:pt>
              <c:pt idx="201">
                <c:v>1.5</c:v>
              </c:pt>
              <c:pt idx="202">
                <c:v>2</c:v>
              </c:pt>
              <c:pt idx="203">
                <c:v>1</c:v>
              </c:pt>
              <c:pt idx="204">
                <c:v>1</c:v>
              </c:pt>
              <c:pt idx="205">
                <c:v>1</c:v>
              </c:pt>
              <c:pt idx="206">
                <c:v>2</c:v>
              </c:pt>
              <c:pt idx="207">
                <c:v>1</c:v>
              </c:pt>
              <c:pt idx="208">
                <c:v>1</c:v>
              </c:pt>
              <c:pt idx="209">
                <c:v>2</c:v>
              </c:pt>
              <c:pt idx="210">
                <c:v>2</c:v>
              </c:pt>
              <c:pt idx="211">
                <c:v>1</c:v>
              </c:pt>
              <c:pt idx="212">
                <c:v>1.5</c:v>
              </c:pt>
              <c:pt idx="213">
                <c:v>1</c:v>
              </c:pt>
              <c:pt idx="214">
                <c:v>1</c:v>
              </c:pt>
              <c:pt idx="215">
                <c:v>1</c:v>
              </c:pt>
              <c:pt idx="216">
                <c:v>1.5</c:v>
              </c:pt>
              <c:pt idx="217">
                <c:v>2</c:v>
              </c:pt>
              <c:pt idx="218">
                <c:v>1</c:v>
              </c:pt>
              <c:pt idx="219">
                <c:v>1</c:v>
              </c:pt>
              <c:pt idx="220">
                <c:v>2</c:v>
              </c:pt>
              <c:pt idx="221">
                <c:v>1</c:v>
              </c:pt>
              <c:pt idx="222">
                <c:v>3</c:v>
              </c:pt>
              <c:pt idx="223">
                <c:v>1</c:v>
              </c:pt>
              <c:pt idx="224">
                <c:v>3</c:v>
              </c:pt>
              <c:pt idx="225">
                <c:v>2</c:v>
              </c:pt>
              <c:pt idx="226">
                <c:v>3</c:v>
              </c:pt>
              <c:pt idx="227">
                <c:v>2</c:v>
              </c:pt>
              <c:pt idx="228">
                <c:v>2</c:v>
              </c:pt>
              <c:pt idx="229">
                <c:v>3</c:v>
              </c:pt>
              <c:pt idx="230">
                <c:v>1</c:v>
              </c:pt>
              <c:pt idx="231">
                <c:v>1</c:v>
              </c:pt>
              <c:pt idx="232">
                <c:v>2</c:v>
              </c:pt>
              <c:pt idx="233">
                <c:v>2</c:v>
              </c:pt>
              <c:pt idx="234">
                <c:v>1</c:v>
              </c:pt>
              <c:pt idx="235">
                <c:v>1</c:v>
              </c:pt>
              <c:pt idx="236">
                <c:v>2</c:v>
              </c:pt>
              <c:pt idx="237">
                <c:v>1</c:v>
              </c:pt>
              <c:pt idx="238">
                <c:v>1</c:v>
              </c:pt>
              <c:pt idx="239">
                <c:v>1</c:v>
              </c:pt>
              <c:pt idx="240">
                <c:v>2</c:v>
              </c:pt>
              <c:pt idx="241">
                <c:v>2.5</c:v>
              </c:pt>
              <c:pt idx="242">
                <c:v>1</c:v>
              </c:pt>
              <c:pt idx="243">
                <c:v>1</c:v>
              </c:pt>
              <c:pt idx="244">
                <c:v>1</c:v>
              </c:pt>
              <c:pt idx="245">
                <c:v>2</c:v>
              </c:pt>
              <c:pt idx="246">
                <c:v>1</c:v>
              </c:pt>
              <c:pt idx="247">
                <c:v>1.5</c:v>
              </c:pt>
              <c:pt idx="248">
                <c:v>2</c:v>
              </c:pt>
              <c:pt idx="249">
                <c:v>2</c:v>
              </c:pt>
              <c:pt idx="250">
                <c:v>1</c:v>
              </c:pt>
              <c:pt idx="251">
                <c:v>1</c:v>
              </c:pt>
              <c:pt idx="252">
                <c:v>2.5</c:v>
              </c:pt>
              <c:pt idx="253">
                <c:v>1.5</c:v>
              </c:pt>
              <c:pt idx="254">
                <c:v>1.5</c:v>
              </c:pt>
              <c:pt idx="255">
                <c:v>1</c:v>
              </c:pt>
              <c:pt idx="256">
                <c:v>1</c:v>
              </c:pt>
              <c:pt idx="257">
                <c:v>2</c:v>
              </c:pt>
              <c:pt idx="258">
                <c:v>2</c:v>
              </c:pt>
              <c:pt idx="259">
                <c:v>1.5</c:v>
              </c:pt>
              <c:pt idx="260">
                <c:v>1</c:v>
              </c:pt>
              <c:pt idx="261">
                <c:v>1</c:v>
              </c:pt>
              <c:pt idx="262">
                <c:v>2</c:v>
              </c:pt>
              <c:pt idx="263">
                <c:v>1</c:v>
              </c:pt>
              <c:pt idx="264">
                <c:v>1.5</c:v>
              </c:pt>
              <c:pt idx="265">
                <c:v>1</c:v>
              </c:pt>
              <c:pt idx="266">
                <c:v>1</c:v>
              </c:pt>
              <c:pt idx="267">
                <c:v>2</c:v>
              </c:pt>
              <c:pt idx="268">
                <c:v>1</c:v>
              </c:pt>
              <c:pt idx="269">
                <c:v>1</c:v>
              </c:pt>
              <c:pt idx="270">
                <c:v>1.5</c:v>
              </c:pt>
              <c:pt idx="271">
                <c:v>1</c:v>
              </c:pt>
              <c:pt idx="272">
                <c:v>2</c:v>
              </c:pt>
              <c:pt idx="273">
                <c:v>1</c:v>
              </c:pt>
              <c:pt idx="274">
                <c:v>1</c:v>
              </c:pt>
              <c:pt idx="275">
                <c:v>1.5</c:v>
              </c:pt>
              <c:pt idx="276">
                <c:v>1</c:v>
              </c:pt>
              <c:pt idx="277">
                <c:v>1</c:v>
              </c:pt>
              <c:pt idx="278">
                <c:v>2</c:v>
              </c:pt>
              <c:pt idx="279">
                <c:v>2</c:v>
              </c:pt>
              <c:pt idx="280">
                <c:v>1</c:v>
              </c:pt>
              <c:pt idx="281">
                <c:v>1</c:v>
              </c:pt>
              <c:pt idx="282">
                <c:v>1</c:v>
              </c:pt>
              <c:pt idx="283">
                <c:v>2</c:v>
              </c:pt>
              <c:pt idx="284">
                <c:v>2.5</c:v>
              </c:pt>
              <c:pt idx="285">
                <c:v>2</c:v>
              </c:pt>
              <c:pt idx="286">
                <c:v>1</c:v>
              </c:pt>
              <c:pt idx="287">
                <c:v>1</c:v>
              </c:pt>
              <c:pt idx="288">
                <c:v>1</c:v>
              </c:pt>
              <c:pt idx="289">
                <c:v>1</c:v>
              </c:pt>
              <c:pt idx="290">
                <c:v>1</c:v>
              </c:pt>
              <c:pt idx="291">
                <c:v>2</c:v>
              </c:pt>
              <c:pt idx="292">
                <c:v>1</c:v>
              </c:pt>
              <c:pt idx="293">
                <c:v>2</c:v>
              </c:pt>
              <c:pt idx="294">
                <c:v>1</c:v>
              </c:pt>
              <c:pt idx="295">
                <c:v>1</c:v>
              </c:pt>
              <c:pt idx="296">
                <c:v>1</c:v>
              </c:pt>
              <c:pt idx="297">
                <c:v>1.5</c:v>
              </c:pt>
              <c:pt idx="298">
                <c:v>1</c:v>
              </c:pt>
              <c:pt idx="299">
                <c:v>1</c:v>
              </c:pt>
              <c:pt idx="300">
                <c:v>1</c:v>
              </c:pt>
              <c:pt idx="301">
                <c:v>1</c:v>
              </c:pt>
              <c:pt idx="302">
                <c:v>1</c:v>
              </c:pt>
              <c:pt idx="303">
                <c:v>1</c:v>
              </c:pt>
              <c:pt idx="304">
                <c:v>1</c:v>
              </c:pt>
              <c:pt idx="305">
                <c:v>2</c:v>
              </c:pt>
              <c:pt idx="306">
                <c:v>1</c:v>
              </c:pt>
              <c:pt idx="307">
                <c:v>1</c:v>
              </c:pt>
              <c:pt idx="308">
                <c:v>2</c:v>
              </c:pt>
              <c:pt idx="309">
                <c:v>2</c:v>
              </c:pt>
              <c:pt idx="310">
                <c:v>2</c:v>
              </c:pt>
              <c:pt idx="311">
                <c:v>3</c:v>
              </c:pt>
              <c:pt idx="312">
                <c:v>2</c:v>
              </c:pt>
              <c:pt idx="313">
                <c:v>1</c:v>
              </c:pt>
              <c:pt idx="314">
                <c:v>3</c:v>
              </c:pt>
              <c:pt idx="315">
                <c:v>3</c:v>
              </c:pt>
              <c:pt idx="316">
                <c:v>1</c:v>
              </c:pt>
              <c:pt idx="317">
                <c:v>2</c:v>
              </c:pt>
              <c:pt idx="318">
                <c:v>1</c:v>
              </c:pt>
              <c:pt idx="319">
                <c:v>1</c:v>
              </c:pt>
              <c:pt idx="320">
                <c:v>1</c:v>
              </c:pt>
              <c:pt idx="321">
                <c:v>2</c:v>
              </c:pt>
              <c:pt idx="322">
                <c:v>1</c:v>
              </c:pt>
              <c:pt idx="323">
                <c:v>1.5</c:v>
              </c:pt>
              <c:pt idx="324">
                <c:v>2</c:v>
              </c:pt>
              <c:pt idx="325">
                <c:v>2</c:v>
              </c:pt>
              <c:pt idx="326">
                <c:v>2</c:v>
              </c:pt>
              <c:pt idx="327">
                <c:v>1</c:v>
              </c:pt>
              <c:pt idx="328">
                <c:v>1</c:v>
              </c:pt>
              <c:pt idx="329">
                <c:v>2</c:v>
              </c:pt>
              <c:pt idx="330">
                <c:v>1</c:v>
              </c:pt>
              <c:pt idx="331">
                <c:v>1</c:v>
              </c:pt>
              <c:pt idx="332">
                <c:v>2</c:v>
              </c:pt>
              <c:pt idx="333">
                <c:v>1</c:v>
              </c:pt>
              <c:pt idx="334">
                <c:v>1.5</c:v>
              </c:pt>
              <c:pt idx="335">
                <c:v>1</c:v>
              </c:pt>
              <c:pt idx="336">
                <c:v>2</c:v>
              </c:pt>
              <c:pt idx="337">
                <c:v>1</c:v>
              </c:pt>
              <c:pt idx="338">
                <c:v>2</c:v>
              </c:pt>
              <c:pt idx="339">
                <c:v>2</c:v>
              </c:pt>
              <c:pt idx="340">
                <c:v>1</c:v>
              </c:pt>
              <c:pt idx="341">
                <c:v>1</c:v>
              </c:pt>
              <c:pt idx="342">
                <c:v>1</c:v>
              </c:pt>
              <c:pt idx="343">
                <c:v>1</c:v>
              </c:pt>
              <c:pt idx="344">
                <c:v>1.5</c:v>
              </c:pt>
              <c:pt idx="345">
                <c:v>1.5</c:v>
              </c:pt>
              <c:pt idx="346">
                <c:v>2</c:v>
              </c:pt>
              <c:pt idx="347">
                <c:v>1</c:v>
              </c:pt>
              <c:pt idx="348">
                <c:v>1</c:v>
              </c:pt>
              <c:pt idx="349">
                <c:v>1</c:v>
              </c:pt>
              <c:pt idx="350">
                <c:v>2</c:v>
              </c:pt>
              <c:pt idx="351">
                <c:v>2</c:v>
              </c:pt>
              <c:pt idx="352">
                <c:v>1</c:v>
              </c:pt>
              <c:pt idx="353">
                <c:v>1</c:v>
              </c:pt>
              <c:pt idx="354">
                <c:v>1</c:v>
              </c:pt>
              <c:pt idx="355">
                <c:v>1</c:v>
              </c:pt>
              <c:pt idx="356">
                <c:v>2.5</c:v>
              </c:pt>
              <c:pt idx="357">
                <c:v>1.5</c:v>
              </c:pt>
              <c:pt idx="358">
                <c:v>2</c:v>
              </c:pt>
              <c:pt idx="359">
                <c:v>1</c:v>
              </c:pt>
              <c:pt idx="360">
                <c:v>3</c:v>
              </c:pt>
              <c:pt idx="361">
                <c:v>1.5</c:v>
              </c:pt>
              <c:pt idx="362">
                <c:v>1</c:v>
              </c:pt>
              <c:pt idx="363">
                <c:v>1</c:v>
              </c:pt>
              <c:pt idx="364">
                <c:v>2</c:v>
              </c:pt>
              <c:pt idx="365">
                <c:v>1</c:v>
              </c:pt>
              <c:pt idx="366">
                <c:v>1.5</c:v>
              </c:pt>
              <c:pt idx="367">
                <c:v>2</c:v>
              </c:pt>
              <c:pt idx="368">
                <c:v>1.5</c:v>
              </c:pt>
              <c:pt idx="369">
                <c:v>2</c:v>
              </c:pt>
              <c:pt idx="370">
                <c:v>1</c:v>
              </c:pt>
              <c:pt idx="371">
                <c:v>1</c:v>
              </c:pt>
              <c:pt idx="372">
                <c:v>1.5</c:v>
              </c:pt>
              <c:pt idx="373">
                <c:v>2</c:v>
              </c:pt>
              <c:pt idx="374">
                <c:v>3</c:v>
              </c:pt>
              <c:pt idx="375">
                <c:v>1.5</c:v>
              </c:pt>
              <c:pt idx="376">
                <c:v>1</c:v>
              </c:pt>
              <c:pt idx="377">
                <c:v>1</c:v>
              </c:pt>
              <c:pt idx="378">
                <c:v>2</c:v>
              </c:pt>
              <c:pt idx="379">
                <c:v>1</c:v>
              </c:pt>
              <c:pt idx="380">
                <c:v>1.5</c:v>
              </c:pt>
              <c:pt idx="381">
                <c:v>2</c:v>
              </c:pt>
              <c:pt idx="382">
                <c:v>3</c:v>
              </c:pt>
              <c:pt idx="383">
                <c:v>2</c:v>
              </c:pt>
              <c:pt idx="384">
                <c:v>2</c:v>
              </c:pt>
              <c:pt idx="385">
                <c:v>2</c:v>
              </c:pt>
              <c:pt idx="386">
                <c:v>3</c:v>
              </c:pt>
              <c:pt idx="387">
                <c:v>2</c:v>
              </c:pt>
              <c:pt idx="388">
                <c:v>2</c:v>
              </c:pt>
              <c:pt idx="389">
                <c:v>1</c:v>
              </c:pt>
              <c:pt idx="390">
                <c:v>1</c:v>
              </c:pt>
              <c:pt idx="391">
                <c:v>2</c:v>
              </c:pt>
              <c:pt idx="392">
                <c:v>1.5</c:v>
              </c:pt>
              <c:pt idx="393">
                <c:v>1.5</c:v>
              </c:pt>
              <c:pt idx="394">
                <c:v>2</c:v>
              </c:pt>
              <c:pt idx="395">
                <c:v>1</c:v>
              </c:pt>
              <c:pt idx="396">
                <c:v>1</c:v>
              </c:pt>
              <c:pt idx="397">
                <c:v>2</c:v>
              </c:pt>
              <c:pt idx="398">
                <c:v>2</c:v>
              </c:pt>
              <c:pt idx="399">
                <c:v>1</c:v>
              </c:pt>
              <c:pt idx="400">
                <c:v>2</c:v>
              </c:pt>
              <c:pt idx="401">
                <c:v>2</c:v>
              </c:pt>
              <c:pt idx="402">
                <c:v>1</c:v>
              </c:pt>
              <c:pt idx="403">
                <c:v>1</c:v>
              </c:pt>
              <c:pt idx="404">
                <c:v>1.5</c:v>
              </c:pt>
              <c:pt idx="405">
                <c:v>1</c:v>
              </c:pt>
              <c:pt idx="406">
                <c:v>1</c:v>
              </c:pt>
              <c:pt idx="407">
                <c:v>2</c:v>
              </c:pt>
              <c:pt idx="408">
                <c:v>1.5</c:v>
              </c:pt>
              <c:pt idx="409">
                <c:v>2</c:v>
              </c:pt>
              <c:pt idx="410">
                <c:v>1</c:v>
              </c:pt>
              <c:pt idx="411">
                <c:v>1</c:v>
              </c:pt>
              <c:pt idx="412">
                <c:v>1</c:v>
              </c:pt>
              <c:pt idx="413">
                <c:v>3</c:v>
              </c:pt>
              <c:pt idx="414">
                <c:v>1</c:v>
              </c:pt>
              <c:pt idx="415">
                <c:v>1</c:v>
              </c:pt>
              <c:pt idx="416">
                <c:v>1</c:v>
              </c:pt>
              <c:pt idx="417">
                <c:v>1</c:v>
              </c:pt>
              <c:pt idx="418">
                <c:v>2</c:v>
              </c:pt>
              <c:pt idx="419">
                <c:v>1.5</c:v>
              </c:pt>
              <c:pt idx="420">
                <c:v>2</c:v>
              </c:pt>
              <c:pt idx="421">
                <c:v>1</c:v>
              </c:pt>
              <c:pt idx="422">
                <c:v>2</c:v>
              </c:pt>
              <c:pt idx="423">
                <c:v>1</c:v>
              </c:pt>
              <c:pt idx="424">
                <c:v>2</c:v>
              </c:pt>
              <c:pt idx="425">
                <c:v>1</c:v>
              </c:pt>
              <c:pt idx="426">
                <c:v>1</c:v>
              </c:pt>
              <c:pt idx="427">
                <c:v>1</c:v>
              </c:pt>
              <c:pt idx="428">
                <c:v>1</c:v>
              </c:pt>
              <c:pt idx="429">
                <c:v>1</c:v>
              </c:pt>
              <c:pt idx="430">
                <c:v>2</c:v>
              </c:pt>
              <c:pt idx="431">
                <c:v>1</c:v>
              </c:pt>
              <c:pt idx="432">
                <c:v>1</c:v>
              </c:pt>
              <c:pt idx="433">
                <c:v>3</c:v>
              </c:pt>
              <c:pt idx="434">
                <c:v>1</c:v>
              </c:pt>
              <c:pt idx="435">
                <c:v>1</c:v>
              </c:pt>
              <c:pt idx="436">
                <c:v>1</c:v>
              </c:pt>
              <c:pt idx="437">
                <c:v>2</c:v>
              </c:pt>
              <c:pt idx="438">
                <c:v>1</c:v>
              </c:pt>
              <c:pt idx="439">
                <c:v>1</c:v>
              </c:pt>
              <c:pt idx="440">
                <c:v>1</c:v>
              </c:pt>
              <c:pt idx="441">
                <c:v>2</c:v>
              </c:pt>
              <c:pt idx="442">
                <c:v>2</c:v>
              </c:pt>
              <c:pt idx="443">
                <c:v>2</c:v>
              </c:pt>
              <c:pt idx="444">
                <c:v>2</c:v>
              </c:pt>
              <c:pt idx="445">
                <c:v>1</c:v>
              </c:pt>
              <c:pt idx="446">
                <c:v>2</c:v>
              </c:pt>
              <c:pt idx="447">
                <c:v>1</c:v>
              </c:pt>
              <c:pt idx="448">
                <c:v>1</c:v>
              </c:pt>
              <c:pt idx="449">
                <c:v>1</c:v>
              </c:pt>
              <c:pt idx="450">
                <c:v>2</c:v>
              </c:pt>
              <c:pt idx="451">
                <c:v>1</c:v>
              </c:pt>
              <c:pt idx="452">
                <c:v>2</c:v>
              </c:pt>
              <c:pt idx="453">
                <c:v>1.5</c:v>
              </c:pt>
              <c:pt idx="454">
                <c:v>2</c:v>
              </c:pt>
              <c:pt idx="455">
                <c:v>1</c:v>
              </c:pt>
              <c:pt idx="456">
                <c:v>2</c:v>
              </c:pt>
              <c:pt idx="457">
                <c:v>2</c:v>
              </c:pt>
              <c:pt idx="458">
                <c:v>2</c:v>
              </c:pt>
              <c:pt idx="459">
                <c:v>2</c:v>
              </c:pt>
              <c:pt idx="460">
                <c:v>3</c:v>
              </c:pt>
              <c:pt idx="461">
                <c:v>2</c:v>
              </c:pt>
              <c:pt idx="462">
                <c:v>2</c:v>
              </c:pt>
              <c:pt idx="463">
                <c:v>2</c:v>
              </c:pt>
              <c:pt idx="464">
                <c:v>1</c:v>
              </c:pt>
              <c:pt idx="465">
                <c:v>2</c:v>
              </c:pt>
              <c:pt idx="466">
                <c:v>1</c:v>
              </c:pt>
              <c:pt idx="467">
                <c:v>1</c:v>
              </c:pt>
              <c:pt idx="468">
                <c:v>3</c:v>
              </c:pt>
              <c:pt idx="469">
                <c:v>2.5</c:v>
              </c:pt>
              <c:pt idx="470">
                <c:v>2</c:v>
              </c:pt>
              <c:pt idx="471">
                <c:v>1</c:v>
              </c:pt>
              <c:pt idx="472">
                <c:v>2</c:v>
              </c:pt>
              <c:pt idx="473">
                <c:v>2</c:v>
              </c:pt>
              <c:pt idx="474">
                <c:v>2</c:v>
              </c:pt>
              <c:pt idx="475">
                <c:v>2</c:v>
              </c:pt>
              <c:pt idx="476">
                <c:v>1.5</c:v>
              </c:pt>
              <c:pt idx="477">
                <c:v>1</c:v>
              </c:pt>
              <c:pt idx="478">
                <c:v>1.5</c:v>
              </c:pt>
              <c:pt idx="479">
                <c:v>1</c:v>
              </c:pt>
              <c:pt idx="480">
                <c:v>2</c:v>
              </c:pt>
              <c:pt idx="481">
                <c:v>1</c:v>
              </c:pt>
              <c:pt idx="482">
                <c:v>1</c:v>
              </c:pt>
              <c:pt idx="483">
                <c:v>1.5</c:v>
              </c:pt>
              <c:pt idx="484">
                <c:v>1</c:v>
              </c:pt>
              <c:pt idx="485">
                <c:v>1.5</c:v>
              </c:pt>
              <c:pt idx="486">
                <c:v>2</c:v>
              </c:pt>
              <c:pt idx="487">
                <c:v>1</c:v>
              </c:pt>
              <c:pt idx="488">
                <c:v>2</c:v>
              </c:pt>
              <c:pt idx="489">
                <c:v>1</c:v>
              </c:pt>
              <c:pt idx="490">
                <c:v>2</c:v>
              </c:pt>
              <c:pt idx="491">
                <c:v>1</c:v>
              </c:pt>
              <c:pt idx="492">
                <c:v>1</c:v>
              </c:pt>
              <c:pt idx="493">
                <c:v>1</c:v>
              </c:pt>
              <c:pt idx="494">
                <c:v>2</c:v>
              </c:pt>
              <c:pt idx="495">
                <c:v>1.5</c:v>
              </c:pt>
              <c:pt idx="496">
                <c:v>1</c:v>
              </c:pt>
              <c:pt idx="497">
                <c:v>2</c:v>
              </c:pt>
              <c:pt idx="498">
                <c:v>2</c:v>
              </c:pt>
              <c:pt idx="499">
                <c:v>1</c:v>
              </c:pt>
              <c:pt idx="500">
                <c:v>1</c:v>
              </c:pt>
              <c:pt idx="501">
                <c:v>1</c:v>
              </c:pt>
              <c:pt idx="502">
                <c:v>2</c:v>
              </c:pt>
              <c:pt idx="503">
                <c:v>1</c:v>
              </c:pt>
              <c:pt idx="504">
                <c:v>1</c:v>
              </c:pt>
              <c:pt idx="505">
                <c:v>1</c:v>
              </c:pt>
              <c:pt idx="506">
                <c:v>1.5</c:v>
              </c:pt>
              <c:pt idx="507">
                <c:v>2</c:v>
              </c:pt>
              <c:pt idx="508">
                <c:v>3</c:v>
              </c:pt>
              <c:pt idx="509">
                <c:v>1</c:v>
              </c:pt>
              <c:pt idx="510">
                <c:v>2</c:v>
              </c:pt>
              <c:pt idx="511">
                <c:v>1.5</c:v>
              </c:pt>
              <c:pt idx="512">
                <c:v>1</c:v>
              </c:pt>
              <c:pt idx="513">
                <c:v>2</c:v>
              </c:pt>
              <c:pt idx="514">
                <c:v>2</c:v>
              </c:pt>
              <c:pt idx="515">
                <c:v>1</c:v>
              </c:pt>
              <c:pt idx="516">
                <c:v>1</c:v>
              </c:pt>
              <c:pt idx="517">
                <c:v>1</c:v>
              </c:pt>
              <c:pt idx="518">
                <c:v>1.5</c:v>
              </c:pt>
              <c:pt idx="519">
                <c:v>1</c:v>
              </c:pt>
              <c:pt idx="520">
                <c:v>1.5</c:v>
              </c:pt>
              <c:pt idx="521">
                <c:v>3</c:v>
              </c:pt>
              <c:pt idx="522">
                <c:v>1</c:v>
              </c:pt>
              <c:pt idx="523">
                <c:v>1</c:v>
              </c:pt>
              <c:pt idx="524">
                <c:v>2</c:v>
              </c:pt>
              <c:pt idx="525">
                <c:v>1</c:v>
              </c:pt>
              <c:pt idx="526">
                <c:v>1.5</c:v>
              </c:pt>
              <c:pt idx="527">
                <c:v>1</c:v>
              </c:pt>
              <c:pt idx="528">
                <c:v>1</c:v>
              </c:pt>
              <c:pt idx="529">
                <c:v>1</c:v>
              </c:pt>
              <c:pt idx="530">
                <c:v>2</c:v>
              </c:pt>
              <c:pt idx="531">
                <c:v>1</c:v>
              </c:pt>
              <c:pt idx="532">
                <c:v>1</c:v>
              </c:pt>
              <c:pt idx="533">
                <c:v>1.5</c:v>
              </c:pt>
              <c:pt idx="534">
                <c:v>1</c:v>
              </c:pt>
              <c:pt idx="535">
                <c:v>1.5</c:v>
              </c:pt>
              <c:pt idx="536">
                <c:v>2</c:v>
              </c:pt>
              <c:pt idx="537">
                <c:v>2</c:v>
              </c:pt>
              <c:pt idx="538">
                <c:v>2</c:v>
              </c:pt>
              <c:pt idx="539">
                <c:v>2</c:v>
              </c:pt>
              <c:pt idx="540">
                <c:v>3</c:v>
              </c:pt>
              <c:pt idx="541">
                <c:v>2</c:v>
              </c:pt>
              <c:pt idx="542">
                <c:v>2</c:v>
              </c:pt>
              <c:pt idx="543">
                <c:v>2</c:v>
              </c:pt>
              <c:pt idx="544">
                <c:v>2</c:v>
              </c:pt>
              <c:pt idx="545">
                <c:v>2</c:v>
              </c:pt>
              <c:pt idx="546">
                <c:v>2</c:v>
              </c:pt>
              <c:pt idx="547">
                <c:v>2</c:v>
              </c:pt>
              <c:pt idx="548">
                <c:v>1</c:v>
              </c:pt>
              <c:pt idx="549">
                <c:v>2</c:v>
              </c:pt>
              <c:pt idx="550">
                <c:v>1</c:v>
              </c:pt>
              <c:pt idx="551">
                <c:v>1</c:v>
              </c:pt>
              <c:pt idx="552">
                <c:v>1</c:v>
              </c:pt>
              <c:pt idx="553">
                <c:v>1</c:v>
              </c:pt>
              <c:pt idx="554">
                <c:v>1</c:v>
              </c:pt>
              <c:pt idx="555">
                <c:v>2</c:v>
              </c:pt>
              <c:pt idx="556">
                <c:v>2</c:v>
              </c:pt>
              <c:pt idx="557">
                <c:v>2</c:v>
              </c:pt>
              <c:pt idx="558">
                <c:v>1</c:v>
              </c:pt>
              <c:pt idx="559">
                <c:v>1</c:v>
              </c:pt>
              <c:pt idx="560">
                <c:v>1</c:v>
              </c:pt>
              <c:pt idx="561">
                <c:v>1</c:v>
              </c:pt>
              <c:pt idx="562">
                <c:v>1</c:v>
              </c:pt>
              <c:pt idx="563">
                <c:v>1</c:v>
              </c:pt>
              <c:pt idx="564">
                <c:v>2</c:v>
              </c:pt>
              <c:pt idx="565">
                <c:v>1</c:v>
              </c:pt>
              <c:pt idx="566">
                <c:v>1</c:v>
              </c:pt>
              <c:pt idx="567">
                <c:v>2.5</c:v>
              </c:pt>
              <c:pt idx="568">
                <c:v>1.5</c:v>
              </c:pt>
              <c:pt idx="569">
                <c:v>1</c:v>
              </c:pt>
              <c:pt idx="570">
                <c:v>2</c:v>
              </c:pt>
              <c:pt idx="571">
                <c:v>1</c:v>
              </c:pt>
              <c:pt idx="572">
                <c:v>1</c:v>
              </c:pt>
              <c:pt idx="573">
                <c:v>1.5</c:v>
              </c:pt>
              <c:pt idx="574">
                <c:v>1</c:v>
              </c:pt>
              <c:pt idx="575">
                <c:v>2</c:v>
              </c:pt>
              <c:pt idx="576">
                <c:v>2</c:v>
              </c:pt>
              <c:pt idx="577">
                <c:v>1</c:v>
              </c:pt>
              <c:pt idx="578">
                <c:v>2</c:v>
              </c:pt>
              <c:pt idx="579">
                <c:v>2</c:v>
              </c:pt>
              <c:pt idx="580">
                <c:v>2</c:v>
              </c:pt>
              <c:pt idx="581">
                <c:v>2</c:v>
              </c:pt>
              <c:pt idx="582">
                <c:v>1</c:v>
              </c:pt>
              <c:pt idx="583">
                <c:v>1.5</c:v>
              </c:pt>
              <c:pt idx="584">
                <c:v>1</c:v>
              </c:pt>
              <c:pt idx="585">
                <c:v>1</c:v>
              </c:pt>
              <c:pt idx="586">
                <c:v>1</c:v>
              </c:pt>
              <c:pt idx="587">
                <c:v>1</c:v>
              </c:pt>
              <c:pt idx="588">
                <c:v>1</c:v>
              </c:pt>
              <c:pt idx="589">
                <c:v>1</c:v>
              </c:pt>
              <c:pt idx="590">
                <c:v>2</c:v>
              </c:pt>
              <c:pt idx="591">
                <c:v>2</c:v>
              </c:pt>
              <c:pt idx="592">
                <c:v>1</c:v>
              </c:pt>
              <c:pt idx="593">
                <c:v>1</c:v>
              </c:pt>
              <c:pt idx="594">
                <c:v>1.5</c:v>
              </c:pt>
              <c:pt idx="595">
                <c:v>1</c:v>
              </c:pt>
              <c:pt idx="596">
                <c:v>1.5</c:v>
              </c:pt>
              <c:pt idx="597">
                <c:v>2</c:v>
              </c:pt>
              <c:pt idx="598">
                <c:v>2</c:v>
              </c:pt>
              <c:pt idx="599">
                <c:v>1</c:v>
              </c:pt>
              <c:pt idx="600">
                <c:v>1</c:v>
              </c:pt>
              <c:pt idx="601">
                <c:v>1</c:v>
              </c:pt>
              <c:pt idx="602">
                <c:v>1</c:v>
              </c:pt>
              <c:pt idx="603">
                <c:v>1</c:v>
              </c:pt>
              <c:pt idx="604">
                <c:v>1</c:v>
              </c:pt>
              <c:pt idx="605">
                <c:v>1</c:v>
              </c:pt>
              <c:pt idx="606">
                <c:v>2</c:v>
              </c:pt>
              <c:pt idx="607">
                <c:v>2</c:v>
              </c:pt>
              <c:pt idx="608">
                <c:v>1</c:v>
              </c:pt>
              <c:pt idx="609">
                <c:v>1</c:v>
              </c:pt>
              <c:pt idx="610">
                <c:v>2</c:v>
              </c:pt>
              <c:pt idx="611">
                <c:v>2</c:v>
              </c:pt>
              <c:pt idx="612">
                <c:v>1</c:v>
              </c:pt>
              <c:pt idx="613">
                <c:v>1</c:v>
              </c:pt>
              <c:pt idx="614">
                <c:v>1</c:v>
              </c:pt>
              <c:pt idx="615">
                <c:v>1</c:v>
              </c:pt>
              <c:pt idx="616">
                <c:v>1</c:v>
              </c:pt>
              <c:pt idx="617">
                <c:v>2</c:v>
              </c:pt>
              <c:pt idx="618">
                <c:v>2</c:v>
              </c:pt>
              <c:pt idx="619">
                <c:v>2</c:v>
              </c:pt>
              <c:pt idx="620">
                <c:v>2</c:v>
              </c:pt>
              <c:pt idx="621">
                <c:v>2</c:v>
              </c:pt>
              <c:pt idx="622">
                <c:v>2.5</c:v>
              </c:pt>
              <c:pt idx="623">
                <c:v>2</c:v>
              </c:pt>
              <c:pt idx="624">
                <c:v>2</c:v>
              </c:pt>
              <c:pt idx="625">
                <c:v>1</c:v>
              </c:pt>
              <c:pt idx="626">
                <c:v>1</c:v>
              </c:pt>
              <c:pt idx="627">
                <c:v>3</c:v>
              </c:pt>
              <c:pt idx="628">
                <c:v>1</c:v>
              </c:pt>
              <c:pt idx="629">
                <c:v>2.5</c:v>
              </c:pt>
              <c:pt idx="630">
                <c:v>1</c:v>
              </c:pt>
              <c:pt idx="631">
                <c:v>1.5</c:v>
              </c:pt>
              <c:pt idx="632">
                <c:v>2</c:v>
              </c:pt>
              <c:pt idx="633">
                <c:v>1</c:v>
              </c:pt>
              <c:pt idx="634">
                <c:v>1</c:v>
              </c:pt>
              <c:pt idx="635">
                <c:v>2</c:v>
              </c:pt>
              <c:pt idx="636">
                <c:v>1</c:v>
              </c:pt>
              <c:pt idx="637">
                <c:v>1</c:v>
              </c:pt>
              <c:pt idx="638">
                <c:v>1</c:v>
              </c:pt>
              <c:pt idx="639">
                <c:v>1</c:v>
              </c:pt>
              <c:pt idx="640">
                <c:v>1</c:v>
              </c:pt>
              <c:pt idx="641">
                <c:v>1</c:v>
              </c:pt>
              <c:pt idx="642">
                <c:v>1</c:v>
              </c:pt>
              <c:pt idx="643">
                <c:v>1</c:v>
              </c:pt>
              <c:pt idx="644">
                <c:v>1</c:v>
              </c:pt>
              <c:pt idx="645">
                <c:v>1.5</c:v>
              </c:pt>
              <c:pt idx="646">
                <c:v>1</c:v>
              </c:pt>
              <c:pt idx="647">
                <c:v>2</c:v>
              </c:pt>
              <c:pt idx="648">
                <c:v>1</c:v>
              </c:pt>
              <c:pt idx="649">
                <c:v>1.5</c:v>
              </c:pt>
              <c:pt idx="650">
                <c:v>2</c:v>
              </c:pt>
              <c:pt idx="651">
                <c:v>2</c:v>
              </c:pt>
              <c:pt idx="652">
                <c:v>2</c:v>
              </c:pt>
              <c:pt idx="653">
                <c:v>2</c:v>
              </c:pt>
              <c:pt idx="654">
                <c:v>2</c:v>
              </c:pt>
              <c:pt idx="655">
                <c:v>1.5</c:v>
              </c:pt>
              <c:pt idx="656">
                <c:v>1.5</c:v>
              </c:pt>
              <c:pt idx="657">
                <c:v>2</c:v>
              </c:pt>
              <c:pt idx="658">
                <c:v>1</c:v>
              </c:pt>
              <c:pt idx="659">
                <c:v>1.5</c:v>
              </c:pt>
              <c:pt idx="660">
                <c:v>1</c:v>
              </c:pt>
              <c:pt idx="661">
                <c:v>1</c:v>
              </c:pt>
              <c:pt idx="662">
                <c:v>2</c:v>
              </c:pt>
              <c:pt idx="663">
                <c:v>1.5</c:v>
              </c:pt>
              <c:pt idx="664">
                <c:v>1</c:v>
              </c:pt>
              <c:pt idx="665">
                <c:v>1</c:v>
              </c:pt>
              <c:pt idx="666">
                <c:v>1</c:v>
              </c:pt>
              <c:pt idx="667">
                <c:v>1</c:v>
              </c:pt>
              <c:pt idx="668">
                <c:v>1</c:v>
              </c:pt>
              <c:pt idx="669">
                <c:v>1</c:v>
              </c:pt>
              <c:pt idx="670">
                <c:v>2</c:v>
              </c:pt>
              <c:pt idx="671">
                <c:v>1.5</c:v>
              </c:pt>
              <c:pt idx="672">
                <c:v>2</c:v>
              </c:pt>
              <c:pt idx="673">
                <c:v>2</c:v>
              </c:pt>
              <c:pt idx="674">
                <c:v>1</c:v>
              </c:pt>
              <c:pt idx="675">
                <c:v>2</c:v>
              </c:pt>
              <c:pt idx="676">
                <c:v>1</c:v>
              </c:pt>
              <c:pt idx="677">
                <c:v>2</c:v>
              </c:pt>
              <c:pt idx="678">
                <c:v>2</c:v>
              </c:pt>
              <c:pt idx="679">
                <c:v>1.5</c:v>
              </c:pt>
              <c:pt idx="680">
                <c:v>2</c:v>
              </c:pt>
              <c:pt idx="681">
                <c:v>2</c:v>
              </c:pt>
              <c:pt idx="682">
                <c:v>1</c:v>
              </c:pt>
              <c:pt idx="683">
                <c:v>1</c:v>
              </c:pt>
              <c:pt idx="684">
                <c:v>1</c:v>
              </c:pt>
              <c:pt idx="685">
                <c:v>1</c:v>
              </c:pt>
              <c:pt idx="686">
                <c:v>2</c:v>
              </c:pt>
              <c:pt idx="687">
                <c:v>1.5</c:v>
              </c:pt>
              <c:pt idx="688">
                <c:v>1</c:v>
              </c:pt>
              <c:pt idx="689">
                <c:v>1</c:v>
              </c:pt>
              <c:pt idx="690">
                <c:v>2</c:v>
              </c:pt>
              <c:pt idx="691">
                <c:v>2</c:v>
              </c:pt>
              <c:pt idx="692">
                <c:v>1</c:v>
              </c:pt>
              <c:pt idx="693">
                <c:v>1</c:v>
              </c:pt>
              <c:pt idx="694">
                <c:v>1</c:v>
              </c:pt>
              <c:pt idx="695">
                <c:v>2</c:v>
              </c:pt>
              <c:pt idx="696">
                <c:v>2</c:v>
              </c:pt>
              <c:pt idx="697">
                <c:v>2</c:v>
              </c:pt>
              <c:pt idx="698">
                <c:v>1</c:v>
              </c:pt>
              <c:pt idx="699">
                <c:v>2</c:v>
              </c:pt>
              <c:pt idx="700">
                <c:v>2</c:v>
              </c:pt>
              <c:pt idx="701">
                <c:v>1</c:v>
              </c:pt>
              <c:pt idx="702">
                <c:v>2</c:v>
              </c:pt>
              <c:pt idx="703">
                <c:v>2</c:v>
              </c:pt>
              <c:pt idx="704">
                <c:v>1.5</c:v>
              </c:pt>
              <c:pt idx="705">
                <c:v>2</c:v>
              </c:pt>
              <c:pt idx="706">
                <c:v>1</c:v>
              </c:pt>
              <c:pt idx="707">
                <c:v>1</c:v>
              </c:pt>
              <c:pt idx="708">
                <c:v>2</c:v>
              </c:pt>
              <c:pt idx="709">
                <c:v>1</c:v>
              </c:pt>
              <c:pt idx="710">
                <c:v>1</c:v>
              </c:pt>
              <c:pt idx="711">
                <c:v>1</c:v>
              </c:pt>
              <c:pt idx="712">
                <c:v>1</c:v>
              </c:pt>
              <c:pt idx="713">
                <c:v>1</c:v>
              </c:pt>
              <c:pt idx="714">
                <c:v>1</c:v>
              </c:pt>
              <c:pt idx="715">
                <c:v>1</c:v>
              </c:pt>
              <c:pt idx="716">
                <c:v>2</c:v>
              </c:pt>
              <c:pt idx="717">
                <c:v>1</c:v>
              </c:pt>
              <c:pt idx="718">
                <c:v>1</c:v>
              </c:pt>
              <c:pt idx="719">
                <c:v>1</c:v>
              </c:pt>
              <c:pt idx="720">
                <c:v>1.5</c:v>
              </c:pt>
              <c:pt idx="721">
                <c:v>1</c:v>
              </c:pt>
              <c:pt idx="722">
                <c:v>1</c:v>
              </c:pt>
              <c:pt idx="723">
                <c:v>2</c:v>
              </c:pt>
              <c:pt idx="724">
                <c:v>1.5</c:v>
              </c:pt>
              <c:pt idx="725">
                <c:v>1</c:v>
              </c:pt>
              <c:pt idx="726">
                <c:v>1</c:v>
              </c:pt>
              <c:pt idx="727">
                <c:v>2</c:v>
              </c:pt>
              <c:pt idx="728">
                <c:v>2</c:v>
              </c:pt>
              <c:pt idx="729">
                <c:v>2</c:v>
              </c:pt>
              <c:pt idx="730">
                <c:v>2</c:v>
              </c:pt>
              <c:pt idx="731">
                <c:v>1</c:v>
              </c:pt>
              <c:pt idx="732">
                <c:v>1</c:v>
              </c:pt>
              <c:pt idx="733">
                <c:v>1.5</c:v>
              </c:pt>
              <c:pt idx="734">
                <c:v>2</c:v>
              </c:pt>
              <c:pt idx="735">
                <c:v>1</c:v>
              </c:pt>
              <c:pt idx="736">
                <c:v>2</c:v>
              </c:pt>
              <c:pt idx="737">
                <c:v>2</c:v>
              </c:pt>
              <c:pt idx="738">
                <c:v>2</c:v>
              </c:pt>
              <c:pt idx="739">
                <c:v>1</c:v>
              </c:pt>
              <c:pt idx="740">
                <c:v>2</c:v>
              </c:pt>
              <c:pt idx="741">
                <c:v>2</c:v>
              </c:pt>
              <c:pt idx="742">
                <c:v>1</c:v>
              </c:pt>
              <c:pt idx="743">
                <c:v>1</c:v>
              </c:pt>
              <c:pt idx="744">
                <c:v>1</c:v>
              </c:pt>
              <c:pt idx="745">
                <c:v>2</c:v>
              </c:pt>
              <c:pt idx="746">
                <c:v>1</c:v>
              </c:pt>
              <c:pt idx="747">
                <c:v>1</c:v>
              </c:pt>
              <c:pt idx="748">
                <c:v>2</c:v>
              </c:pt>
              <c:pt idx="749">
                <c:v>2</c:v>
              </c:pt>
              <c:pt idx="750">
                <c:v>1</c:v>
              </c:pt>
              <c:pt idx="751">
                <c:v>2</c:v>
              </c:pt>
              <c:pt idx="752">
                <c:v>2</c:v>
              </c:pt>
              <c:pt idx="753">
                <c:v>1</c:v>
              </c:pt>
              <c:pt idx="754">
                <c:v>2.5</c:v>
              </c:pt>
              <c:pt idx="755">
                <c:v>1</c:v>
              </c:pt>
              <c:pt idx="756">
                <c:v>1</c:v>
              </c:pt>
              <c:pt idx="757">
                <c:v>1.5</c:v>
              </c:pt>
              <c:pt idx="758">
                <c:v>2</c:v>
              </c:pt>
              <c:pt idx="759">
                <c:v>1</c:v>
              </c:pt>
              <c:pt idx="760">
                <c:v>1</c:v>
              </c:pt>
              <c:pt idx="761">
                <c:v>1</c:v>
              </c:pt>
              <c:pt idx="762">
                <c:v>1</c:v>
              </c:pt>
              <c:pt idx="763">
                <c:v>1</c:v>
              </c:pt>
              <c:pt idx="764">
                <c:v>1</c:v>
              </c:pt>
              <c:pt idx="765">
                <c:v>1</c:v>
              </c:pt>
              <c:pt idx="766">
                <c:v>1</c:v>
              </c:pt>
              <c:pt idx="767">
                <c:v>2</c:v>
              </c:pt>
              <c:pt idx="768">
                <c:v>1</c:v>
              </c:pt>
              <c:pt idx="769">
                <c:v>1</c:v>
              </c:pt>
              <c:pt idx="770">
                <c:v>1</c:v>
              </c:pt>
              <c:pt idx="771">
                <c:v>1</c:v>
              </c:pt>
              <c:pt idx="772">
                <c:v>2</c:v>
              </c:pt>
              <c:pt idx="773">
                <c:v>2</c:v>
              </c:pt>
              <c:pt idx="774">
                <c:v>2</c:v>
              </c:pt>
              <c:pt idx="775">
                <c:v>3</c:v>
              </c:pt>
              <c:pt idx="776">
                <c:v>2</c:v>
              </c:pt>
              <c:pt idx="777">
                <c:v>2</c:v>
              </c:pt>
              <c:pt idx="778">
                <c:v>2</c:v>
              </c:pt>
              <c:pt idx="779">
                <c:v>2</c:v>
              </c:pt>
              <c:pt idx="780">
                <c:v>3</c:v>
              </c:pt>
              <c:pt idx="781">
                <c:v>2</c:v>
              </c:pt>
              <c:pt idx="782">
                <c:v>1</c:v>
              </c:pt>
              <c:pt idx="783">
                <c:v>2</c:v>
              </c:pt>
              <c:pt idx="784">
                <c:v>1</c:v>
              </c:pt>
              <c:pt idx="785">
                <c:v>2</c:v>
              </c:pt>
              <c:pt idx="786">
                <c:v>2</c:v>
              </c:pt>
              <c:pt idx="787">
                <c:v>1.5</c:v>
              </c:pt>
              <c:pt idx="788">
                <c:v>1</c:v>
              </c:pt>
              <c:pt idx="789">
                <c:v>2</c:v>
              </c:pt>
              <c:pt idx="790">
                <c:v>1</c:v>
              </c:pt>
              <c:pt idx="791">
                <c:v>1.5</c:v>
              </c:pt>
              <c:pt idx="792">
                <c:v>1</c:v>
              </c:pt>
              <c:pt idx="793">
                <c:v>1</c:v>
              </c:pt>
              <c:pt idx="794">
                <c:v>2</c:v>
              </c:pt>
              <c:pt idx="795">
                <c:v>2</c:v>
              </c:pt>
              <c:pt idx="796">
                <c:v>2</c:v>
              </c:pt>
              <c:pt idx="797">
                <c:v>2</c:v>
              </c:pt>
              <c:pt idx="798">
                <c:v>2</c:v>
              </c:pt>
              <c:pt idx="799">
                <c:v>1</c:v>
              </c:pt>
              <c:pt idx="800">
                <c:v>1</c:v>
              </c:pt>
              <c:pt idx="801">
                <c:v>1</c:v>
              </c:pt>
              <c:pt idx="802">
                <c:v>1</c:v>
              </c:pt>
              <c:pt idx="803">
                <c:v>1.5</c:v>
              </c:pt>
              <c:pt idx="804">
                <c:v>1</c:v>
              </c:pt>
              <c:pt idx="805">
                <c:v>2</c:v>
              </c:pt>
              <c:pt idx="806">
                <c:v>1</c:v>
              </c:pt>
              <c:pt idx="807">
                <c:v>2</c:v>
              </c:pt>
              <c:pt idx="808">
                <c:v>1</c:v>
              </c:pt>
              <c:pt idx="809">
                <c:v>1</c:v>
              </c:pt>
              <c:pt idx="810">
                <c:v>3</c:v>
              </c:pt>
              <c:pt idx="811">
                <c:v>1</c:v>
              </c:pt>
              <c:pt idx="812">
                <c:v>2</c:v>
              </c:pt>
              <c:pt idx="813">
                <c:v>2</c:v>
              </c:pt>
              <c:pt idx="814">
                <c:v>1</c:v>
              </c:pt>
              <c:pt idx="815">
                <c:v>1</c:v>
              </c:pt>
              <c:pt idx="816">
                <c:v>1</c:v>
              </c:pt>
              <c:pt idx="817">
                <c:v>2</c:v>
              </c:pt>
              <c:pt idx="818">
                <c:v>2</c:v>
              </c:pt>
              <c:pt idx="819">
                <c:v>2</c:v>
              </c:pt>
              <c:pt idx="820">
                <c:v>1.5</c:v>
              </c:pt>
              <c:pt idx="821">
                <c:v>1</c:v>
              </c:pt>
              <c:pt idx="822">
                <c:v>2</c:v>
              </c:pt>
              <c:pt idx="823">
                <c:v>1.5</c:v>
              </c:pt>
              <c:pt idx="824">
                <c:v>2</c:v>
              </c:pt>
              <c:pt idx="825">
                <c:v>1</c:v>
              </c:pt>
              <c:pt idx="826">
                <c:v>2</c:v>
              </c:pt>
              <c:pt idx="827">
                <c:v>1</c:v>
              </c:pt>
              <c:pt idx="828">
                <c:v>2</c:v>
              </c:pt>
              <c:pt idx="829">
                <c:v>1</c:v>
              </c:pt>
              <c:pt idx="830">
                <c:v>2</c:v>
              </c:pt>
              <c:pt idx="831">
                <c:v>1.5</c:v>
              </c:pt>
              <c:pt idx="832">
                <c:v>2</c:v>
              </c:pt>
              <c:pt idx="833">
                <c:v>1</c:v>
              </c:pt>
              <c:pt idx="834">
                <c:v>2</c:v>
              </c:pt>
              <c:pt idx="835">
                <c:v>2</c:v>
              </c:pt>
              <c:pt idx="836">
                <c:v>1</c:v>
              </c:pt>
              <c:pt idx="837">
                <c:v>1</c:v>
              </c:pt>
              <c:pt idx="838">
                <c:v>1</c:v>
              </c:pt>
              <c:pt idx="839">
                <c:v>2</c:v>
              </c:pt>
              <c:pt idx="840">
                <c:v>2</c:v>
              </c:pt>
              <c:pt idx="841">
                <c:v>2</c:v>
              </c:pt>
              <c:pt idx="842">
                <c:v>2</c:v>
              </c:pt>
              <c:pt idx="843">
                <c:v>2</c:v>
              </c:pt>
              <c:pt idx="844">
                <c:v>2</c:v>
              </c:pt>
              <c:pt idx="845">
                <c:v>2.5</c:v>
              </c:pt>
              <c:pt idx="846">
                <c:v>3</c:v>
              </c:pt>
              <c:pt idx="847">
                <c:v>2</c:v>
              </c:pt>
              <c:pt idx="848">
                <c:v>2</c:v>
              </c:pt>
              <c:pt idx="849">
                <c:v>1</c:v>
              </c:pt>
              <c:pt idx="850">
                <c:v>2</c:v>
              </c:pt>
              <c:pt idx="851">
                <c:v>2</c:v>
              </c:pt>
              <c:pt idx="852">
                <c:v>1</c:v>
              </c:pt>
              <c:pt idx="853">
                <c:v>1</c:v>
              </c:pt>
              <c:pt idx="854">
                <c:v>1</c:v>
              </c:pt>
              <c:pt idx="855">
                <c:v>1</c:v>
              </c:pt>
              <c:pt idx="856">
                <c:v>1</c:v>
              </c:pt>
              <c:pt idx="857">
                <c:v>2</c:v>
              </c:pt>
              <c:pt idx="858">
                <c:v>1.5</c:v>
              </c:pt>
              <c:pt idx="859">
                <c:v>2</c:v>
              </c:pt>
              <c:pt idx="860">
                <c:v>1</c:v>
              </c:pt>
              <c:pt idx="861">
                <c:v>2</c:v>
              </c:pt>
              <c:pt idx="862">
                <c:v>1</c:v>
              </c:pt>
              <c:pt idx="863">
                <c:v>1.5</c:v>
              </c:pt>
              <c:pt idx="864">
                <c:v>1.5</c:v>
              </c:pt>
              <c:pt idx="865">
                <c:v>2</c:v>
              </c:pt>
              <c:pt idx="866">
                <c:v>1.5</c:v>
              </c:pt>
              <c:pt idx="867">
                <c:v>1</c:v>
              </c:pt>
              <c:pt idx="868">
                <c:v>1.5</c:v>
              </c:pt>
              <c:pt idx="869">
                <c:v>1.5</c:v>
              </c:pt>
              <c:pt idx="870">
                <c:v>1</c:v>
              </c:pt>
              <c:pt idx="871">
                <c:v>2</c:v>
              </c:pt>
              <c:pt idx="872">
                <c:v>1</c:v>
              </c:pt>
              <c:pt idx="873">
                <c:v>1.5</c:v>
              </c:pt>
              <c:pt idx="874">
                <c:v>1</c:v>
              </c:pt>
              <c:pt idx="875">
                <c:v>2</c:v>
              </c:pt>
              <c:pt idx="876">
                <c:v>1</c:v>
              </c:pt>
              <c:pt idx="877">
                <c:v>1.5</c:v>
              </c:pt>
              <c:pt idx="878">
                <c:v>1</c:v>
              </c:pt>
              <c:pt idx="879">
                <c:v>2</c:v>
              </c:pt>
              <c:pt idx="880">
                <c:v>2</c:v>
              </c:pt>
              <c:pt idx="881">
                <c:v>2</c:v>
              </c:pt>
              <c:pt idx="882">
                <c:v>1</c:v>
              </c:pt>
              <c:pt idx="883">
                <c:v>2</c:v>
              </c:pt>
              <c:pt idx="884">
                <c:v>1</c:v>
              </c:pt>
              <c:pt idx="885">
                <c:v>2</c:v>
              </c:pt>
              <c:pt idx="886">
                <c:v>1</c:v>
              </c:pt>
              <c:pt idx="887">
                <c:v>2</c:v>
              </c:pt>
              <c:pt idx="888">
                <c:v>1</c:v>
              </c:pt>
              <c:pt idx="889">
                <c:v>2</c:v>
              </c:pt>
              <c:pt idx="890">
                <c:v>1.5</c:v>
              </c:pt>
              <c:pt idx="891">
                <c:v>2</c:v>
              </c:pt>
              <c:pt idx="892">
                <c:v>1</c:v>
              </c:pt>
              <c:pt idx="893">
                <c:v>1</c:v>
              </c:pt>
              <c:pt idx="894">
                <c:v>2</c:v>
              </c:pt>
              <c:pt idx="895">
                <c:v>1.5</c:v>
              </c:pt>
              <c:pt idx="896">
                <c:v>2</c:v>
              </c:pt>
              <c:pt idx="897">
                <c:v>2</c:v>
              </c:pt>
              <c:pt idx="898">
                <c:v>1</c:v>
              </c:pt>
              <c:pt idx="899">
                <c:v>1.5</c:v>
              </c:pt>
              <c:pt idx="900">
                <c:v>2</c:v>
              </c:pt>
              <c:pt idx="901">
                <c:v>1</c:v>
              </c:pt>
              <c:pt idx="902">
                <c:v>2</c:v>
              </c:pt>
              <c:pt idx="903">
                <c:v>1</c:v>
              </c:pt>
              <c:pt idx="904">
                <c:v>2</c:v>
              </c:pt>
              <c:pt idx="905">
                <c:v>2</c:v>
              </c:pt>
              <c:pt idx="906">
                <c:v>3</c:v>
              </c:pt>
              <c:pt idx="907">
                <c:v>1</c:v>
              </c:pt>
              <c:pt idx="908">
                <c:v>1</c:v>
              </c:pt>
              <c:pt idx="909">
                <c:v>2</c:v>
              </c:pt>
              <c:pt idx="910">
                <c:v>2</c:v>
              </c:pt>
              <c:pt idx="911">
                <c:v>1</c:v>
              </c:pt>
              <c:pt idx="912">
                <c:v>1</c:v>
              </c:pt>
              <c:pt idx="913">
                <c:v>1</c:v>
              </c:pt>
              <c:pt idx="914">
                <c:v>2</c:v>
              </c:pt>
              <c:pt idx="915">
                <c:v>2</c:v>
              </c:pt>
              <c:pt idx="916">
                <c:v>1</c:v>
              </c:pt>
              <c:pt idx="917">
                <c:v>1</c:v>
              </c:pt>
              <c:pt idx="918">
                <c:v>1</c:v>
              </c:pt>
              <c:pt idx="919">
                <c:v>2</c:v>
              </c:pt>
              <c:pt idx="920">
                <c:v>1</c:v>
              </c:pt>
              <c:pt idx="921">
                <c:v>2</c:v>
              </c:pt>
              <c:pt idx="922">
                <c:v>1</c:v>
              </c:pt>
              <c:pt idx="923">
                <c:v>1</c:v>
              </c:pt>
              <c:pt idx="924">
                <c:v>3</c:v>
              </c:pt>
              <c:pt idx="925">
                <c:v>2</c:v>
              </c:pt>
              <c:pt idx="926">
                <c:v>1</c:v>
              </c:pt>
              <c:pt idx="927">
                <c:v>1.5</c:v>
              </c:pt>
              <c:pt idx="928">
                <c:v>1</c:v>
              </c:pt>
              <c:pt idx="929">
                <c:v>2</c:v>
              </c:pt>
              <c:pt idx="930">
                <c:v>1</c:v>
              </c:pt>
              <c:pt idx="931">
                <c:v>3</c:v>
              </c:pt>
              <c:pt idx="932">
                <c:v>1</c:v>
              </c:pt>
              <c:pt idx="933">
                <c:v>2</c:v>
              </c:pt>
              <c:pt idx="934">
                <c:v>2</c:v>
              </c:pt>
              <c:pt idx="935">
                <c:v>2</c:v>
              </c:pt>
              <c:pt idx="936">
                <c:v>1.5</c:v>
              </c:pt>
              <c:pt idx="937">
                <c:v>1</c:v>
              </c:pt>
              <c:pt idx="938">
                <c:v>3</c:v>
              </c:pt>
              <c:pt idx="939">
                <c:v>2</c:v>
              </c:pt>
              <c:pt idx="940">
                <c:v>2</c:v>
              </c:pt>
              <c:pt idx="941">
                <c:v>1</c:v>
              </c:pt>
              <c:pt idx="942">
                <c:v>1</c:v>
              </c:pt>
              <c:pt idx="943">
                <c:v>1</c:v>
              </c:pt>
              <c:pt idx="944">
                <c:v>1</c:v>
              </c:pt>
              <c:pt idx="945">
                <c:v>1</c:v>
              </c:pt>
              <c:pt idx="946">
                <c:v>1.5</c:v>
              </c:pt>
              <c:pt idx="947">
                <c:v>1</c:v>
              </c:pt>
              <c:pt idx="948">
                <c:v>2</c:v>
              </c:pt>
              <c:pt idx="949">
                <c:v>1</c:v>
              </c:pt>
              <c:pt idx="950">
                <c:v>2</c:v>
              </c:pt>
              <c:pt idx="951">
                <c:v>2</c:v>
              </c:pt>
              <c:pt idx="952">
                <c:v>1</c:v>
              </c:pt>
              <c:pt idx="953">
                <c:v>1</c:v>
              </c:pt>
              <c:pt idx="954">
                <c:v>2</c:v>
              </c:pt>
              <c:pt idx="955">
                <c:v>1</c:v>
              </c:pt>
              <c:pt idx="956">
                <c:v>1</c:v>
              </c:pt>
              <c:pt idx="957">
                <c:v>1</c:v>
              </c:pt>
              <c:pt idx="958">
                <c:v>2</c:v>
              </c:pt>
              <c:pt idx="959">
                <c:v>1</c:v>
              </c:pt>
              <c:pt idx="960">
                <c:v>1</c:v>
              </c:pt>
              <c:pt idx="961">
                <c:v>2</c:v>
              </c:pt>
              <c:pt idx="962">
                <c:v>1</c:v>
              </c:pt>
              <c:pt idx="963">
                <c:v>1</c:v>
              </c:pt>
              <c:pt idx="964">
                <c:v>1</c:v>
              </c:pt>
              <c:pt idx="965">
                <c:v>1</c:v>
              </c:pt>
              <c:pt idx="966">
                <c:v>1</c:v>
              </c:pt>
              <c:pt idx="967">
                <c:v>1</c:v>
              </c:pt>
              <c:pt idx="968">
                <c:v>1.5</c:v>
              </c:pt>
              <c:pt idx="969">
                <c:v>1</c:v>
              </c:pt>
              <c:pt idx="970">
                <c:v>1</c:v>
              </c:pt>
              <c:pt idx="971">
                <c:v>2</c:v>
              </c:pt>
              <c:pt idx="972">
                <c:v>1</c:v>
              </c:pt>
              <c:pt idx="973">
                <c:v>1</c:v>
              </c:pt>
              <c:pt idx="974">
                <c:v>2</c:v>
              </c:pt>
              <c:pt idx="975">
                <c:v>1.5</c:v>
              </c:pt>
              <c:pt idx="976">
                <c:v>2</c:v>
              </c:pt>
              <c:pt idx="977">
                <c:v>2</c:v>
              </c:pt>
              <c:pt idx="978">
                <c:v>1</c:v>
              </c:pt>
              <c:pt idx="979">
                <c:v>1</c:v>
              </c:pt>
              <c:pt idx="980">
                <c:v>1</c:v>
              </c:pt>
              <c:pt idx="981">
                <c:v>1</c:v>
              </c:pt>
              <c:pt idx="982">
                <c:v>2</c:v>
              </c:pt>
              <c:pt idx="983">
                <c:v>1</c:v>
              </c:pt>
              <c:pt idx="984">
                <c:v>2</c:v>
              </c:pt>
              <c:pt idx="985">
                <c:v>1.5</c:v>
              </c:pt>
              <c:pt idx="986">
                <c:v>2</c:v>
              </c:pt>
              <c:pt idx="987">
                <c:v>1.5</c:v>
              </c:pt>
              <c:pt idx="988">
                <c:v>1</c:v>
              </c:pt>
              <c:pt idx="989">
                <c:v>1.5</c:v>
              </c:pt>
              <c:pt idx="990">
                <c:v>1</c:v>
              </c:pt>
              <c:pt idx="991">
                <c:v>2</c:v>
              </c:pt>
              <c:pt idx="992">
                <c:v>1</c:v>
              </c:pt>
              <c:pt idx="993">
                <c:v>2</c:v>
              </c:pt>
              <c:pt idx="994">
                <c:v>2</c:v>
              </c:pt>
              <c:pt idx="995">
                <c:v>1</c:v>
              </c:pt>
              <c:pt idx="996">
                <c:v>1</c:v>
              </c:pt>
              <c:pt idx="997">
                <c:v>2</c:v>
              </c:pt>
              <c:pt idx="998">
                <c:v>2</c:v>
              </c:pt>
              <c:pt idx="999">
                <c:v>1</c:v>
              </c:pt>
              <c:pt idx="1000">
                <c:v>2</c:v>
              </c:pt>
              <c:pt idx="1001">
                <c:v>2</c:v>
              </c:pt>
              <c:pt idx="1002">
                <c:v>1</c:v>
              </c:pt>
              <c:pt idx="1003">
                <c:v>2</c:v>
              </c:pt>
              <c:pt idx="1004">
                <c:v>2</c:v>
              </c:pt>
              <c:pt idx="1005">
                <c:v>1</c:v>
              </c:pt>
              <c:pt idx="1006">
                <c:v>1</c:v>
              </c:pt>
              <c:pt idx="1007">
                <c:v>1</c:v>
              </c:pt>
              <c:pt idx="1008">
                <c:v>1</c:v>
              </c:pt>
              <c:pt idx="1009">
                <c:v>1</c:v>
              </c:pt>
              <c:pt idx="1010">
                <c:v>1</c:v>
              </c:pt>
              <c:pt idx="1011">
                <c:v>1</c:v>
              </c:pt>
              <c:pt idx="1012">
                <c:v>2</c:v>
              </c:pt>
              <c:pt idx="1013">
                <c:v>1</c:v>
              </c:pt>
              <c:pt idx="1014">
                <c:v>2</c:v>
              </c:pt>
              <c:pt idx="1015">
                <c:v>1</c:v>
              </c:pt>
              <c:pt idx="1016">
                <c:v>2</c:v>
              </c:pt>
              <c:pt idx="1017">
                <c:v>2</c:v>
              </c:pt>
              <c:pt idx="1018">
                <c:v>1</c:v>
              </c:pt>
              <c:pt idx="1019">
                <c:v>1</c:v>
              </c:pt>
              <c:pt idx="1020">
                <c:v>1</c:v>
              </c:pt>
              <c:pt idx="1021">
                <c:v>2</c:v>
              </c:pt>
              <c:pt idx="1022">
                <c:v>1</c:v>
              </c:pt>
              <c:pt idx="1023">
                <c:v>1.5</c:v>
              </c:pt>
              <c:pt idx="1024">
                <c:v>1</c:v>
              </c:pt>
              <c:pt idx="1025">
                <c:v>1</c:v>
              </c:pt>
              <c:pt idx="1026">
                <c:v>1</c:v>
              </c:pt>
              <c:pt idx="1027">
                <c:v>1</c:v>
              </c:pt>
              <c:pt idx="1028">
                <c:v>2.5</c:v>
              </c:pt>
              <c:pt idx="1029">
                <c:v>1.5</c:v>
              </c:pt>
              <c:pt idx="1030">
                <c:v>2</c:v>
              </c:pt>
              <c:pt idx="1031">
                <c:v>2</c:v>
              </c:pt>
              <c:pt idx="1032">
                <c:v>2</c:v>
              </c:pt>
              <c:pt idx="1033">
                <c:v>3</c:v>
              </c:pt>
              <c:pt idx="1034">
                <c:v>2</c:v>
              </c:pt>
              <c:pt idx="1035">
                <c:v>2</c:v>
              </c:pt>
              <c:pt idx="1036">
                <c:v>3</c:v>
              </c:pt>
              <c:pt idx="1037">
                <c:v>2</c:v>
              </c:pt>
              <c:pt idx="1038">
                <c:v>2</c:v>
              </c:pt>
              <c:pt idx="1039">
                <c:v>3</c:v>
              </c:pt>
              <c:pt idx="1040">
                <c:v>2</c:v>
              </c:pt>
              <c:pt idx="1041">
                <c:v>2</c:v>
              </c:pt>
              <c:pt idx="1042">
                <c:v>3</c:v>
              </c:pt>
              <c:pt idx="1043">
                <c:v>2</c:v>
              </c:pt>
              <c:pt idx="1044">
                <c:v>2</c:v>
              </c:pt>
              <c:pt idx="1045">
                <c:v>1</c:v>
              </c:pt>
              <c:pt idx="1046">
                <c:v>1</c:v>
              </c:pt>
              <c:pt idx="1047">
                <c:v>2</c:v>
              </c:pt>
              <c:pt idx="1048">
                <c:v>3</c:v>
              </c:pt>
              <c:pt idx="1049">
                <c:v>1</c:v>
              </c:pt>
              <c:pt idx="1050">
                <c:v>1</c:v>
              </c:pt>
              <c:pt idx="1051">
                <c:v>1</c:v>
              </c:pt>
              <c:pt idx="1052">
                <c:v>2</c:v>
              </c:pt>
              <c:pt idx="1053">
                <c:v>2</c:v>
              </c:pt>
              <c:pt idx="1054">
                <c:v>2</c:v>
              </c:pt>
              <c:pt idx="1055">
                <c:v>1</c:v>
              </c:pt>
              <c:pt idx="1056">
                <c:v>2.5</c:v>
              </c:pt>
              <c:pt idx="1057">
                <c:v>2</c:v>
              </c:pt>
              <c:pt idx="1058">
                <c:v>1</c:v>
              </c:pt>
              <c:pt idx="1059">
                <c:v>2</c:v>
              </c:pt>
              <c:pt idx="1060">
                <c:v>1</c:v>
              </c:pt>
              <c:pt idx="1061">
                <c:v>1</c:v>
              </c:pt>
              <c:pt idx="1062">
                <c:v>2</c:v>
              </c:pt>
              <c:pt idx="1063">
                <c:v>2</c:v>
              </c:pt>
              <c:pt idx="1064">
                <c:v>2</c:v>
              </c:pt>
              <c:pt idx="1065">
                <c:v>1</c:v>
              </c:pt>
              <c:pt idx="1066">
                <c:v>1</c:v>
              </c:pt>
              <c:pt idx="1067">
                <c:v>1</c:v>
              </c:pt>
              <c:pt idx="1068">
                <c:v>1.5</c:v>
              </c:pt>
              <c:pt idx="1069">
                <c:v>1</c:v>
              </c:pt>
              <c:pt idx="1070">
                <c:v>1</c:v>
              </c:pt>
              <c:pt idx="1071">
                <c:v>2</c:v>
              </c:pt>
              <c:pt idx="1072">
                <c:v>1</c:v>
              </c:pt>
              <c:pt idx="1073">
                <c:v>1</c:v>
              </c:pt>
              <c:pt idx="1074">
                <c:v>1</c:v>
              </c:pt>
              <c:pt idx="1075">
                <c:v>1</c:v>
              </c:pt>
              <c:pt idx="1076">
                <c:v>2</c:v>
              </c:pt>
              <c:pt idx="1077">
                <c:v>2</c:v>
              </c:pt>
              <c:pt idx="1078">
                <c:v>1.5</c:v>
              </c:pt>
              <c:pt idx="1079">
                <c:v>1</c:v>
              </c:pt>
              <c:pt idx="1080">
                <c:v>2</c:v>
              </c:pt>
              <c:pt idx="1081">
                <c:v>1</c:v>
              </c:pt>
              <c:pt idx="1082">
                <c:v>2</c:v>
              </c:pt>
              <c:pt idx="1083">
                <c:v>1</c:v>
              </c:pt>
              <c:pt idx="1084">
                <c:v>1</c:v>
              </c:pt>
              <c:pt idx="1085">
                <c:v>1</c:v>
              </c:pt>
              <c:pt idx="1086">
                <c:v>1</c:v>
              </c:pt>
              <c:pt idx="1087">
                <c:v>1</c:v>
              </c:pt>
              <c:pt idx="1088">
                <c:v>2</c:v>
              </c:pt>
              <c:pt idx="1089">
                <c:v>2</c:v>
              </c:pt>
              <c:pt idx="1090">
                <c:v>1</c:v>
              </c:pt>
              <c:pt idx="1091">
                <c:v>2</c:v>
              </c:pt>
              <c:pt idx="1092">
                <c:v>2</c:v>
              </c:pt>
              <c:pt idx="1093">
                <c:v>1</c:v>
              </c:pt>
              <c:pt idx="1094">
                <c:v>1</c:v>
              </c:pt>
              <c:pt idx="1095">
                <c:v>1</c:v>
              </c:pt>
              <c:pt idx="1096">
                <c:v>1</c:v>
              </c:pt>
              <c:pt idx="1097">
                <c:v>1</c:v>
              </c:pt>
              <c:pt idx="1098">
                <c:v>1</c:v>
              </c:pt>
              <c:pt idx="1099">
                <c:v>1</c:v>
              </c:pt>
              <c:pt idx="1100">
                <c:v>1</c:v>
              </c:pt>
              <c:pt idx="1101">
                <c:v>1</c:v>
              </c:pt>
              <c:pt idx="1102">
                <c:v>2</c:v>
              </c:pt>
              <c:pt idx="1103">
                <c:v>2</c:v>
              </c:pt>
              <c:pt idx="1104">
                <c:v>1</c:v>
              </c:pt>
              <c:pt idx="1105">
                <c:v>2</c:v>
              </c:pt>
              <c:pt idx="1106">
                <c:v>1</c:v>
              </c:pt>
              <c:pt idx="1107">
                <c:v>2</c:v>
              </c:pt>
              <c:pt idx="1108">
                <c:v>2</c:v>
              </c:pt>
              <c:pt idx="1109">
                <c:v>2</c:v>
              </c:pt>
              <c:pt idx="1110">
                <c:v>2</c:v>
              </c:pt>
              <c:pt idx="1111">
                <c:v>2</c:v>
              </c:pt>
              <c:pt idx="1112">
                <c:v>1</c:v>
              </c:pt>
              <c:pt idx="1113">
                <c:v>2</c:v>
              </c:pt>
              <c:pt idx="1114">
                <c:v>1.5</c:v>
              </c:pt>
              <c:pt idx="1115">
                <c:v>2</c:v>
              </c:pt>
              <c:pt idx="1116">
                <c:v>2</c:v>
              </c:pt>
              <c:pt idx="1117">
                <c:v>1</c:v>
              </c:pt>
              <c:pt idx="1118">
                <c:v>2</c:v>
              </c:pt>
              <c:pt idx="1119">
                <c:v>2</c:v>
              </c:pt>
              <c:pt idx="1120">
                <c:v>2</c:v>
              </c:pt>
              <c:pt idx="1121">
                <c:v>1</c:v>
              </c:pt>
              <c:pt idx="1122">
                <c:v>1</c:v>
              </c:pt>
              <c:pt idx="1123">
                <c:v>1</c:v>
              </c:pt>
              <c:pt idx="1124">
                <c:v>2</c:v>
              </c:pt>
              <c:pt idx="1125">
                <c:v>1</c:v>
              </c:pt>
              <c:pt idx="1126">
                <c:v>2</c:v>
              </c:pt>
              <c:pt idx="1127">
                <c:v>2</c:v>
              </c:pt>
              <c:pt idx="1128">
                <c:v>2</c:v>
              </c:pt>
              <c:pt idx="1129">
                <c:v>1</c:v>
              </c:pt>
              <c:pt idx="1130">
                <c:v>2</c:v>
              </c:pt>
              <c:pt idx="1131">
                <c:v>2</c:v>
              </c:pt>
              <c:pt idx="1132">
                <c:v>2</c:v>
              </c:pt>
              <c:pt idx="1133">
                <c:v>2</c:v>
              </c:pt>
              <c:pt idx="1134">
                <c:v>1</c:v>
              </c:pt>
              <c:pt idx="1135">
                <c:v>2</c:v>
              </c:pt>
              <c:pt idx="1136">
                <c:v>3</c:v>
              </c:pt>
              <c:pt idx="1137">
                <c:v>2</c:v>
              </c:pt>
              <c:pt idx="1138">
                <c:v>2</c:v>
              </c:pt>
              <c:pt idx="1139">
                <c:v>2</c:v>
              </c:pt>
              <c:pt idx="1140">
                <c:v>1</c:v>
              </c:pt>
              <c:pt idx="1141">
                <c:v>1</c:v>
              </c:pt>
              <c:pt idx="1142">
                <c:v>2</c:v>
              </c:pt>
              <c:pt idx="1143">
                <c:v>1</c:v>
              </c:pt>
              <c:pt idx="1144">
                <c:v>1</c:v>
              </c:pt>
              <c:pt idx="1145">
                <c:v>2</c:v>
              </c:pt>
              <c:pt idx="1146">
                <c:v>1</c:v>
              </c:pt>
              <c:pt idx="1147">
                <c:v>1</c:v>
              </c:pt>
              <c:pt idx="1148">
                <c:v>1</c:v>
              </c:pt>
              <c:pt idx="1149">
                <c:v>1</c:v>
              </c:pt>
              <c:pt idx="1150">
                <c:v>2</c:v>
              </c:pt>
              <c:pt idx="1151">
                <c:v>1</c:v>
              </c:pt>
              <c:pt idx="1152">
                <c:v>2</c:v>
              </c:pt>
              <c:pt idx="1153">
                <c:v>1</c:v>
              </c:pt>
              <c:pt idx="1154">
                <c:v>1</c:v>
              </c:pt>
              <c:pt idx="1155">
                <c:v>1</c:v>
              </c:pt>
              <c:pt idx="1156">
                <c:v>2</c:v>
              </c:pt>
              <c:pt idx="1157">
                <c:v>2</c:v>
              </c:pt>
              <c:pt idx="1158">
                <c:v>1</c:v>
              </c:pt>
              <c:pt idx="1159">
                <c:v>1.5</c:v>
              </c:pt>
              <c:pt idx="1160">
                <c:v>1</c:v>
              </c:pt>
              <c:pt idx="1161">
                <c:v>1</c:v>
              </c:pt>
              <c:pt idx="1162">
                <c:v>1.5</c:v>
              </c:pt>
              <c:pt idx="1163">
                <c:v>1</c:v>
              </c:pt>
              <c:pt idx="1164">
                <c:v>1</c:v>
              </c:pt>
              <c:pt idx="1165">
                <c:v>1</c:v>
              </c:pt>
              <c:pt idx="1166">
                <c:v>1</c:v>
              </c:pt>
              <c:pt idx="1167">
                <c:v>2</c:v>
              </c:pt>
              <c:pt idx="1168">
                <c:v>1</c:v>
              </c:pt>
              <c:pt idx="1169">
                <c:v>2</c:v>
              </c:pt>
              <c:pt idx="1170">
                <c:v>1</c:v>
              </c:pt>
              <c:pt idx="1171">
                <c:v>1</c:v>
              </c:pt>
              <c:pt idx="1172">
                <c:v>1</c:v>
              </c:pt>
              <c:pt idx="1173">
                <c:v>1</c:v>
              </c:pt>
              <c:pt idx="1174">
                <c:v>1</c:v>
              </c:pt>
              <c:pt idx="1175">
                <c:v>2</c:v>
              </c:pt>
              <c:pt idx="1176">
                <c:v>2</c:v>
              </c:pt>
              <c:pt idx="1177">
                <c:v>1</c:v>
              </c:pt>
              <c:pt idx="1178">
                <c:v>1</c:v>
              </c:pt>
              <c:pt idx="1179">
                <c:v>1</c:v>
              </c:pt>
              <c:pt idx="1180">
                <c:v>1</c:v>
              </c:pt>
              <c:pt idx="1181">
                <c:v>1.5</c:v>
              </c:pt>
              <c:pt idx="1182">
                <c:v>2</c:v>
              </c:pt>
              <c:pt idx="1183">
                <c:v>2</c:v>
              </c:pt>
              <c:pt idx="1184">
                <c:v>1</c:v>
              </c:pt>
              <c:pt idx="1185">
                <c:v>1</c:v>
              </c:pt>
              <c:pt idx="1186">
                <c:v>1</c:v>
              </c:pt>
              <c:pt idx="1187">
                <c:v>1</c:v>
              </c:pt>
              <c:pt idx="1188">
                <c:v>1</c:v>
              </c:pt>
              <c:pt idx="1189">
                <c:v>2</c:v>
              </c:pt>
              <c:pt idx="1190">
                <c:v>1</c:v>
              </c:pt>
              <c:pt idx="1191">
                <c:v>1.5</c:v>
              </c:pt>
              <c:pt idx="1192">
                <c:v>2</c:v>
              </c:pt>
              <c:pt idx="1193">
                <c:v>1</c:v>
              </c:pt>
              <c:pt idx="1194">
                <c:v>1.5</c:v>
              </c:pt>
              <c:pt idx="1195">
                <c:v>2</c:v>
              </c:pt>
              <c:pt idx="1196">
                <c:v>2</c:v>
              </c:pt>
              <c:pt idx="1197">
                <c:v>2</c:v>
              </c:pt>
              <c:pt idx="1198">
                <c:v>1</c:v>
              </c:pt>
              <c:pt idx="1199">
                <c:v>1</c:v>
              </c:pt>
              <c:pt idx="1200">
                <c:v>1.5</c:v>
              </c:pt>
              <c:pt idx="1201">
                <c:v>2</c:v>
              </c:pt>
              <c:pt idx="1202">
                <c:v>2</c:v>
              </c:pt>
              <c:pt idx="1203">
                <c:v>2</c:v>
              </c:pt>
              <c:pt idx="1204">
                <c:v>2</c:v>
              </c:pt>
              <c:pt idx="1205">
                <c:v>2</c:v>
              </c:pt>
              <c:pt idx="1206">
                <c:v>1</c:v>
              </c:pt>
              <c:pt idx="1207">
                <c:v>3</c:v>
              </c:pt>
              <c:pt idx="1208">
                <c:v>2.5</c:v>
              </c:pt>
              <c:pt idx="1209">
                <c:v>2</c:v>
              </c:pt>
              <c:pt idx="1210">
                <c:v>3</c:v>
              </c:pt>
              <c:pt idx="1211">
                <c:v>2</c:v>
              </c:pt>
              <c:pt idx="1212">
                <c:v>2</c:v>
              </c:pt>
              <c:pt idx="1213">
                <c:v>2</c:v>
              </c:pt>
              <c:pt idx="1214">
                <c:v>3</c:v>
              </c:pt>
              <c:pt idx="1215">
                <c:v>2</c:v>
              </c:pt>
              <c:pt idx="1216">
                <c:v>2</c:v>
              </c:pt>
              <c:pt idx="1217">
                <c:v>2</c:v>
              </c:pt>
              <c:pt idx="1218">
                <c:v>1.5</c:v>
              </c:pt>
              <c:pt idx="1219">
                <c:v>1</c:v>
              </c:pt>
              <c:pt idx="1220">
                <c:v>2</c:v>
              </c:pt>
              <c:pt idx="1221">
                <c:v>1</c:v>
              </c:pt>
              <c:pt idx="1222">
                <c:v>1</c:v>
              </c:pt>
              <c:pt idx="1223">
                <c:v>1</c:v>
              </c:pt>
              <c:pt idx="1224">
                <c:v>1</c:v>
              </c:pt>
              <c:pt idx="1225">
                <c:v>2</c:v>
              </c:pt>
              <c:pt idx="1226">
                <c:v>1.5</c:v>
              </c:pt>
              <c:pt idx="1227">
                <c:v>1.5</c:v>
              </c:pt>
              <c:pt idx="1228">
                <c:v>2</c:v>
              </c:pt>
              <c:pt idx="1229">
                <c:v>1</c:v>
              </c:pt>
              <c:pt idx="1230">
                <c:v>1</c:v>
              </c:pt>
              <c:pt idx="1231">
                <c:v>1</c:v>
              </c:pt>
              <c:pt idx="1232">
                <c:v>2</c:v>
              </c:pt>
              <c:pt idx="1233">
                <c:v>1.5</c:v>
              </c:pt>
              <c:pt idx="1234">
                <c:v>1</c:v>
              </c:pt>
              <c:pt idx="1235">
                <c:v>2</c:v>
              </c:pt>
              <c:pt idx="1236">
                <c:v>1</c:v>
              </c:pt>
              <c:pt idx="1237">
                <c:v>1</c:v>
              </c:pt>
              <c:pt idx="1238">
                <c:v>1</c:v>
              </c:pt>
              <c:pt idx="1239">
                <c:v>2</c:v>
              </c:pt>
              <c:pt idx="1240">
                <c:v>1</c:v>
              </c:pt>
              <c:pt idx="1241">
                <c:v>2</c:v>
              </c:pt>
              <c:pt idx="1242">
                <c:v>1</c:v>
              </c:pt>
              <c:pt idx="1243">
                <c:v>1</c:v>
              </c:pt>
              <c:pt idx="1244">
                <c:v>1</c:v>
              </c:pt>
              <c:pt idx="1245">
                <c:v>2</c:v>
              </c:pt>
              <c:pt idx="1246">
                <c:v>2</c:v>
              </c:pt>
              <c:pt idx="1247">
                <c:v>1</c:v>
              </c:pt>
              <c:pt idx="1248">
                <c:v>2</c:v>
              </c:pt>
              <c:pt idx="1249">
                <c:v>1.5</c:v>
              </c:pt>
              <c:pt idx="1250">
                <c:v>1</c:v>
              </c:pt>
              <c:pt idx="1251">
                <c:v>1</c:v>
              </c:pt>
              <c:pt idx="1252">
                <c:v>1</c:v>
              </c:pt>
              <c:pt idx="1253">
                <c:v>2</c:v>
              </c:pt>
              <c:pt idx="1254">
                <c:v>1</c:v>
              </c:pt>
              <c:pt idx="1255">
                <c:v>2</c:v>
              </c:pt>
              <c:pt idx="1256">
                <c:v>1.5</c:v>
              </c:pt>
              <c:pt idx="1257">
                <c:v>1</c:v>
              </c:pt>
              <c:pt idx="1258">
                <c:v>1</c:v>
              </c:pt>
              <c:pt idx="1259">
                <c:v>2</c:v>
              </c:pt>
              <c:pt idx="1260">
                <c:v>1</c:v>
              </c:pt>
              <c:pt idx="1261">
                <c:v>2</c:v>
              </c:pt>
              <c:pt idx="1262">
                <c:v>1</c:v>
              </c:pt>
              <c:pt idx="1263">
                <c:v>1.5</c:v>
              </c:pt>
              <c:pt idx="1264">
                <c:v>1</c:v>
              </c:pt>
              <c:pt idx="1265">
                <c:v>2</c:v>
              </c:pt>
              <c:pt idx="1266">
                <c:v>1</c:v>
              </c:pt>
              <c:pt idx="1267">
                <c:v>1</c:v>
              </c:pt>
              <c:pt idx="1268">
                <c:v>2</c:v>
              </c:pt>
              <c:pt idx="1269">
                <c:v>1</c:v>
              </c:pt>
              <c:pt idx="1270">
                <c:v>1</c:v>
              </c:pt>
              <c:pt idx="1271">
                <c:v>1</c:v>
              </c:pt>
              <c:pt idx="1272">
                <c:v>1.5</c:v>
              </c:pt>
              <c:pt idx="1273">
                <c:v>1</c:v>
              </c:pt>
              <c:pt idx="1274">
                <c:v>1.5</c:v>
              </c:pt>
              <c:pt idx="1275">
                <c:v>2</c:v>
              </c:pt>
              <c:pt idx="1276">
                <c:v>1</c:v>
              </c:pt>
              <c:pt idx="1277">
                <c:v>1</c:v>
              </c:pt>
              <c:pt idx="1278">
                <c:v>1</c:v>
              </c:pt>
              <c:pt idx="1279">
                <c:v>1</c:v>
              </c:pt>
              <c:pt idx="1280">
                <c:v>2</c:v>
              </c:pt>
              <c:pt idx="1281">
                <c:v>1</c:v>
              </c:pt>
              <c:pt idx="1282">
                <c:v>1</c:v>
              </c:pt>
              <c:pt idx="1283">
                <c:v>1</c:v>
              </c:pt>
              <c:pt idx="1284">
                <c:v>1.5</c:v>
              </c:pt>
              <c:pt idx="1285">
                <c:v>1</c:v>
              </c:pt>
              <c:pt idx="1286">
                <c:v>1</c:v>
              </c:pt>
              <c:pt idx="1287">
                <c:v>1</c:v>
              </c:pt>
              <c:pt idx="1288">
                <c:v>2</c:v>
              </c:pt>
              <c:pt idx="1289">
                <c:v>1.5</c:v>
              </c:pt>
              <c:pt idx="1290">
                <c:v>1</c:v>
              </c:pt>
              <c:pt idx="1291">
                <c:v>1</c:v>
              </c:pt>
              <c:pt idx="1292">
                <c:v>1</c:v>
              </c:pt>
              <c:pt idx="1293">
                <c:v>1</c:v>
              </c:pt>
              <c:pt idx="1294">
                <c:v>3</c:v>
              </c:pt>
              <c:pt idx="1295">
                <c:v>1.5</c:v>
              </c:pt>
              <c:pt idx="1296">
                <c:v>3</c:v>
              </c:pt>
              <c:pt idx="1297">
                <c:v>3</c:v>
              </c:pt>
              <c:pt idx="1298">
                <c:v>2</c:v>
              </c:pt>
              <c:pt idx="1299">
                <c:v>1</c:v>
              </c:pt>
              <c:pt idx="1300">
                <c:v>1.5</c:v>
              </c:pt>
              <c:pt idx="1301">
                <c:v>3</c:v>
              </c:pt>
              <c:pt idx="1302">
                <c:v>2</c:v>
              </c:pt>
              <c:pt idx="1303">
                <c:v>1</c:v>
              </c:pt>
              <c:pt idx="1304">
                <c:v>1</c:v>
              </c:pt>
              <c:pt idx="1305">
                <c:v>2</c:v>
              </c:pt>
              <c:pt idx="1306">
                <c:v>2</c:v>
              </c:pt>
              <c:pt idx="1307">
                <c:v>1</c:v>
              </c:pt>
              <c:pt idx="1308">
                <c:v>2</c:v>
              </c:pt>
              <c:pt idx="1309">
                <c:v>2</c:v>
              </c:pt>
              <c:pt idx="1310">
                <c:v>1.5</c:v>
              </c:pt>
              <c:pt idx="1311">
                <c:v>1</c:v>
              </c:pt>
              <c:pt idx="1312">
                <c:v>1</c:v>
              </c:pt>
              <c:pt idx="1313">
                <c:v>2</c:v>
              </c:pt>
              <c:pt idx="1314">
                <c:v>1</c:v>
              </c:pt>
              <c:pt idx="1315">
                <c:v>1</c:v>
              </c:pt>
              <c:pt idx="1316">
                <c:v>1</c:v>
              </c:pt>
              <c:pt idx="1317">
                <c:v>1</c:v>
              </c:pt>
              <c:pt idx="1318">
                <c:v>2</c:v>
              </c:pt>
              <c:pt idx="1319">
                <c:v>2</c:v>
              </c:pt>
              <c:pt idx="1320">
                <c:v>1</c:v>
              </c:pt>
              <c:pt idx="1321">
                <c:v>1</c:v>
              </c:pt>
              <c:pt idx="1322">
                <c:v>1</c:v>
              </c:pt>
              <c:pt idx="1323">
                <c:v>2</c:v>
              </c:pt>
              <c:pt idx="1324">
                <c:v>1.5</c:v>
              </c:pt>
              <c:pt idx="1325">
                <c:v>3</c:v>
              </c:pt>
              <c:pt idx="1326">
                <c:v>1</c:v>
              </c:pt>
              <c:pt idx="1327">
                <c:v>1.5</c:v>
              </c:pt>
              <c:pt idx="1328">
                <c:v>1</c:v>
              </c:pt>
              <c:pt idx="1329">
                <c:v>1</c:v>
              </c:pt>
              <c:pt idx="1330">
                <c:v>1</c:v>
              </c:pt>
              <c:pt idx="1331">
                <c:v>1.5</c:v>
              </c:pt>
              <c:pt idx="1332">
                <c:v>1</c:v>
              </c:pt>
              <c:pt idx="1333">
                <c:v>1</c:v>
              </c:pt>
              <c:pt idx="1334">
                <c:v>1</c:v>
              </c:pt>
              <c:pt idx="1335">
                <c:v>2</c:v>
              </c:pt>
              <c:pt idx="1336">
                <c:v>1</c:v>
              </c:pt>
              <c:pt idx="1337">
                <c:v>2</c:v>
              </c:pt>
              <c:pt idx="1338">
                <c:v>2</c:v>
              </c:pt>
              <c:pt idx="1339">
                <c:v>1</c:v>
              </c:pt>
              <c:pt idx="1340">
                <c:v>1</c:v>
              </c:pt>
              <c:pt idx="1341">
                <c:v>2</c:v>
              </c:pt>
              <c:pt idx="1342">
                <c:v>1</c:v>
              </c:pt>
              <c:pt idx="1343">
                <c:v>2</c:v>
              </c:pt>
              <c:pt idx="1344">
                <c:v>1</c:v>
              </c:pt>
              <c:pt idx="1345">
                <c:v>2</c:v>
              </c:pt>
              <c:pt idx="1346">
                <c:v>1</c:v>
              </c:pt>
              <c:pt idx="1347">
                <c:v>1.5</c:v>
              </c:pt>
              <c:pt idx="1348">
                <c:v>1</c:v>
              </c:pt>
              <c:pt idx="1349">
                <c:v>1</c:v>
              </c:pt>
              <c:pt idx="1350">
                <c:v>1</c:v>
              </c:pt>
              <c:pt idx="1351">
                <c:v>1</c:v>
              </c:pt>
              <c:pt idx="1352">
                <c:v>2</c:v>
              </c:pt>
              <c:pt idx="1353">
                <c:v>2</c:v>
              </c:pt>
              <c:pt idx="1354">
                <c:v>1</c:v>
              </c:pt>
              <c:pt idx="1355">
                <c:v>2</c:v>
              </c:pt>
              <c:pt idx="1356">
                <c:v>1</c:v>
              </c:pt>
              <c:pt idx="1357">
                <c:v>2</c:v>
              </c:pt>
              <c:pt idx="1358">
                <c:v>1.5</c:v>
              </c:pt>
              <c:pt idx="1359">
                <c:v>1</c:v>
              </c:pt>
              <c:pt idx="1360">
                <c:v>2</c:v>
              </c:pt>
              <c:pt idx="1361">
                <c:v>2</c:v>
              </c:pt>
              <c:pt idx="1362">
                <c:v>1.5</c:v>
              </c:pt>
              <c:pt idx="1363">
                <c:v>1</c:v>
              </c:pt>
              <c:pt idx="1364">
                <c:v>1</c:v>
              </c:pt>
              <c:pt idx="1365">
                <c:v>1</c:v>
              </c:pt>
              <c:pt idx="1366">
                <c:v>1</c:v>
              </c:pt>
              <c:pt idx="1367">
                <c:v>1</c:v>
              </c:pt>
              <c:pt idx="1368">
                <c:v>2</c:v>
              </c:pt>
              <c:pt idx="1369">
                <c:v>2.5</c:v>
              </c:pt>
              <c:pt idx="1370">
                <c:v>2</c:v>
              </c:pt>
              <c:pt idx="1371">
                <c:v>2</c:v>
              </c:pt>
              <c:pt idx="1372">
                <c:v>1</c:v>
              </c:pt>
              <c:pt idx="1373">
                <c:v>1</c:v>
              </c:pt>
              <c:pt idx="1374">
                <c:v>1</c:v>
              </c:pt>
              <c:pt idx="1375">
                <c:v>1</c:v>
              </c:pt>
              <c:pt idx="1376">
                <c:v>1.5</c:v>
              </c:pt>
              <c:pt idx="1377">
                <c:v>2</c:v>
              </c:pt>
              <c:pt idx="1378">
                <c:v>1</c:v>
              </c:pt>
              <c:pt idx="1379">
                <c:v>1.5</c:v>
              </c:pt>
              <c:pt idx="1380">
                <c:v>2</c:v>
              </c:pt>
              <c:pt idx="1381">
                <c:v>2</c:v>
              </c:pt>
              <c:pt idx="1382">
                <c:v>1</c:v>
              </c:pt>
              <c:pt idx="1383">
                <c:v>1</c:v>
              </c:pt>
              <c:pt idx="1384">
                <c:v>2</c:v>
              </c:pt>
              <c:pt idx="1385">
                <c:v>1</c:v>
              </c:pt>
              <c:pt idx="1386">
                <c:v>2</c:v>
              </c:pt>
              <c:pt idx="1387">
                <c:v>1</c:v>
              </c:pt>
              <c:pt idx="1388">
                <c:v>1.5</c:v>
              </c:pt>
              <c:pt idx="1389">
                <c:v>1</c:v>
              </c:pt>
              <c:pt idx="1390">
                <c:v>2</c:v>
              </c:pt>
              <c:pt idx="1391">
                <c:v>1</c:v>
              </c:pt>
              <c:pt idx="1392">
                <c:v>2</c:v>
              </c:pt>
              <c:pt idx="1393">
                <c:v>1</c:v>
              </c:pt>
              <c:pt idx="1394">
                <c:v>1</c:v>
              </c:pt>
              <c:pt idx="1395">
                <c:v>2</c:v>
              </c:pt>
              <c:pt idx="1396">
                <c:v>2</c:v>
              </c:pt>
              <c:pt idx="1397">
                <c:v>1</c:v>
              </c:pt>
              <c:pt idx="1398">
                <c:v>2</c:v>
              </c:pt>
              <c:pt idx="1399">
                <c:v>2</c:v>
              </c:pt>
              <c:pt idx="1400">
                <c:v>2</c:v>
              </c:pt>
              <c:pt idx="1401">
                <c:v>2</c:v>
              </c:pt>
              <c:pt idx="1402">
                <c:v>1</c:v>
              </c:pt>
              <c:pt idx="1403">
                <c:v>1</c:v>
              </c:pt>
              <c:pt idx="1404">
                <c:v>1</c:v>
              </c:pt>
              <c:pt idx="1405">
                <c:v>1.5</c:v>
              </c:pt>
              <c:pt idx="1406">
                <c:v>1</c:v>
              </c:pt>
              <c:pt idx="1407">
                <c:v>1</c:v>
              </c:pt>
              <c:pt idx="1408">
                <c:v>2</c:v>
              </c:pt>
              <c:pt idx="1409">
                <c:v>3</c:v>
              </c:pt>
              <c:pt idx="1410">
                <c:v>2</c:v>
              </c:pt>
              <c:pt idx="1411">
                <c:v>2</c:v>
              </c:pt>
              <c:pt idx="1412">
                <c:v>2</c:v>
              </c:pt>
              <c:pt idx="1413">
                <c:v>2</c:v>
              </c:pt>
              <c:pt idx="1414">
                <c:v>2</c:v>
              </c:pt>
              <c:pt idx="1415">
                <c:v>3</c:v>
              </c:pt>
              <c:pt idx="1416">
                <c:v>2</c:v>
              </c:pt>
              <c:pt idx="1417">
                <c:v>2</c:v>
              </c:pt>
              <c:pt idx="1418">
                <c:v>2</c:v>
              </c:pt>
              <c:pt idx="1419">
                <c:v>2</c:v>
              </c:pt>
              <c:pt idx="1420">
                <c:v>3</c:v>
              </c:pt>
              <c:pt idx="1421">
                <c:v>1.5</c:v>
              </c:pt>
              <c:pt idx="1422">
                <c:v>1</c:v>
              </c:pt>
              <c:pt idx="1423">
                <c:v>1</c:v>
              </c:pt>
              <c:pt idx="1424">
                <c:v>2</c:v>
              </c:pt>
              <c:pt idx="1425">
                <c:v>2</c:v>
              </c:pt>
              <c:pt idx="1426">
                <c:v>2</c:v>
              </c:pt>
              <c:pt idx="1427">
                <c:v>1.5</c:v>
              </c:pt>
              <c:pt idx="1428">
                <c:v>1</c:v>
              </c:pt>
              <c:pt idx="1429">
                <c:v>1</c:v>
              </c:pt>
              <c:pt idx="1430">
                <c:v>1</c:v>
              </c:pt>
              <c:pt idx="1431">
                <c:v>2</c:v>
              </c:pt>
              <c:pt idx="1432">
                <c:v>1</c:v>
              </c:pt>
              <c:pt idx="1433">
                <c:v>1</c:v>
              </c:pt>
              <c:pt idx="1434">
                <c:v>1</c:v>
              </c:pt>
              <c:pt idx="1435">
                <c:v>2</c:v>
              </c:pt>
              <c:pt idx="1436">
                <c:v>1</c:v>
              </c:pt>
              <c:pt idx="1437">
                <c:v>2</c:v>
              </c:pt>
              <c:pt idx="1438">
                <c:v>1</c:v>
              </c:pt>
              <c:pt idx="1439">
                <c:v>2</c:v>
              </c:pt>
              <c:pt idx="1440">
                <c:v>1</c:v>
              </c:pt>
              <c:pt idx="1441">
                <c:v>2</c:v>
              </c:pt>
              <c:pt idx="1442">
                <c:v>1</c:v>
              </c:pt>
              <c:pt idx="1443">
                <c:v>1.5</c:v>
              </c:pt>
              <c:pt idx="1444">
                <c:v>1</c:v>
              </c:pt>
              <c:pt idx="1445">
                <c:v>1</c:v>
              </c:pt>
              <c:pt idx="1446">
                <c:v>1</c:v>
              </c:pt>
              <c:pt idx="1447">
                <c:v>1.5</c:v>
              </c:pt>
              <c:pt idx="1448">
                <c:v>2</c:v>
              </c:pt>
              <c:pt idx="1449">
                <c:v>1</c:v>
              </c:pt>
              <c:pt idx="1450">
                <c:v>2</c:v>
              </c:pt>
              <c:pt idx="1451">
                <c:v>1</c:v>
              </c:pt>
              <c:pt idx="1452">
                <c:v>2</c:v>
              </c:pt>
              <c:pt idx="1453">
                <c:v>2</c:v>
              </c:pt>
              <c:pt idx="1454">
                <c:v>1</c:v>
              </c:pt>
              <c:pt idx="1455">
                <c:v>1</c:v>
              </c:pt>
              <c:pt idx="1456">
                <c:v>1</c:v>
              </c:pt>
              <c:pt idx="1457">
                <c:v>1</c:v>
              </c:pt>
              <c:pt idx="1458">
                <c:v>2</c:v>
              </c:pt>
              <c:pt idx="1459">
                <c:v>1</c:v>
              </c:pt>
              <c:pt idx="1460">
                <c:v>2</c:v>
              </c:pt>
              <c:pt idx="1461">
                <c:v>2</c:v>
              </c:pt>
              <c:pt idx="1462">
                <c:v>2</c:v>
              </c:pt>
              <c:pt idx="1463">
                <c:v>1</c:v>
              </c:pt>
              <c:pt idx="1464">
                <c:v>1</c:v>
              </c:pt>
              <c:pt idx="1465">
                <c:v>1</c:v>
              </c:pt>
              <c:pt idx="1466">
                <c:v>2</c:v>
              </c:pt>
              <c:pt idx="1467">
                <c:v>1</c:v>
              </c:pt>
              <c:pt idx="1468">
                <c:v>2</c:v>
              </c:pt>
              <c:pt idx="1469">
                <c:v>1</c:v>
              </c:pt>
              <c:pt idx="1470">
                <c:v>2</c:v>
              </c:pt>
              <c:pt idx="1471">
                <c:v>1</c:v>
              </c:pt>
              <c:pt idx="1472">
                <c:v>1.5</c:v>
              </c:pt>
              <c:pt idx="1473">
                <c:v>2</c:v>
              </c:pt>
              <c:pt idx="1474">
                <c:v>1</c:v>
              </c:pt>
              <c:pt idx="1475">
                <c:v>2</c:v>
              </c:pt>
              <c:pt idx="1476">
                <c:v>1</c:v>
              </c:pt>
              <c:pt idx="1477">
                <c:v>1.5</c:v>
              </c:pt>
              <c:pt idx="1478">
                <c:v>1</c:v>
              </c:pt>
              <c:pt idx="1479">
                <c:v>1</c:v>
              </c:pt>
              <c:pt idx="1480">
                <c:v>2</c:v>
              </c:pt>
              <c:pt idx="1481">
                <c:v>2</c:v>
              </c:pt>
              <c:pt idx="1482">
                <c:v>1</c:v>
              </c:pt>
              <c:pt idx="1483">
                <c:v>1</c:v>
              </c:pt>
              <c:pt idx="1484">
                <c:v>1</c:v>
              </c:pt>
              <c:pt idx="1485">
                <c:v>1</c:v>
              </c:pt>
              <c:pt idx="1486">
                <c:v>1</c:v>
              </c:pt>
              <c:pt idx="1487">
                <c:v>1</c:v>
              </c:pt>
              <c:pt idx="1488">
                <c:v>1</c:v>
              </c:pt>
              <c:pt idx="1489">
                <c:v>1.5</c:v>
              </c:pt>
              <c:pt idx="1490">
                <c:v>1</c:v>
              </c:pt>
              <c:pt idx="1491">
                <c:v>1.5</c:v>
              </c:pt>
              <c:pt idx="1492">
                <c:v>1</c:v>
              </c:pt>
              <c:pt idx="1493">
                <c:v>2</c:v>
              </c:pt>
              <c:pt idx="1494">
                <c:v>1</c:v>
              </c:pt>
              <c:pt idx="1495">
                <c:v>1.5</c:v>
              </c:pt>
              <c:pt idx="1496">
                <c:v>1</c:v>
              </c:pt>
              <c:pt idx="1497">
                <c:v>1</c:v>
              </c:pt>
              <c:pt idx="1498">
                <c:v>1</c:v>
              </c:pt>
              <c:pt idx="1499">
                <c:v>1</c:v>
              </c:pt>
              <c:pt idx="1500">
                <c:v>2</c:v>
              </c:pt>
              <c:pt idx="1501">
                <c:v>1</c:v>
              </c:pt>
              <c:pt idx="1502">
                <c:v>1</c:v>
              </c:pt>
              <c:pt idx="1503">
                <c:v>2</c:v>
              </c:pt>
              <c:pt idx="1504">
                <c:v>3</c:v>
              </c:pt>
              <c:pt idx="1505">
                <c:v>2</c:v>
              </c:pt>
              <c:pt idx="1506">
                <c:v>2</c:v>
              </c:pt>
              <c:pt idx="1507">
                <c:v>2</c:v>
              </c:pt>
              <c:pt idx="1508">
                <c:v>1</c:v>
              </c:pt>
              <c:pt idx="1509">
                <c:v>1</c:v>
              </c:pt>
              <c:pt idx="1510">
                <c:v>1</c:v>
              </c:pt>
              <c:pt idx="1511">
                <c:v>2</c:v>
              </c:pt>
              <c:pt idx="1512">
                <c:v>2</c:v>
              </c:pt>
              <c:pt idx="1513">
                <c:v>2</c:v>
              </c:pt>
              <c:pt idx="1514">
                <c:v>1</c:v>
              </c:pt>
              <c:pt idx="1515">
                <c:v>1</c:v>
              </c:pt>
              <c:pt idx="1516">
                <c:v>1</c:v>
              </c:pt>
              <c:pt idx="1517">
                <c:v>2</c:v>
              </c:pt>
              <c:pt idx="1518">
                <c:v>1</c:v>
              </c:pt>
              <c:pt idx="1519">
                <c:v>2</c:v>
              </c:pt>
              <c:pt idx="1520">
                <c:v>2</c:v>
              </c:pt>
              <c:pt idx="1521">
                <c:v>2</c:v>
              </c:pt>
              <c:pt idx="1522">
                <c:v>2</c:v>
              </c:pt>
              <c:pt idx="1523">
                <c:v>2</c:v>
              </c:pt>
              <c:pt idx="1524">
                <c:v>1.5</c:v>
              </c:pt>
              <c:pt idx="1525">
                <c:v>1</c:v>
              </c:pt>
              <c:pt idx="1526">
                <c:v>1</c:v>
              </c:pt>
              <c:pt idx="1527">
                <c:v>1</c:v>
              </c:pt>
              <c:pt idx="1528">
                <c:v>1</c:v>
              </c:pt>
              <c:pt idx="1529">
                <c:v>2</c:v>
              </c:pt>
              <c:pt idx="1530">
                <c:v>3</c:v>
              </c:pt>
              <c:pt idx="1531">
                <c:v>1</c:v>
              </c:pt>
              <c:pt idx="1532">
                <c:v>1</c:v>
              </c:pt>
              <c:pt idx="1533">
                <c:v>1</c:v>
              </c:pt>
              <c:pt idx="1534">
                <c:v>2</c:v>
              </c:pt>
              <c:pt idx="1535">
                <c:v>1</c:v>
              </c:pt>
              <c:pt idx="1536">
                <c:v>2</c:v>
              </c:pt>
              <c:pt idx="1537">
                <c:v>1</c:v>
              </c:pt>
              <c:pt idx="1538">
                <c:v>1</c:v>
              </c:pt>
              <c:pt idx="1539">
                <c:v>1</c:v>
              </c:pt>
              <c:pt idx="1540">
                <c:v>1.5</c:v>
              </c:pt>
              <c:pt idx="1541">
                <c:v>1</c:v>
              </c:pt>
              <c:pt idx="1542">
                <c:v>1</c:v>
              </c:pt>
              <c:pt idx="1543">
                <c:v>1.5</c:v>
              </c:pt>
              <c:pt idx="1544">
                <c:v>2</c:v>
              </c:pt>
              <c:pt idx="1545">
                <c:v>1.5</c:v>
              </c:pt>
              <c:pt idx="1546">
                <c:v>1.5</c:v>
              </c:pt>
              <c:pt idx="1547">
                <c:v>1</c:v>
              </c:pt>
              <c:pt idx="1548">
                <c:v>1</c:v>
              </c:pt>
              <c:pt idx="1549">
                <c:v>1.5</c:v>
              </c:pt>
              <c:pt idx="1550">
                <c:v>1</c:v>
              </c:pt>
              <c:pt idx="1551">
                <c:v>1</c:v>
              </c:pt>
              <c:pt idx="1552">
                <c:v>2</c:v>
              </c:pt>
              <c:pt idx="1553">
                <c:v>1</c:v>
              </c:pt>
              <c:pt idx="1554">
                <c:v>1</c:v>
              </c:pt>
              <c:pt idx="1555">
                <c:v>2</c:v>
              </c:pt>
              <c:pt idx="1556">
                <c:v>1</c:v>
              </c:pt>
              <c:pt idx="1557">
                <c:v>1</c:v>
              </c:pt>
              <c:pt idx="1558">
                <c:v>1</c:v>
              </c:pt>
              <c:pt idx="1559">
                <c:v>1</c:v>
              </c:pt>
              <c:pt idx="1560">
                <c:v>1</c:v>
              </c:pt>
              <c:pt idx="1561">
                <c:v>1</c:v>
              </c:pt>
              <c:pt idx="1562">
                <c:v>1</c:v>
              </c:pt>
              <c:pt idx="1563">
                <c:v>1</c:v>
              </c:pt>
              <c:pt idx="1564">
                <c:v>1</c:v>
              </c:pt>
              <c:pt idx="1565">
                <c:v>1</c:v>
              </c:pt>
              <c:pt idx="1566">
                <c:v>2</c:v>
              </c:pt>
              <c:pt idx="1567">
                <c:v>3</c:v>
              </c:pt>
              <c:pt idx="1568">
                <c:v>1</c:v>
              </c:pt>
              <c:pt idx="1569">
                <c:v>2</c:v>
              </c:pt>
              <c:pt idx="1570">
                <c:v>2</c:v>
              </c:pt>
              <c:pt idx="1571">
                <c:v>2</c:v>
              </c:pt>
              <c:pt idx="1572">
                <c:v>2</c:v>
              </c:pt>
              <c:pt idx="1573">
                <c:v>1</c:v>
              </c:pt>
              <c:pt idx="1574">
                <c:v>1.5</c:v>
              </c:pt>
              <c:pt idx="1575">
                <c:v>1.5</c:v>
              </c:pt>
              <c:pt idx="1576">
                <c:v>1.5</c:v>
              </c:pt>
              <c:pt idx="1577">
                <c:v>2</c:v>
              </c:pt>
              <c:pt idx="1578">
                <c:v>1</c:v>
              </c:pt>
              <c:pt idx="1579">
                <c:v>2</c:v>
              </c:pt>
              <c:pt idx="1580">
                <c:v>2</c:v>
              </c:pt>
              <c:pt idx="1581">
                <c:v>2</c:v>
              </c:pt>
              <c:pt idx="1582">
                <c:v>1</c:v>
              </c:pt>
              <c:pt idx="1583">
                <c:v>2</c:v>
              </c:pt>
              <c:pt idx="1584">
                <c:v>2.5</c:v>
              </c:pt>
              <c:pt idx="1585">
                <c:v>1</c:v>
              </c:pt>
              <c:pt idx="1586">
                <c:v>2</c:v>
              </c:pt>
              <c:pt idx="1587">
                <c:v>1</c:v>
              </c:pt>
              <c:pt idx="1588">
                <c:v>1</c:v>
              </c:pt>
              <c:pt idx="1589">
                <c:v>2</c:v>
              </c:pt>
              <c:pt idx="1590">
                <c:v>2</c:v>
              </c:pt>
              <c:pt idx="1591">
                <c:v>2</c:v>
              </c:pt>
              <c:pt idx="1592">
                <c:v>3</c:v>
              </c:pt>
              <c:pt idx="1593">
                <c:v>2</c:v>
              </c:pt>
              <c:pt idx="1594">
                <c:v>1</c:v>
              </c:pt>
              <c:pt idx="1595">
                <c:v>2</c:v>
              </c:pt>
              <c:pt idx="1596">
                <c:v>2</c:v>
              </c:pt>
              <c:pt idx="1597">
                <c:v>1</c:v>
              </c:pt>
              <c:pt idx="1598">
                <c:v>1</c:v>
              </c:pt>
              <c:pt idx="1599">
                <c:v>1</c:v>
              </c:pt>
              <c:pt idx="1600">
                <c:v>1</c:v>
              </c:pt>
              <c:pt idx="1601">
                <c:v>1</c:v>
              </c:pt>
              <c:pt idx="1602">
                <c:v>1</c:v>
              </c:pt>
              <c:pt idx="1603">
                <c:v>2</c:v>
              </c:pt>
              <c:pt idx="1604">
                <c:v>2</c:v>
              </c:pt>
              <c:pt idx="1605">
                <c:v>1</c:v>
              </c:pt>
              <c:pt idx="1606">
                <c:v>2</c:v>
              </c:pt>
              <c:pt idx="1607">
                <c:v>1</c:v>
              </c:pt>
              <c:pt idx="1608">
                <c:v>1</c:v>
              </c:pt>
              <c:pt idx="1609">
                <c:v>1</c:v>
              </c:pt>
              <c:pt idx="1610">
                <c:v>1</c:v>
              </c:pt>
              <c:pt idx="1611">
                <c:v>1</c:v>
              </c:pt>
              <c:pt idx="1612">
                <c:v>1</c:v>
              </c:pt>
              <c:pt idx="1613">
                <c:v>1.5</c:v>
              </c:pt>
              <c:pt idx="1614">
                <c:v>1</c:v>
              </c:pt>
              <c:pt idx="1615">
                <c:v>1</c:v>
              </c:pt>
              <c:pt idx="1616">
                <c:v>1</c:v>
              </c:pt>
              <c:pt idx="1617">
                <c:v>1.5</c:v>
              </c:pt>
              <c:pt idx="1618">
                <c:v>1</c:v>
              </c:pt>
              <c:pt idx="1619">
                <c:v>2</c:v>
              </c:pt>
              <c:pt idx="1620">
                <c:v>2</c:v>
              </c:pt>
              <c:pt idx="1621">
                <c:v>1</c:v>
              </c:pt>
              <c:pt idx="1622">
                <c:v>1</c:v>
              </c:pt>
              <c:pt idx="1623">
                <c:v>1</c:v>
              </c:pt>
              <c:pt idx="1624">
                <c:v>1</c:v>
              </c:pt>
              <c:pt idx="1625">
                <c:v>1</c:v>
              </c:pt>
              <c:pt idx="1626">
                <c:v>2</c:v>
              </c:pt>
              <c:pt idx="1627">
                <c:v>1</c:v>
              </c:pt>
              <c:pt idx="1628">
                <c:v>1.5</c:v>
              </c:pt>
              <c:pt idx="1629">
                <c:v>2</c:v>
              </c:pt>
              <c:pt idx="1630">
                <c:v>1</c:v>
              </c:pt>
              <c:pt idx="1631">
                <c:v>2</c:v>
              </c:pt>
              <c:pt idx="1632">
                <c:v>1</c:v>
              </c:pt>
              <c:pt idx="1633">
                <c:v>2</c:v>
              </c:pt>
              <c:pt idx="1634">
                <c:v>1</c:v>
              </c:pt>
              <c:pt idx="1635">
                <c:v>1</c:v>
              </c:pt>
              <c:pt idx="1636">
                <c:v>2</c:v>
              </c:pt>
              <c:pt idx="1637">
                <c:v>2</c:v>
              </c:pt>
              <c:pt idx="1638">
                <c:v>1</c:v>
              </c:pt>
              <c:pt idx="1639">
                <c:v>2</c:v>
              </c:pt>
              <c:pt idx="1640">
                <c:v>1.5</c:v>
              </c:pt>
              <c:pt idx="1641">
                <c:v>2</c:v>
              </c:pt>
              <c:pt idx="1642">
                <c:v>1</c:v>
              </c:pt>
              <c:pt idx="1643">
                <c:v>1.5</c:v>
              </c:pt>
              <c:pt idx="1644">
                <c:v>1.5</c:v>
              </c:pt>
              <c:pt idx="1645">
                <c:v>2</c:v>
              </c:pt>
              <c:pt idx="1646">
                <c:v>1</c:v>
              </c:pt>
              <c:pt idx="1647">
                <c:v>1</c:v>
              </c:pt>
              <c:pt idx="1648">
                <c:v>2</c:v>
              </c:pt>
              <c:pt idx="1649">
                <c:v>2</c:v>
              </c:pt>
              <c:pt idx="1650">
                <c:v>2</c:v>
              </c:pt>
              <c:pt idx="1651">
                <c:v>2</c:v>
              </c:pt>
              <c:pt idx="1652">
                <c:v>2</c:v>
              </c:pt>
              <c:pt idx="1653">
                <c:v>2</c:v>
              </c:pt>
              <c:pt idx="1654">
                <c:v>2</c:v>
              </c:pt>
              <c:pt idx="1655">
                <c:v>2</c:v>
              </c:pt>
              <c:pt idx="1656">
                <c:v>2</c:v>
              </c:pt>
              <c:pt idx="1657">
                <c:v>3</c:v>
              </c:pt>
              <c:pt idx="1658">
                <c:v>1</c:v>
              </c:pt>
              <c:pt idx="1659">
                <c:v>1</c:v>
              </c:pt>
              <c:pt idx="1660">
                <c:v>2</c:v>
              </c:pt>
              <c:pt idx="1661">
                <c:v>2</c:v>
              </c:pt>
              <c:pt idx="1662">
                <c:v>2</c:v>
              </c:pt>
              <c:pt idx="1663">
                <c:v>1</c:v>
              </c:pt>
              <c:pt idx="1664">
                <c:v>1</c:v>
              </c:pt>
              <c:pt idx="1665">
                <c:v>1</c:v>
              </c:pt>
              <c:pt idx="1666">
                <c:v>1</c:v>
              </c:pt>
              <c:pt idx="1667">
                <c:v>2</c:v>
              </c:pt>
              <c:pt idx="1668">
                <c:v>1</c:v>
              </c:pt>
              <c:pt idx="1669">
                <c:v>1</c:v>
              </c:pt>
              <c:pt idx="1670">
                <c:v>1.5</c:v>
              </c:pt>
              <c:pt idx="1671">
                <c:v>2</c:v>
              </c:pt>
              <c:pt idx="1672">
                <c:v>1.5</c:v>
              </c:pt>
              <c:pt idx="1673">
                <c:v>2</c:v>
              </c:pt>
              <c:pt idx="1674">
                <c:v>2</c:v>
              </c:pt>
              <c:pt idx="1675">
                <c:v>2</c:v>
              </c:pt>
              <c:pt idx="1676">
                <c:v>1</c:v>
              </c:pt>
              <c:pt idx="1677">
                <c:v>1</c:v>
              </c:pt>
              <c:pt idx="1678">
                <c:v>1</c:v>
              </c:pt>
              <c:pt idx="1679">
                <c:v>2</c:v>
              </c:pt>
              <c:pt idx="1680">
                <c:v>1</c:v>
              </c:pt>
              <c:pt idx="1681">
                <c:v>1.5</c:v>
              </c:pt>
              <c:pt idx="1682">
                <c:v>2</c:v>
              </c:pt>
              <c:pt idx="1683">
                <c:v>2</c:v>
              </c:pt>
              <c:pt idx="1684">
                <c:v>2</c:v>
              </c:pt>
              <c:pt idx="1685">
                <c:v>1</c:v>
              </c:pt>
              <c:pt idx="1686">
                <c:v>2</c:v>
              </c:pt>
              <c:pt idx="1687">
                <c:v>2</c:v>
              </c:pt>
              <c:pt idx="1688">
                <c:v>2</c:v>
              </c:pt>
              <c:pt idx="1689">
                <c:v>2</c:v>
              </c:pt>
              <c:pt idx="1690">
                <c:v>2</c:v>
              </c:pt>
              <c:pt idx="1691">
                <c:v>2</c:v>
              </c:pt>
              <c:pt idx="1692">
                <c:v>1</c:v>
              </c:pt>
              <c:pt idx="1693">
                <c:v>2</c:v>
              </c:pt>
              <c:pt idx="1694">
                <c:v>2</c:v>
              </c:pt>
              <c:pt idx="1695">
                <c:v>1</c:v>
              </c:pt>
              <c:pt idx="1696">
                <c:v>2</c:v>
              </c:pt>
              <c:pt idx="1697">
                <c:v>2</c:v>
              </c:pt>
              <c:pt idx="1698">
                <c:v>1</c:v>
              </c:pt>
              <c:pt idx="1699">
                <c:v>1</c:v>
              </c:pt>
              <c:pt idx="1700">
                <c:v>2</c:v>
              </c:pt>
              <c:pt idx="1701">
                <c:v>1</c:v>
              </c:pt>
              <c:pt idx="1702">
                <c:v>2</c:v>
              </c:pt>
              <c:pt idx="1703">
                <c:v>2</c:v>
              </c:pt>
              <c:pt idx="1704">
                <c:v>1</c:v>
              </c:pt>
              <c:pt idx="1705">
                <c:v>1</c:v>
              </c:pt>
              <c:pt idx="1706">
                <c:v>1</c:v>
              </c:pt>
              <c:pt idx="1707">
                <c:v>1</c:v>
              </c:pt>
              <c:pt idx="1708">
                <c:v>1</c:v>
              </c:pt>
              <c:pt idx="1709">
                <c:v>2</c:v>
              </c:pt>
              <c:pt idx="1710">
                <c:v>1</c:v>
              </c:pt>
              <c:pt idx="1711">
                <c:v>1.5</c:v>
              </c:pt>
              <c:pt idx="1712">
                <c:v>1</c:v>
              </c:pt>
              <c:pt idx="1713">
                <c:v>1</c:v>
              </c:pt>
              <c:pt idx="1714">
                <c:v>2</c:v>
              </c:pt>
              <c:pt idx="1715">
                <c:v>2</c:v>
              </c:pt>
              <c:pt idx="1716">
                <c:v>2</c:v>
              </c:pt>
              <c:pt idx="1717">
                <c:v>2</c:v>
              </c:pt>
              <c:pt idx="1718">
                <c:v>1</c:v>
              </c:pt>
              <c:pt idx="1719">
                <c:v>1</c:v>
              </c:pt>
              <c:pt idx="1720">
                <c:v>1</c:v>
              </c:pt>
              <c:pt idx="1721">
                <c:v>1</c:v>
              </c:pt>
              <c:pt idx="1722">
                <c:v>2</c:v>
              </c:pt>
              <c:pt idx="1723">
                <c:v>1</c:v>
              </c:pt>
              <c:pt idx="1724">
                <c:v>1</c:v>
              </c:pt>
              <c:pt idx="1725">
                <c:v>2</c:v>
              </c:pt>
              <c:pt idx="1726">
                <c:v>2</c:v>
              </c:pt>
              <c:pt idx="1727">
                <c:v>1</c:v>
              </c:pt>
              <c:pt idx="1728">
                <c:v>1</c:v>
              </c:pt>
              <c:pt idx="1729">
                <c:v>1</c:v>
              </c:pt>
              <c:pt idx="1730">
                <c:v>1.5</c:v>
              </c:pt>
              <c:pt idx="1731">
                <c:v>1</c:v>
              </c:pt>
              <c:pt idx="1732">
                <c:v>1.5</c:v>
              </c:pt>
              <c:pt idx="1733">
                <c:v>1</c:v>
              </c:pt>
              <c:pt idx="1734">
                <c:v>1</c:v>
              </c:pt>
              <c:pt idx="1735">
                <c:v>2</c:v>
              </c:pt>
              <c:pt idx="1736">
                <c:v>2</c:v>
              </c:pt>
              <c:pt idx="1737">
                <c:v>3</c:v>
              </c:pt>
              <c:pt idx="1738">
                <c:v>1</c:v>
              </c:pt>
              <c:pt idx="1739">
                <c:v>2</c:v>
              </c:pt>
              <c:pt idx="1740">
                <c:v>1.5</c:v>
              </c:pt>
              <c:pt idx="1741">
                <c:v>1</c:v>
              </c:pt>
              <c:pt idx="1742">
                <c:v>2</c:v>
              </c:pt>
              <c:pt idx="1743">
                <c:v>1.5</c:v>
              </c:pt>
              <c:pt idx="1744">
                <c:v>1</c:v>
              </c:pt>
              <c:pt idx="1745">
                <c:v>1</c:v>
              </c:pt>
              <c:pt idx="1746">
                <c:v>1</c:v>
              </c:pt>
              <c:pt idx="1747">
                <c:v>2</c:v>
              </c:pt>
              <c:pt idx="1748">
                <c:v>2</c:v>
              </c:pt>
              <c:pt idx="1749">
                <c:v>1</c:v>
              </c:pt>
              <c:pt idx="1750">
                <c:v>2</c:v>
              </c:pt>
              <c:pt idx="1751">
                <c:v>1</c:v>
              </c:pt>
              <c:pt idx="1752">
                <c:v>1</c:v>
              </c:pt>
              <c:pt idx="1753">
                <c:v>1.5</c:v>
              </c:pt>
              <c:pt idx="1754">
                <c:v>1</c:v>
              </c:pt>
              <c:pt idx="1755">
                <c:v>2</c:v>
              </c:pt>
              <c:pt idx="1756">
                <c:v>1</c:v>
              </c:pt>
              <c:pt idx="1757">
                <c:v>1</c:v>
              </c:pt>
              <c:pt idx="1758">
                <c:v>1.5</c:v>
              </c:pt>
              <c:pt idx="1759">
                <c:v>1.5</c:v>
              </c:pt>
              <c:pt idx="1760">
                <c:v>1</c:v>
              </c:pt>
              <c:pt idx="1761">
                <c:v>2</c:v>
              </c:pt>
              <c:pt idx="1762">
                <c:v>1</c:v>
              </c:pt>
              <c:pt idx="1763">
                <c:v>2</c:v>
              </c:pt>
              <c:pt idx="1764">
                <c:v>2</c:v>
              </c:pt>
              <c:pt idx="1765">
                <c:v>1.5</c:v>
              </c:pt>
              <c:pt idx="1766">
                <c:v>1</c:v>
              </c:pt>
              <c:pt idx="1767">
                <c:v>1</c:v>
              </c:pt>
              <c:pt idx="1768">
                <c:v>2</c:v>
              </c:pt>
              <c:pt idx="1769">
                <c:v>1</c:v>
              </c:pt>
              <c:pt idx="1770">
                <c:v>2</c:v>
              </c:pt>
              <c:pt idx="1771">
                <c:v>1</c:v>
              </c:pt>
              <c:pt idx="1772">
                <c:v>3</c:v>
              </c:pt>
              <c:pt idx="1773">
                <c:v>1</c:v>
              </c:pt>
              <c:pt idx="1774">
                <c:v>1</c:v>
              </c:pt>
              <c:pt idx="1775">
                <c:v>1</c:v>
              </c:pt>
              <c:pt idx="1776">
                <c:v>1</c:v>
              </c:pt>
              <c:pt idx="1777">
                <c:v>2</c:v>
              </c:pt>
              <c:pt idx="1778">
                <c:v>1</c:v>
              </c:pt>
              <c:pt idx="1779">
                <c:v>1</c:v>
              </c:pt>
              <c:pt idx="1780">
                <c:v>2</c:v>
              </c:pt>
              <c:pt idx="1781">
                <c:v>1</c:v>
              </c:pt>
              <c:pt idx="1782">
                <c:v>1</c:v>
              </c:pt>
              <c:pt idx="1783">
                <c:v>1</c:v>
              </c:pt>
              <c:pt idx="1784">
                <c:v>1</c:v>
              </c:pt>
              <c:pt idx="1785">
                <c:v>1</c:v>
              </c:pt>
              <c:pt idx="1786">
                <c:v>1.5</c:v>
              </c:pt>
              <c:pt idx="1787">
                <c:v>1.5</c:v>
              </c:pt>
              <c:pt idx="1788">
                <c:v>2</c:v>
              </c:pt>
              <c:pt idx="1789">
                <c:v>2</c:v>
              </c:pt>
              <c:pt idx="1790">
                <c:v>2</c:v>
              </c:pt>
              <c:pt idx="1791">
                <c:v>1.5</c:v>
              </c:pt>
              <c:pt idx="1792">
                <c:v>1</c:v>
              </c:pt>
              <c:pt idx="1793">
                <c:v>1</c:v>
              </c:pt>
              <c:pt idx="1794">
                <c:v>2</c:v>
              </c:pt>
              <c:pt idx="1795">
                <c:v>2</c:v>
              </c:pt>
              <c:pt idx="1796">
                <c:v>2</c:v>
              </c:pt>
              <c:pt idx="1797">
                <c:v>1</c:v>
              </c:pt>
              <c:pt idx="1798">
                <c:v>2</c:v>
              </c:pt>
              <c:pt idx="1799">
                <c:v>2</c:v>
              </c:pt>
              <c:pt idx="1800">
                <c:v>1</c:v>
              </c:pt>
              <c:pt idx="1801">
                <c:v>1</c:v>
              </c:pt>
              <c:pt idx="1802">
                <c:v>1</c:v>
              </c:pt>
              <c:pt idx="1803">
                <c:v>1</c:v>
              </c:pt>
              <c:pt idx="1804">
                <c:v>2</c:v>
              </c:pt>
              <c:pt idx="1805">
                <c:v>2.5</c:v>
              </c:pt>
              <c:pt idx="1806">
                <c:v>1</c:v>
              </c:pt>
              <c:pt idx="1807">
                <c:v>1</c:v>
              </c:pt>
              <c:pt idx="1808">
                <c:v>1</c:v>
              </c:pt>
              <c:pt idx="1809">
                <c:v>1</c:v>
              </c:pt>
              <c:pt idx="1810">
                <c:v>3</c:v>
              </c:pt>
              <c:pt idx="1811">
                <c:v>2</c:v>
              </c:pt>
              <c:pt idx="1812">
                <c:v>1</c:v>
              </c:pt>
              <c:pt idx="1813">
                <c:v>1.5</c:v>
              </c:pt>
              <c:pt idx="1814">
                <c:v>1</c:v>
              </c:pt>
              <c:pt idx="1815">
                <c:v>1</c:v>
              </c:pt>
              <c:pt idx="1816">
                <c:v>1</c:v>
              </c:pt>
              <c:pt idx="1817">
                <c:v>1</c:v>
              </c:pt>
              <c:pt idx="1818">
                <c:v>1</c:v>
              </c:pt>
              <c:pt idx="1819">
                <c:v>2</c:v>
              </c:pt>
              <c:pt idx="1820">
                <c:v>1</c:v>
              </c:pt>
              <c:pt idx="1821">
                <c:v>2</c:v>
              </c:pt>
              <c:pt idx="1822">
                <c:v>2</c:v>
              </c:pt>
              <c:pt idx="1823">
                <c:v>1</c:v>
              </c:pt>
              <c:pt idx="1824">
                <c:v>1</c:v>
              </c:pt>
              <c:pt idx="1825">
                <c:v>1</c:v>
              </c:pt>
              <c:pt idx="1826">
                <c:v>2</c:v>
              </c:pt>
              <c:pt idx="1827">
                <c:v>2</c:v>
              </c:pt>
              <c:pt idx="1828">
                <c:v>2</c:v>
              </c:pt>
              <c:pt idx="1829">
                <c:v>2</c:v>
              </c:pt>
              <c:pt idx="1830">
                <c:v>2</c:v>
              </c:pt>
              <c:pt idx="1831">
                <c:v>2</c:v>
              </c:pt>
              <c:pt idx="1832">
                <c:v>1</c:v>
              </c:pt>
              <c:pt idx="1833">
                <c:v>1</c:v>
              </c:pt>
              <c:pt idx="1834">
                <c:v>1</c:v>
              </c:pt>
              <c:pt idx="1835">
                <c:v>1</c:v>
              </c:pt>
              <c:pt idx="1836">
                <c:v>1</c:v>
              </c:pt>
              <c:pt idx="1837">
                <c:v>1</c:v>
              </c:pt>
              <c:pt idx="1838">
                <c:v>2</c:v>
              </c:pt>
              <c:pt idx="1839">
                <c:v>1.5</c:v>
              </c:pt>
              <c:pt idx="1840">
                <c:v>1</c:v>
              </c:pt>
              <c:pt idx="1841">
                <c:v>2</c:v>
              </c:pt>
              <c:pt idx="1842">
                <c:v>1.5</c:v>
              </c:pt>
              <c:pt idx="1843">
                <c:v>1</c:v>
              </c:pt>
              <c:pt idx="1844">
                <c:v>1</c:v>
              </c:pt>
              <c:pt idx="1845">
                <c:v>2</c:v>
              </c:pt>
              <c:pt idx="1846">
                <c:v>1</c:v>
              </c:pt>
              <c:pt idx="1847">
                <c:v>1</c:v>
              </c:pt>
              <c:pt idx="1848">
                <c:v>2</c:v>
              </c:pt>
              <c:pt idx="1849">
                <c:v>2</c:v>
              </c:pt>
              <c:pt idx="1850">
                <c:v>2</c:v>
              </c:pt>
              <c:pt idx="1851">
                <c:v>2</c:v>
              </c:pt>
              <c:pt idx="1852">
                <c:v>1</c:v>
              </c:pt>
              <c:pt idx="1853">
                <c:v>1</c:v>
              </c:pt>
              <c:pt idx="1854">
                <c:v>1</c:v>
              </c:pt>
              <c:pt idx="1855">
                <c:v>1</c:v>
              </c:pt>
              <c:pt idx="1856">
                <c:v>2</c:v>
              </c:pt>
              <c:pt idx="1857">
                <c:v>1</c:v>
              </c:pt>
              <c:pt idx="1858">
                <c:v>2</c:v>
              </c:pt>
              <c:pt idx="1859">
                <c:v>2</c:v>
              </c:pt>
              <c:pt idx="1860">
                <c:v>1</c:v>
              </c:pt>
              <c:pt idx="1861">
                <c:v>1</c:v>
              </c:pt>
              <c:pt idx="1862">
                <c:v>1</c:v>
              </c:pt>
              <c:pt idx="1863">
                <c:v>1</c:v>
              </c:pt>
              <c:pt idx="1864">
                <c:v>1</c:v>
              </c:pt>
              <c:pt idx="1865">
                <c:v>1</c:v>
              </c:pt>
              <c:pt idx="1866">
                <c:v>2</c:v>
              </c:pt>
              <c:pt idx="1867">
                <c:v>1</c:v>
              </c:pt>
              <c:pt idx="1868">
                <c:v>1</c:v>
              </c:pt>
              <c:pt idx="1869">
                <c:v>1</c:v>
              </c:pt>
              <c:pt idx="1870">
                <c:v>1</c:v>
              </c:pt>
              <c:pt idx="1871">
                <c:v>1</c:v>
              </c:pt>
              <c:pt idx="1872">
                <c:v>1</c:v>
              </c:pt>
              <c:pt idx="1873">
                <c:v>1</c:v>
              </c:pt>
              <c:pt idx="1874">
                <c:v>1</c:v>
              </c:pt>
              <c:pt idx="1875">
                <c:v>1</c:v>
              </c:pt>
              <c:pt idx="1876">
                <c:v>1</c:v>
              </c:pt>
              <c:pt idx="1877">
                <c:v>1</c:v>
              </c:pt>
              <c:pt idx="1878">
                <c:v>2</c:v>
              </c:pt>
              <c:pt idx="1879">
                <c:v>1</c:v>
              </c:pt>
              <c:pt idx="1880">
                <c:v>1</c:v>
              </c:pt>
              <c:pt idx="1881">
                <c:v>2</c:v>
              </c:pt>
              <c:pt idx="1882">
                <c:v>1</c:v>
              </c:pt>
              <c:pt idx="1883">
                <c:v>1</c:v>
              </c:pt>
              <c:pt idx="1884">
                <c:v>2</c:v>
              </c:pt>
              <c:pt idx="1885">
                <c:v>1</c:v>
              </c:pt>
              <c:pt idx="1886">
                <c:v>1</c:v>
              </c:pt>
              <c:pt idx="1887">
                <c:v>1</c:v>
              </c:pt>
              <c:pt idx="1888">
                <c:v>1</c:v>
              </c:pt>
              <c:pt idx="1889">
                <c:v>1.5</c:v>
              </c:pt>
              <c:pt idx="1890">
                <c:v>1</c:v>
              </c:pt>
              <c:pt idx="1891">
                <c:v>2</c:v>
              </c:pt>
              <c:pt idx="1892">
                <c:v>1</c:v>
              </c:pt>
              <c:pt idx="1893">
                <c:v>2.5</c:v>
              </c:pt>
              <c:pt idx="1894">
                <c:v>1</c:v>
              </c:pt>
              <c:pt idx="1895">
                <c:v>1</c:v>
              </c:pt>
              <c:pt idx="1896">
                <c:v>1</c:v>
              </c:pt>
              <c:pt idx="1897">
                <c:v>2</c:v>
              </c:pt>
              <c:pt idx="1898">
                <c:v>2</c:v>
              </c:pt>
              <c:pt idx="1899">
                <c:v>2</c:v>
              </c:pt>
              <c:pt idx="1900">
                <c:v>2</c:v>
              </c:pt>
              <c:pt idx="1901">
                <c:v>2</c:v>
              </c:pt>
              <c:pt idx="1902">
                <c:v>1</c:v>
              </c:pt>
              <c:pt idx="1903">
                <c:v>2</c:v>
              </c:pt>
              <c:pt idx="1904">
                <c:v>1</c:v>
              </c:pt>
              <c:pt idx="1905">
                <c:v>2</c:v>
              </c:pt>
              <c:pt idx="1906">
                <c:v>1</c:v>
              </c:pt>
              <c:pt idx="1907">
                <c:v>1</c:v>
              </c:pt>
              <c:pt idx="1908">
                <c:v>1</c:v>
              </c:pt>
              <c:pt idx="1909">
                <c:v>2</c:v>
              </c:pt>
              <c:pt idx="1910">
                <c:v>1</c:v>
              </c:pt>
              <c:pt idx="1911">
                <c:v>1</c:v>
              </c:pt>
              <c:pt idx="1912">
                <c:v>1</c:v>
              </c:pt>
              <c:pt idx="1913">
                <c:v>3</c:v>
              </c:pt>
              <c:pt idx="1914">
                <c:v>1</c:v>
              </c:pt>
              <c:pt idx="1915">
                <c:v>2</c:v>
              </c:pt>
              <c:pt idx="1916">
                <c:v>1</c:v>
              </c:pt>
              <c:pt idx="1917">
                <c:v>1</c:v>
              </c:pt>
              <c:pt idx="1918">
                <c:v>2</c:v>
              </c:pt>
              <c:pt idx="1919">
                <c:v>2</c:v>
              </c:pt>
              <c:pt idx="1920">
                <c:v>1</c:v>
              </c:pt>
              <c:pt idx="1921">
                <c:v>2</c:v>
              </c:pt>
              <c:pt idx="1922">
                <c:v>2</c:v>
              </c:pt>
              <c:pt idx="1923">
                <c:v>2</c:v>
              </c:pt>
              <c:pt idx="1924">
                <c:v>1</c:v>
              </c:pt>
              <c:pt idx="1925">
                <c:v>2</c:v>
              </c:pt>
              <c:pt idx="1926">
                <c:v>3</c:v>
              </c:pt>
              <c:pt idx="1927">
                <c:v>2</c:v>
              </c:pt>
              <c:pt idx="1928">
                <c:v>3</c:v>
              </c:pt>
              <c:pt idx="1929">
                <c:v>1</c:v>
              </c:pt>
              <c:pt idx="1930">
                <c:v>1</c:v>
              </c:pt>
              <c:pt idx="1931">
                <c:v>2</c:v>
              </c:pt>
              <c:pt idx="1932">
                <c:v>1</c:v>
              </c:pt>
              <c:pt idx="1933">
                <c:v>1.5</c:v>
              </c:pt>
              <c:pt idx="1934">
                <c:v>1</c:v>
              </c:pt>
              <c:pt idx="1935">
                <c:v>2</c:v>
              </c:pt>
              <c:pt idx="1936">
                <c:v>1</c:v>
              </c:pt>
              <c:pt idx="1937">
                <c:v>2</c:v>
              </c:pt>
              <c:pt idx="1938">
                <c:v>1</c:v>
              </c:pt>
              <c:pt idx="1939">
                <c:v>1.5</c:v>
              </c:pt>
              <c:pt idx="1940">
                <c:v>1</c:v>
              </c:pt>
              <c:pt idx="1941">
                <c:v>2</c:v>
              </c:pt>
              <c:pt idx="1942">
                <c:v>2</c:v>
              </c:pt>
              <c:pt idx="1943">
                <c:v>2</c:v>
              </c:pt>
              <c:pt idx="1944">
                <c:v>2</c:v>
              </c:pt>
              <c:pt idx="1945">
                <c:v>2</c:v>
              </c:pt>
              <c:pt idx="1946">
                <c:v>2</c:v>
              </c:pt>
              <c:pt idx="1947">
                <c:v>2</c:v>
              </c:pt>
              <c:pt idx="1948">
                <c:v>1</c:v>
              </c:pt>
              <c:pt idx="1949">
                <c:v>1.5</c:v>
              </c:pt>
              <c:pt idx="1950">
                <c:v>1</c:v>
              </c:pt>
              <c:pt idx="1951">
                <c:v>3</c:v>
              </c:pt>
              <c:pt idx="1952">
                <c:v>2</c:v>
              </c:pt>
              <c:pt idx="1953">
                <c:v>2</c:v>
              </c:pt>
              <c:pt idx="1954">
                <c:v>1</c:v>
              </c:pt>
              <c:pt idx="1955">
                <c:v>1.5</c:v>
              </c:pt>
              <c:pt idx="1956">
                <c:v>1</c:v>
              </c:pt>
              <c:pt idx="1957">
                <c:v>1</c:v>
              </c:pt>
              <c:pt idx="1958">
                <c:v>1</c:v>
              </c:pt>
              <c:pt idx="1959">
                <c:v>1</c:v>
              </c:pt>
              <c:pt idx="1960">
                <c:v>1</c:v>
              </c:pt>
              <c:pt idx="1961">
                <c:v>1</c:v>
              </c:pt>
              <c:pt idx="1962">
                <c:v>2</c:v>
              </c:pt>
              <c:pt idx="1963">
                <c:v>1</c:v>
              </c:pt>
              <c:pt idx="1964">
                <c:v>2</c:v>
              </c:pt>
              <c:pt idx="1965">
                <c:v>2</c:v>
              </c:pt>
              <c:pt idx="1966">
                <c:v>1</c:v>
              </c:pt>
              <c:pt idx="1967">
                <c:v>1</c:v>
              </c:pt>
              <c:pt idx="1968">
                <c:v>1.5</c:v>
              </c:pt>
              <c:pt idx="1969">
                <c:v>1</c:v>
              </c:pt>
              <c:pt idx="1970">
                <c:v>1</c:v>
              </c:pt>
              <c:pt idx="1971">
                <c:v>3</c:v>
              </c:pt>
              <c:pt idx="1972">
                <c:v>1</c:v>
              </c:pt>
              <c:pt idx="1973">
                <c:v>1</c:v>
              </c:pt>
              <c:pt idx="1974">
                <c:v>2</c:v>
              </c:pt>
              <c:pt idx="1975">
                <c:v>2</c:v>
              </c:pt>
              <c:pt idx="1976">
                <c:v>2</c:v>
              </c:pt>
              <c:pt idx="1977">
                <c:v>2</c:v>
              </c:pt>
              <c:pt idx="1978">
                <c:v>2</c:v>
              </c:pt>
              <c:pt idx="1979">
                <c:v>1</c:v>
              </c:pt>
              <c:pt idx="1980">
                <c:v>1</c:v>
              </c:pt>
              <c:pt idx="1981">
                <c:v>1</c:v>
              </c:pt>
              <c:pt idx="1982">
                <c:v>2</c:v>
              </c:pt>
              <c:pt idx="1983">
                <c:v>2</c:v>
              </c:pt>
              <c:pt idx="1984">
                <c:v>1.5</c:v>
              </c:pt>
              <c:pt idx="1985">
                <c:v>1</c:v>
              </c:pt>
              <c:pt idx="1986">
                <c:v>2</c:v>
              </c:pt>
              <c:pt idx="1987">
                <c:v>2</c:v>
              </c:pt>
              <c:pt idx="1988">
                <c:v>1</c:v>
              </c:pt>
              <c:pt idx="1989">
                <c:v>2</c:v>
              </c:pt>
              <c:pt idx="1990">
                <c:v>1</c:v>
              </c:pt>
              <c:pt idx="1991">
                <c:v>1</c:v>
              </c:pt>
              <c:pt idx="1992">
                <c:v>1</c:v>
              </c:pt>
              <c:pt idx="1993">
                <c:v>1</c:v>
              </c:pt>
              <c:pt idx="1994">
                <c:v>1</c:v>
              </c:pt>
              <c:pt idx="1995">
                <c:v>2</c:v>
              </c:pt>
              <c:pt idx="1996">
                <c:v>1</c:v>
              </c:pt>
              <c:pt idx="1997">
                <c:v>1</c:v>
              </c:pt>
              <c:pt idx="1998">
                <c:v>2</c:v>
              </c:pt>
              <c:pt idx="1999">
                <c:v>1</c:v>
              </c:pt>
              <c:pt idx="2000">
                <c:v>2</c:v>
              </c:pt>
              <c:pt idx="2001">
                <c:v>2</c:v>
              </c:pt>
              <c:pt idx="2002">
                <c:v>1.5</c:v>
              </c:pt>
              <c:pt idx="2003">
                <c:v>2</c:v>
              </c:pt>
              <c:pt idx="2004">
                <c:v>2</c:v>
              </c:pt>
              <c:pt idx="2005">
                <c:v>2</c:v>
              </c:pt>
              <c:pt idx="2006">
                <c:v>1</c:v>
              </c:pt>
              <c:pt idx="2007">
                <c:v>2</c:v>
              </c:pt>
              <c:pt idx="2008">
                <c:v>2</c:v>
              </c:pt>
              <c:pt idx="2009">
                <c:v>2</c:v>
              </c:pt>
              <c:pt idx="2010">
                <c:v>2</c:v>
              </c:pt>
              <c:pt idx="2011">
                <c:v>2</c:v>
              </c:pt>
              <c:pt idx="2012">
                <c:v>2</c:v>
              </c:pt>
              <c:pt idx="2013">
                <c:v>2</c:v>
              </c:pt>
              <c:pt idx="2014">
                <c:v>1.5</c:v>
              </c:pt>
              <c:pt idx="2015">
                <c:v>1</c:v>
              </c:pt>
              <c:pt idx="2016">
                <c:v>2</c:v>
              </c:pt>
              <c:pt idx="2017">
                <c:v>1</c:v>
              </c:pt>
              <c:pt idx="2018">
                <c:v>1</c:v>
              </c:pt>
              <c:pt idx="2019">
                <c:v>2</c:v>
              </c:pt>
              <c:pt idx="2020">
                <c:v>1.5</c:v>
              </c:pt>
              <c:pt idx="2021">
                <c:v>1</c:v>
              </c:pt>
              <c:pt idx="2022">
                <c:v>1</c:v>
              </c:pt>
              <c:pt idx="2023">
                <c:v>1</c:v>
              </c:pt>
              <c:pt idx="2024">
                <c:v>1</c:v>
              </c:pt>
              <c:pt idx="2025">
                <c:v>2</c:v>
              </c:pt>
              <c:pt idx="2026">
                <c:v>1</c:v>
              </c:pt>
              <c:pt idx="2027">
                <c:v>2</c:v>
              </c:pt>
              <c:pt idx="2028">
                <c:v>2</c:v>
              </c:pt>
              <c:pt idx="2029">
                <c:v>1.5</c:v>
              </c:pt>
              <c:pt idx="2030">
                <c:v>2</c:v>
              </c:pt>
              <c:pt idx="2031">
                <c:v>1</c:v>
              </c:pt>
              <c:pt idx="2032">
                <c:v>2</c:v>
              </c:pt>
              <c:pt idx="2033">
                <c:v>2</c:v>
              </c:pt>
              <c:pt idx="2034">
                <c:v>1</c:v>
              </c:pt>
              <c:pt idx="2035">
                <c:v>1</c:v>
              </c:pt>
              <c:pt idx="2036">
                <c:v>1.5</c:v>
              </c:pt>
              <c:pt idx="2037">
                <c:v>1</c:v>
              </c:pt>
              <c:pt idx="2038">
                <c:v>1.5</c:v>
              </c:pt>
              <c:pt idx="2039">
                <c:v>1.5</c:v>
              </c:pt>
              <c:pt idx="2040">
                <c:v>1.5</c:v>
              </c:pt>
              <c:pt idx="2041">
                <c:v>1</c:v>
              </c:pt>
              <c:pt idx="2042">
                <c:v>2</c:v>
              </c:pt>
              <c:pt idx="2043">
                <c:v>1</c:v>
              </c:pt>
              <c:pt idx="2044">
                <c:v>1</c:v>
              </c:pt>
              <c:pt idx="2045">
                <c:v>2</c:v>
              </c:pt>
              <c:pt idx="2046">
                <c:v>1</c:v>
              </c:pt>
              <c:pt idx="2047">
                <c:v>2</c:v>
              </c:pt>
              <c:pt idx="2048">
                <c:v>1</c:v>
              </c:pt>
              <c:pt idx="2049">
                <c:v>1.5</c:v>
              </c:pt>
              <c:pt idx="2050">
                <c:v>2</c:v>
              </c:pt>
              <c:pt idx="2051">
                <c:v>2</c:v>
              </c:pt>
              <c:pt idx="2052">
                <c:v>1.5</c:v>
              </c:pt>
              <c:pt idx="2053">
                <c:v>2</c:v>
              </c:pt>
              <c:pt idx="2054">
                <c:v>1</c:v>
              </c:pt>
              <c:pt idx="2055">
                <c:v>1</c:v>
              </c:pt>
              <c:pt idx="2056">
                <c:v>1</c:v>
              </c:pt>
              <c:pt idx="2057">
                <c:v>1</c:v>
              </c:pt>
              <c:pt idx="2058">
                <c:v>2</c:v>
              </c:pt>
              <c:pt idx="2059">
                <c:v>1</c:v>
              </c:pt>
              <c:pt idx="2060">
                <c:v>1</c:v>
              </c:pt>
              <c:pt idx="2061">
                <c:v>2</c:v>
              </c:pt>
              <c:pt idx="2062">
                <c:v>1</c:v>
              </c:pt>
              <c:pt idx="2063">
                <c:v>2</c:v>
              </c:pt>
              <c:pt idx="2064">
                <c:v>1</c:v>
              </c:pt>
              <c:pt idx="2065">
                <c:v>2</c:v>
              </c:pt>
              <c:pt idx="2066">
                <c:v>1</c:v>
              </c:pt>
              <c:pt idx="2067">
                <c:v>2</c:v>
              </c:pt>
              <c:pt idx="2068">
                <c:v>2</c:v>
              </c:pt>
              <c:pt idx="2069">
                <c:v>2</c:v>
              </c:pt>
              <c:pt idx="2070">
                <c:v>2</c:v>
              </c:pt>
              <c:pt idx="2071">
                <c:v>2</c:v>
              </c:pt>
              <c:pt idx="2072">
                <c:v>2</c:v>
              </c:pt>
              <c:pt idx="2073">
                <c:v>2</c:v>
              </c:pt>
              <c:pt idx="2074">
                <c:v>3</c:v>
              </c:pt>
              <c:pt idx="2075">
                <c:v>1</c:v>
              </c:pt>
              <c:pt idx="2076">
                <c:v>2</c:v>
              </c:pt>
              <c:pt idx="2077">
                <c:v>2</c:v>
              </c:pt>
              <c:pt idx="2078">
                <c:v>2</c:v>
              </c:pt>
              <c:pt idx="2079">
                <c:v>2</c:v>
              </c:pt>
              <c:pt idx="2080">
                <c:v>2</c:v>
              </c:pt>
              <c:pt idx="2081">
                <c:v>1</c:v>
              </c:pt>
              <c:pt idx="2082">
                <c:v>2</c:v>
              </c:pt>
              <c:pt idx="2083">
                <c:v>2</c:v>
              </c:pt>
              <c:pt idx="2084">
                <c:v>1.5</c:v>
              </c:pt>
              <c:pt idx="2085">
                <c:v>2</c:v>
              </c:pt>
              <c:pt idx="2086">
                <c:v>2</c:v>
              </c:pt>
              <c:pt idx="2087">
                <c:v>1</c:v>
              </c:pt>
              <c:pt idx="2088">
                <c:v>1</c:v>
              </c:pt>
              <c:pt idx="2089">
                <c:v>2</c:v>
              </c:pt>
              <c:pt idx="2090">
                <c:v>2</c:v>
              </c:pt>
              <c:pt idx="2091">
                <c:v>2</c:v>
              </c:pt>
              <c:pt idx="2092">
                <c:v>1</c:v>
              </c:pt>
              <c:pt idx="2093">
                <c:v>1</c:v>
              </c:pt>
              <c:pt idx="2094">
                <c:v>2</c:v>
              </c:pt>
              <c:pt idx="2095">
                <c:v>1</c:v>
              </c:pt>
              <c:pt idx="2096">
                <c:v>1</c:v>
              </c:pt>
              <c:pt idx="2097">
                <c:v>2</c:v>
              </c:pt>
              <c:pt idx="2098">
                <c:v>2</c:v>
              </c:pt>
              <c:pt idx="2099">
                <c:v>1</c:v>
              </c:pt>
              <c:pt idx="2100">
                <c:v>2</c:v>
              </c:pt>
              <c:pt idx="2101">
                <c:v>1.5</c:v>
              </c:pt>
              <c:pt idx="2102">
                <c:v>1</c:v>
              </c:pt>
              <c:pt idx="2103">
                <c:v>3</c:v>
              </c:pt>
              <c:pt idx="2104">
                <c:v>1.5</c:v>
              </c:pt>
              <c:pt idx="2105">
                <c:v>1</c:v>
              </c:pt>
              <c:pt idx="2106">
                <c:v>2</c:v>
              </c:pt>
              <c:pt idx="2107">
                <c:v>1</c:v>
              </c:pt>
              <c:pt idx="2108">
                <c:v>2</c:v>
              </c:pt>
              <c:pt idx="2109">
                <c:v>2</c:v>
              </c:pt>
              <c:pt idx="2110">
                <c:v>2</c:v>
              </c:pt>
              <c:pt idx="2111">
                <c:v>2</c:v>
              </c:pt>
              <c:pt idx="2112">
                <c:v>1</c:v>
              </c:pt>
              <c:pt idx="2113">
                <c:v>1</c:v>
              </c:pt>
              <c:pt idx="2114">
                <c:v>1</c:v>
              </c:pt>
              <c:pt idx="2115">
                <c:v>3</c:v>
              </c:pt>
              <c:pt idx="2116">
                <c:v>1</c:v>
              </c:pt>
              <c:pt idx="2117">
                <c:v>1</c:v>
              </c:pt>
              <c:pt idx="2118">
                <c:v>1</c:v>
              </c:pt>
              <c:pt idx="2119">
                <c:v>1</c:v>
              </c:pt>
              <c:pt idx="2120">
                <c:v>1</c:v>
              </c:pt>
              <c:pt idx="2121">
                <c:v>1</c:v>
              </c:pt>
              <c:pt idx="2122">
                <c:v>1</c:v>
              </c:pt>
              <c:pt idx="2123">
                <c:v>1</c:v>
              </c:pt>
              <c:pt idx="2124">
                <c:v>1</c:v>
              </c:pt>
              <c:pt idx="2125">
                <c:v>1</c:v>
              </c:pt>
              <c:pt idx="2126">
                <c:v>1</c:v>
              </c:pt>
              <c:pt idx="2127">
                <c:v>2</c:v>
              </c:pt>
              <c:pt idx="2128">
                <c:v>2</c:v>
              </c:pt>
              <c:pt idx="2129">
                <c:v>2</c:v>
              </c:pt>
              <c:pt idx="2130">
                <c:v>1.5</c:v>
              </c:pt>
              <c:pt idx="2131">
                <c:v>2</c:v>
              </c:pt>
              <c:pt idx="2132">
                <c:v>2</c:v>
              </c:pt>
              <c:pt idx="2133">
                <c:v>1</c:v>
              </c:pt>
              <c:pt idx="2134">
                <c:v>1.5</c:v>
              </c:pt>
              <c:pt idx="2135">
                <c:v>1</c:v>
              </c:pt>
              <c:pt idx="2136">
                <c:v>1</c:v>
              </c:pt>
              <c:pt idx="2137">
                <c:v>1</c:v>
              </c:pt>
              <c:pt idx="2138">
                <c:v>2</c:v>
              </c:pt>
              <c:pt idx="2139">
                <c:v>2</c:v>
              </c:pt>
              <c:pt idx="2140">
                <c:v>2</c:v>
              </c:pt>
              <c:pt idx="2141">
                <c:v>2</c:v>
              </c:pt>
              <c:pt idx="2142">
                <c:v>1</c:v>
              </c:pt>
              <c:pt idx="2143">
                <c:v>1</c:v>
              </c:pt>
              <c:pt idx="2144">
                <c:v>1</c:v>
              </c:pt>
              <c:pt idx="2145">
                <c:v>1</c:v>
              </c:pt>
              <c:pt idx="2146">
                <c:v>2</c:v>
              </c:pt>
              <c:pt idx="2147">
                <c:v>1.5</c:v>
              </c:pt>
              <c:pt idx="2148">
                <c:v>2</c:v>
              </c:pt>
              <c:pt idx="2149">
                <c:v>2</c:v>
              </c:pt>
              <c:pt idx="2150">
                <c:v>2</c:v>
              </c:pt>
              <c:pt idx="2151">
                <c:v>1.5</c:v>
              </c:pt>
              <c:pt idx="2152">
                <c:v>2</c:v>
              </c:pt>
              <c:pt idx="2153">
                <c:v>1</c:v>
              </c:pt>
              <c:pt idx="2154">
                <c:v>2</c:v>
              </c:pt>
              <c:pt idx="2155">
                <c:v>1.5</c:v>
              </c:pt>
              <c:pt idx="2156">
                <c:v>1</c:v>
              </c:pt>
              <c:pt idx="2157">
                <c:v>2</c:v>
              </c:pt>
              <c:pt idx="2158">
                <c:v>1</c:v>
              </c:pt>
              <c:pt idx="2159">
                <c:v>1</c:v>
              </c:pt>
              <c:pt idx="2160">
                <c:v>2</c:v>
              </c:pt>
              <c:pt idx="2161">
                <c:v>1</c:v>
              </c:pt>
              <c:pt idx="2162">
                <c:v>1</c:v>
              </c:pt>
              <c:pt idx="2163">
                <c:v>2</c:v>
              </c:pt>
              <c:pt idx="2164">
                <c:v>1.5</c:v>
              </c:pt>
              <c:pt idx="2165">
                <c:v>1</c:v>
              </c:pt>
              <c:pt idx="2166">
                <c:v>2</c:v>
              </c:pt>
              <c:pt idx="2167">
                <c:v>2</c:v>
              </c:pt>
              <c:pt idx="2168">
                <c:v>2</c:v>
              </c:pt>
              <c:pt idx="2169">
                <c:v>1</c:v>
              </c:pt>
              <c:pt idx="2170">
                <c:v>2</c:v>
              </c:pt>
              <c:pt idx="2171">
                <c:v>1.5</c:v>
              </c:pt>
              <c:pt idx="2172">
                <c:v>2</c:v>
              </c:pt>
              <c:pt idx="2173">
                <c:v>2</c:v>
              </c:pt>
              <c:pt idx="2174">
                <c:v>2.5</c:v>
              </c:pt>
              <c:pt idx="2175">
                <c:v>2</c:v>
              </c:pt>
              <c:pt idx="2176">
                <c:v>1</c:v>
              </c:pt>
              <c:pt idx="2177">
                <c:v>2</c:v>
              </c:pt>
              <c:pt idx="2178">
                <c:v>2</c:v>
              </c:pt>
              <c:pt idx="2179">
                <c:v>2</c:v>
              </c:pt>
              <c:pt idx="2180">
                <c:v>1.5</c:v>
              </c:pt>
              <c:pt idx="2181">
                <c:v>2</c:v>
              </c:pt>
              <c:pt idx="2182">
                <c:v>2</c:v>
              </c:pt>
              <c:pt idx="2183">
                <c:v>1</c:v>
              </c:pt>
              <c:pt idx="2184">
                <c:v>2</c:v>
              </c:pt>
              <c:pt idx="2185">
                <c:v>2</c:v>
              </c:pt>
              <c:pt idx="2186">
                <c:v>2</c:v>
              </c:pt>
              <c:pt idx="2187">
                <c:v>1</c:v>
              </c:pt>
              <c:pt idx="2188">
                <c:v>1</c:v>
              </c:pt>
              <c:pt idx="2189">
                <c:v>1</c:v>
              </c:pt>
              <c:pt idx="2190">
                <c:v>2</c:v>
              </c:pt>
              <c:pt idx="2191">
                <c:v>2</c:v>
              </c:pt>
              <c:pt idx="2192">
                <c:v>2</c:v>
              </c:pt>
              <c:pt idx="2193">
                <c:v>1</c:v>
              </c:pt>
              <c:pt idx="2194">
                <c:v>1</c:v>
              </c:pt>
              <c:pt idx="2195">
                <c:v>3</c:v>
              </c:pt>
              <c:pt idx="2196">
                <c:v>1</c:v>
              </c:pt>
              <c:pt idx="2197">
                <c:v>1</c:v>
              </c:pt>
              <c:pt idx="2198">
                <c:v>1</c:v>
              </c:pt>
              <c:pt idx="2199">
                <c:v>1</c:v>
              </c:pt>
              <c:pt idx="2200">
                <c:v>2</c:v>
              </c:pt>
              <c:pt idx="2201">
                <c:v>1</c:v>
              </c:pt>
              <c:pt idx="2202">
                <c:v>1.5</c:v>
              </c:pt>
              <c:pt idx="2203">
                <c:v>1</c:v>
              </c:pt>
              <c:pt idx="2204">
                <c:v>1.5</c:v>
              </c:pt>
              <c:pt idx="2205">
                <c:v>1</c:v>
              </c:pt>
              <c:pt idx="2206">
                <c:v>2</c:v>
              </c:pt>
              <c:pt idx="2207">
                <c:v>2</c:v>
              </c:pt>
              <c:pt idx="2208">
                <c:v>1</c:v>
              </c:pt>
              <c:pt idx="2209">
                <c:v>1</c:v>
              </c:pt>
              <c:pt idx="2210">
                <c:v>2</c:v>
              </c:pt>
              <c:pt idx="2211">
                <c:v>1</c:v>
              </c:pt>
              <c:pt idx="2212">
                <c:v>1</c:v>
              </c:pt>
              <c:pt idx="2213">
                <c:v>1</c:v>
              </c:pt>
              <c:pt idx="2214">
                <c:v>1</c:v>
              </c:pt>
              <c:pt idx="2215">
                <c:v>1</c:v>
              </c:pt>
              <c:pt idx="2216">
                <c:v>1</c:v>
              </c:pt>
              <c:pt idx="2217">
                <c:v>1</c:v>
              </c:pt>
              <c:pt idx="2218">
                <c:v>1</c:v>
              </c:pt>
              <c:pt idx="2219">
                <c:v>1</c:v>
              </c:pt>
              <c:pt idx="2220">
                <c:v>1</c:v>
              </c:pt>
              <c:pt idx="2221">
                <c:v>1</c:v>
              </c:pt>
              <c:pt idx="2222">
                <c:v>2</c:v>
              </c:pt>
              <c:pt idx="2223">
                <c:v>3</c:v>
              </c:pt>
              <c:pt idx="2224">
                <c:v>1</c:v>
              </c:pt>
              <c:pt idx="2225">
                <c:v>1</c:v>
              </c:pt>
              <c:pt idx="2226">
                <c:v>2</c:v>
              </c:pt>
              <c:pt idx="2227">
                <c:v>1</c:v>
              </c:pt>
              <c:pt idx="2228">
                <c:v>1</c:v>
              </c:pt>
              <c:pt idx="2229">
                <c:v>2</c:v>
              </c:pt>
              <c:pt idx="2230">
                <c:v>2</c:v>
              </c:pt>
              <c:pt idx="2231">
                <c:v>2</c:v>
              </c:pt>
              <c:pt idx="2232">
                <c:v>2</c:v>
              </c:pt>
              <c:pt idx="2233">
                <c:v>2</c:v>
              </c:pt>
              <c:pt idx="2234">
                <c:v>1.5</c:v>
              </c:pt>
              <c:pt idx="2235">
                <c:v>1</c:v>
              </c:pt>
              <c:pt idx="2236">
                <c:v>1</c:v>
              </c:pt>
              <c:pt idx="2237">
                <c:v>1</c:v>
              </c:pt>
              <c:pt idx="2238">
                <c:v>2</c:v>
              </c:pt>
              <c:pt idx="2239">
                <c:v>1</c:v>
              </c:pt>
              <c:pt idx="2240">
                <c:v>1</c:v>
              </c:pt>
              <c:pt idx="2241">
                <c:v>1</c:v>
              </c:pt>
              <c:pt idx="2242">
                <c:v>1.5</c:v>
              </c:pt>
              <c:pt idx="2243">
                <c:v>2</c:v>
              </c:pt>
              <c:pt idx="2244">
                <c:v>2</c:v>
              </c:pt>
              <c:pt idx="2245">
                <c:v>2</c:v>
              </c:pt>
              <c:pt idx="2246">
                <c:v>1</c:v>
              </c:pt>
              <c:pt idx="2247">
                <c:v>1.5</c:v>
              </c:pt>
              <c:pt idx="2248">
                <c:v>1</c:v>
              </c:pt>
              <c:pt idx="2249">
                <c:v>2</c:v>
              </c:pt>
              <c:pt idx="2250">
                <c:v>1.5</c:v>
              </c:pt>
              <c:pt idx="2251">
                <c:v>2</c:v>
              </c:pt>
              <c:pt idx="2252">
                <c:v>1</c:v>
              </c:pt>
              <c:pt idx="2253">
                <c:v>1</c:v>
              </c:pt>
              <c:pt idx="2254">
                <c:v>2</c:v>
              </c:pt>
              <c:pt idx="2255">
                <c:v>2</c:v>
              </c:pt>
              <c:pt idx="2256">
                <c:v>1</c:v>
              </c:pt>
              <c:pt idx="2257">
                <c:v>1.5</c:v>
              </c:pt>
              <c:pt idx="2258">
                <c:v>1</c:v>
              </c:pt>
              <c:pt idx="2259">
                <c:v>1</c:v>
              </c:pt>
              <c:pt idx="2260">
                <c:v>1</c:v>
              </c:pt>
              <c:pt idx="2261">
                <c:v>2</c:v>
              </c:pt>
              <c:pt idx="2262">
                <c:v>1</c:v>
              </c:pt>
              <c:pt idx="2263">
                <c:v>2</c:v>
              </c:pt>
              <c:pt idx="2264">
                <c:v>2</c:v>
              </c:pt>
              <c:pt idx="2265">
                <c:v>2</c:v>
              </c:pt>
              <c:pt idx="2266">
                <c:v>2</c:v>
              </c:pt>
              <c:pt idx="2267">
                <c:v>2</c:v>
              </c:pt>
              <c:pt idx="2268">
                <c:v>2</c:v>
              </c:pt>
              <c:pt idx="2269">
                <c:v>2</c:v>
              </c:pt>
              <c:pt idx="2270">
                <c:v>2</c:v>
              </c:pt>
              <c:pt idx="2271">
                <c:v>2</c:v>
              </c:pt>
              <c:pt idx="2272">
                <c:v>1.5</c:v>
              </c:pt>
              <c:pt idx="2273">
                <c:v>1</c:v>
              </c:pt>
              <c:pt idx="2274">
                <c:v>1</c:v>
              </c:pt>
              <c:pt idx="2275">
                <c:v>1</c:v>
              </c:pt>
              <c:pt idx="2276">
                <c:v>1</c:v>
              </c:pt>
              <c:pt idx="2277">
                <c:v>1</c:v>
              </c:pt>
              <c:pt idx="2278">
                <c:v>2</c:v>
              </c:pt>
              <c:pt idx="2279">
                <c:v>2</c:v>
              </c:pt>
              <c:pt idx="2280">
                <c:v>2.5</c:v>
              </c:pt>
              <c:pt idx="2281">
                <c:v>1</c:v>
              </c:pt>
              <c:pt idx="2282">
                <c:v>1</c:v>
              </c:pt>
              <c:pt idx="2283">
                <c:v>2</c:v>
              </c:pt>
              <c:pt idx="2284">
                <c:v>1</c:v>
              </c:pt>
              <c:pt idx="2285">
                <c:v>1.5</c:v>
              </c:pt>
              <c:pt idx="2286">
                <c:v>2</c:v>
              </c:pt>
              <c:pt idx="2287">
                <c:v>1</c:v>
              </c:pt>
              <c:pt idx="2288">
                <c:v>1</c:v>
              </c:pt>
              <c:pt idx="2289">
                <c:v>2</c:v>
              </c:pt>
              <c:pt idx="2290">
                <c:v>1</c:v>
              </c:pt>
              <c:pt idx="2291">
                <c:v>1</c:v>
              </c:pt>
              <c:pt idx="2292">
                <c:v>3</c:v>
              </c:pt>
              <c:pt idx="2293">
                <c:v>2</c:v>
              </c:pt>
              <c:pt idx="2294">
                <c:v>2</c:v>
              </c:pt>
              <c:pt idx="2295">
                <c:v>1</c:v>
              </c:pt>
              <c:pt idx="2296">
                <c:v>2</c:v>
              </c:pt>
              <c:pt idx="2297">
                <c:v>1.5</c:v>
              </c:pt>
              <c:pt idx="2298">
                <c:v>2</c:v>
              </c:pt>
              <c:pt idx="2299">
                <c:v>2</c:v>
              </c:pt>
              <c:pt idx="2300">
                <c:v>2</c:v>
              </c:pt>
              <c:pt idx="2301">
                <c:v>2</c:v>
              </c:pt>
              <c:pt idx="2302">
                <c:v>1</c:v>
              </c:pt>
              <c:pt idx="2303">
                <c:v>1</c:v>
              </c:pt>
              <c:pt idx="2304">
                <c:v>1</c:v>
              </c:pt>
              <c:pt idx="2305">
                <c:v>2</c:v>
              </c:pt>
              <c:pt idx="2306">
                <c:v>2</c:v>
              </c:pt>
              <c:pt idx="2307">
                <c:v>2</c:v>
              </c:pt>
              <c:pt idx="2308">
                <c:v>1</c:v>
              </c:pt>
              <c:pt idx="2309">
                <c:v>1</c:v>
              </c:pt>
              <c:pt idx="2310">
                <c:v>2</c:v>
              </c:pt>
              <c:pt idx="2311">
                <c:v>2</c:v>
              </c:pt>
              <c:pt idx="2312">
                <c:v>1</c:v>
              </c:pt>
              <c:pt idx="2313">
                <c:v>2</c:v>
              </c:pt>
              <c:pt idx="2314">
                <c:v>1</c:v>
              </c:pt>
              <c:pt idx="2315">
                <c:v>1</c:v>
              </c:pt>
              <c:pt idx="2316">
                <c:v>2</c:v>
              </c:pt>
              <c:pt idx="2317">
                <c:v>2</c:v>
              </c:pt>
              <c:pt idx="2318">
                <c:v>1</c:v>
              </c:pt>
              <c:pt idx="2319">
                <c:v>1</c:v>
              </c:pt>
              <c:pt idx="2320">
                <c:v>3</c:v>
              </c:pt>
              <c:pt idx="2321">
                <c:v>1.5</c:v>
              </c:pt>
              <c:pt idx="2322">
                <c:v>2</c:v>
              </c:pt>
              <c:pt idx="2323">
                <c:v>1.5</c:v>
              </c:pt>
              <c:pt idx="2324">
                <c:v>1</c:v>
              </c:pt>
              <c:pt idx="2325">
                <c:v>1</c:v>
              </c:pt>
              <c:pt idx="2326">
                <c:v>2</c:v>
              </c:pt>
              <c:pt idx="2327">
                <c:v>1.5</c:v>
              </c:pt>
              <c:pt idx="2328">
                <c:v>2</c:v>
              </c:pt>
              <c:pt idx="2329">
                <c:v>1</c:v>
              </c:pt>
              <c:pt idx="2330">
                <c:v>2</c:v>
              </c:pt>
              <c:pt idx="2331">
                <c:v>1</c:v>
              </c:pt>
              <c:pt idx="2332">
                <c:v>2</c:v>
              </c:pt>
              <c:pt idx="2333">
                <c:v>2</c:v>
              </c:pt>
              <c:pt idx="2334">
                <c:v>1</c:v>
              </c:pt>
              <c:pt idx="2335">
                <c:v>1</c:v>
              </c:pt>
              <c:pt idx="2336">
                <c:v>1</c:v>
              </c:pt>
              <c:pt idx="2337">
                <c:v>1.5</c:v>
              </c:pt>
              <c:pt idx="2338">
                <c:v>2</c:v>
              </c:pt>
              <c:pt idx="2339">
                <c:v>1</c:v>
              </c:pt>
              <c:pt idx="2340">
                <c:v>2</c:v>
              </c:pt>
              <c:pt idx="2341">
                <c:v>1.5</c:v>
              </c:pt>
              <c:pt idx="2342">
                <c:v>1</c:v>
              </c:pt>
              <c:pt idx="2343">
                <c:v>2</c:v>
              </c:pt>
              <c:pt idx="2344">
                <c:v>1.5</c:v>
              </c:pt>
              <c:pt idx="2345">
                <c:v>1</c:v>
              </c:pt>
              <c:pt idx="2346">
                <c:v>1.5</c:v>
              </c:pt>
              <c:pt idx="2347">
                <c:v>2</c:v>
              </c:pt>
              <c:pt idx="2348">
                <c:v>1</c:v>
              </c:pt>
              <c:pt idx="2349">
                <c:v>3</c:v>
              </c:pt>
              <c:pt idx="2350">
                <c:v>2</c:v>
              </c:pt>
              <c:pt idx="2351">
                <c:v>2</c:v>
              </c:pt>
              <c:pt idx="2352">
                <c:v>2</c:v>
              </c:pt>
              <c:pt idx="2353">
                <c:v>2</c:v>
              </c:pt>
              <c:pt idx="2354">
                <c:v>2</c:v>
              </c:pt>
              <c:pt idx="2355">
                <c:v>2</c:v>
              </c:pt>
              <c:pt idx="2356">
                <c:v>2</c:v>
              </c:pt>
              <c:pt idx="2357">
                <c:v>1</c:v>
              </c:pt>
              <c:pt idx="2358">
                <c:v>1.5</c:v>
              </c:pt>
              <c:pt idx="2359">
                <c:v>2</c:v>
              </c:pt>
              <c:pt idx="2360">
                <c:v>1</c:v>
              </c:pt>
              <c:pt idx="2361">
                <c:v>2</c:v>
              </c:pt>
              <c:pt idx="2362">
                <c:v>1</c:v>
              </c:pt>
              <c:pt idx="2363">
                <c:v>1.5</c:v>
              </c:pt>
              <c:pt idx="2364">
                <c:v>1.5</c:v>
              </c:pt>
              <c:pt idx="2365">
                <c:v>3.5</c:v>
              </c:pt>
              <c:pt idx="2366">
                <c:v>1</c:v>
              </c:pt>
              <c:pt idx="2367">
                <c:v>1</c:v>
              </c:pt>
              <c:pt idx="2368">
                <c:v>2</c:v>
              </c:pt>
              <c:pt idx="2369">
                <c:v>1</c:v>
              </c:pt>
              <c:pt idx="2370">
                <c:v>1</c:v>
              </c:pt>
              <c:pt idx="2371">
                <c:v>2</c:v>
              </c:pt>
              <c:pt idx="2372">
                <c:v>2</c:v>
              </c:pt>
              <c:pt idx="2373">
                <c:v>2</c:v>
              </c:pt>
              <c:pt idx="2374">
                <c:v>1</c:v>
              </c:pt>
              <c:pt idx="2375">
                <c:v>1</c:v>
              </c:pt>
              <c:pt idx="2376">
                <c:v>1</c:v>
              </c:pt>
              <c:pt idx="2377">
                <c:v>1</c:v>
              </c:pt>
              <c:pt idx="2378">
                <c:v>1</c:v>
              </c:pt>
              <c:pt idx="2379">
                <c:v>2.5</c:v>
              </c:pt>
              <c:pt idx="2380">
                <c:v>1</c:v>
              </c:pt>
              <c:pt idx="2381">
                <c:v>1</c:v>
              </c:pt>
              <c:pt idx="2382">
                <c:v>1</c:v>
              </c:pt>
              <c:pt idx="2383">
                <c:v>3</c:v>
              </c:pt>
              <c:pt idx="2384">
                <c:v>1.5</c:v>
              </c:pt>
              <c:pt idx="2385">
                <c:v>1.5</c:v>
              </c:pt>
              <c:pt idx="2386">
                <c:v>2</c:v>
              </c:pt>
              <c:pt idx="2387">
                <c:v>1</c:v>
              </c:pt>
              <c:pt idx="2388">
                <c:v>1</c:v>
              </c:pt>
              <c:pt idx="2389">
                <c:v>1.5</c:v>
              </c:pt>
              <c:pt idx="2390">
                <c:v>1.5</c:v>
              </c:pt>
              <c:pt idx="2391">
                <c:v>2</c:v>
              </c:pt>
              <c:pt idx="2392">
                <c:v>1.5</c:v>
              </c:pt>
              <c:pt idx="2393">
                <c:v>2</c:v>
              </c:pt>
              <c:pt idx="2394">
                <c:v>1</c:v>
              </c:pt>
              <c:pt idx="2395">
                <c:v>1.5</c:v>
              </c:pt>
              <c:pt idx="2396">
                <c:v>1</c:v>
              </c:pt>
              <c:pt idx="2397">
                <c:v>1</c:v>
              </c:pt>
              <c:pt idx="2398">
                <c:v>2</c:v>
              </c:pt>
              <c:pt idx="2399">
                <c:v>2</c:v>
              </c:pt>
              <c:pt idx="2400">
                <c:v>1.5</c:v>
              </c:pt>
              <c:pt idx="2401">
                <c:v>2</c:v>
              </c:pt>
              <c:pt idx="2402">
                <c:v>1</c:v>
              </c:pt>
              <c:pt idx="2403">
                <c:v>1</c:v>
              </c:pt>
              <c:pt idx="2404">
                <c:v>1</c:v>
              </c:pt>
              <c:pt idx="2405">
                <c:v>2</c:v>
              </c:pt>
              <c:pt idx="2406">
                <c:v>1</c:v>
              </c:pt>
              <c:pt idx="2407">
                <c:v>2</c:v>
              </c:pt>
              <c:pt idx="2408">
                <c:v>2</c:v>
              </c:pt>
              <c:pt idx="2409">
                <c:v>1</c:v>
              </c:pt>
              <c:pt idx="2410">
                <c:v>1</c:v>
              </c:pt>
              <c:pt idx="2411">
                <c:v>2</c:v>
              </c:pt>
              <c:pt idx="2412">
                <c:v>2</c:v>
              </c:pt>
              <c:pt idx="2413">
                <c:v>2</c:v>
              </c:pt>
              <c:pt idx="2414">
                <c:v>1</c:v>
              </c:pt>
              <c:pt idx="2415">
                <c:v>1.5</c:v>
              </c:pt>
              <c:pt idx="2416">
                <c:v>1</c:v>
              </c:pt>
              <c:pt idx="2417">
                <c:v>2</c:v>
              </c:pt>
              <c:pt idx="2418">
                <c:v>2</c:v>
              </c:pt>
              <c:pt idx="2419">
                <c:v>2</c:v>
              </c:pt>
              <c:pt idx="2420">
                <c:v>1</c:v>
              </c:pt>
              <c:pt idx="2421">
                <c:v>2</c:v>
              </c:pt>
              <c:pt idx="2422">
                <c:v>1</c:v>
              </c:pt>
              <c:pt idx="2423">
                <c:v>2</c:v>
              </c:pt>
              <c:pt idx="2424">
                <c:v>1</c:v>
              </c:pt>
              <c:pt idx="2425">
                <c:v>1</c:v>
              </c:pt>
              <c:pt idx="2426">
                <c:v>1</c:v>
              </c:pt>
              <c:pt idx="2427">
                <c:v>1.5</c:v>
              </c:pt>
              <c:pt idx="2428">
                <c:v>2</c:v>
              </c:pt>
              <c:pt idx="2429">
                <c:v>2</c:v>
              </c:pt>
              <c:pt idx="2430">
                <c:v>2</c:v>
              </c:pt>
              <c:pt idx="2431">
                <c:v>1</c:v>
              </c:pt>
              <c:pt idx="2432">
                <c:v>1</c:v>
              </c:pt>
              <c:pt idx="2433">
                <c:v>2</c:v>
              </c:pt>
              <c:pt idx="2434">
                <c:v>2</c:v>
              </c:pt>
              <c:pt idx="2435">
                <c:v>2</c:v>
              </c:pt>
              <c:pt idx="2436">
                <c:v>2.5</c:v>
              </c:pt>
              <c:pt idx="2437">
                <c:v>2</c:v>
              </c:pt>
              <c:pt idx="2438">
                <c:v>2</c:v>
              </c:pt>
              <c:pt idx="2439">
                <c:v>2</c:v>
              </c:pt>
              <c:pt idx="2440">
                <c:v>2</c:v>
              </c:pt>
              <c:pt idx="2441">
                <c:v>1</c:v>
              </c:pt>
              <c:pt idx="2442">
                <c:v>1</c:v>
              </c:pt>
              <c:pt idx="2443">
                <c:v>2</c:v>
              </c:pt>
              <c:pt idx="2444">
                <c:v>1</c:v>
              </c:pt>
              <c:pt idx="2445">
                <c:v>1</c:v>
              </c:pt>
              <c:pt idx="2446">
                <c:v>2</c:v>
              </c:pt>
              <c:pt idx="2447">
                <c:v>1</c:v>
              </c:pt>
              <c:pt idx="2448">
                <c:v>1.5</c:v>
              </c:pt>
              <c:pt idx="2449">
                <c:v>1</c:v>
              </c:pt>
              <c:pt idx="2450">
                <c:v>1</c:v>
              </c:pt>
              <c:pt idx="2451">
                <c:v>1</c:v>
              </c:pt>
              <c:pt idx="2452">
                <c:v>2</c:v>
              </c:pt>
              <c:pt idx="2453">
                <c:v>1</c:v>
              </c:pt>
              <c:pt idx="2454">
                <c:v>2.5</c:v>
              </c:pt>
              <c:pt idx="2455">
                <c:v>1</c:v>
              </c:pt>
              <c:pt idx="2456">
                <c:v>1.5</c:v>
              </c:pt>
              <c:pt idx="2457">
                <c:v>2</c:v>
              </c:pt>
              <c:pt idx="2458">
                <c:v>1</c:v>
              </c:pt>
              <c:pt idx="2459">
                <c:v>1</c:v>
              </c:pt>
              <c:pt idx="2460">
                <c:v>1</c:v>
              </c:pt>
              <c:pt idx="2461">
                <c:v>1.5</c:v>
              </c:pt>
              <c:pt idx="2462">
                <c:v>1.5</c:v>
              </c:pt>
              <c:pt idx="2463">
                <c:v>2</c:v>
              </c:pt>
              <c:pt idx="2464">
                <c:v>1</c:v>
              </c:pt>
              <c:pt idx="2465">
                <c:v>1.5</c:v>
              </c:pt>
              <c:pt idx="2466">
                <c:v>2</c:v>
              </c:pt>
              <c:pt idx="2467">
                <c:v>1</c:v>
              </c:pt>
              <c:pt idx="2468">
                <c:v>2</c:v>
              </c:pt>
              <c:pt idx="2469">
                <c:v>2</c:v>
              </c:pt>
              <c:pt idx="2470">
                <c:v>1</c:v>
              </c:pt>
              <c:pt idx="2471">
                <c:v>2</c:v>
              </c:pt>
              <c:pt idx="2472">
                <c:v>2</c:v>
              </c:pt>
              <c:pt idx="2473">
                <c:v>1</c:v>
              </c:pt>
              <c:pt idx="2474">
                <c:v>1</c:v>
              </c:pt>
              <c:pt idx="2475">
                <c:v>2</c:v>
              </c:pt>
              <c:pt idx="2476">
                <c:v>2</c:v>
              </c:pt>
              <c:pt idx="2477">
                <c:v>1</c:v>
              </c:pt>
              <c:pt idx="2478">
                <c:v>1.5</c:v>
              </c:pt>
              <c:pt idx="2479">
                <c:v>2</c:v>
              </c:pt>
              <c:pt idx="2480">
                <c:v>2</c:v>
              </c:pt>
              <c:pt idx="2481">
                <c:v>1</c:v>
              </c:pt>
              <c:pt idx="2482">
                <c:v>2</c:v>
              </c:pt>
              <c:pt idx="2483">
                <c:v>1</c:v>
              </c:pt>
              <c:pt idx="2484">
                <c:v>2</c:v>
              </c:pt>
              <c:pt idx="2485">
                <c:v>1</c:v>
              </c:pt>
              <c:pt idx="2486">
                <c:v>1</c:v>
              </c:pt>
              <c:pt idx="2487">
                <c:v>2</c:v>
              </c:pt>
              <c:pt idx="2488">
                <c:v>1</c:v>
              </c:pt>
              <c:pt idx="2489">
                <c:v>2</c:v>
              </c:pt>
              <c:pt idx="2490">
                <c:v>1</c:v>
              </c:pt>
              <c:pt idx="2491">
                <c:v>1</c:v>
              </c:pt>
              <c:pt idx="2492">
                <c:v>2</c:v>
              </c:pt>
              <c:pt idx="2493">
                <c:v>1</c:v>
              </c:pt>
              <c:pt idx="2494">
                <c:v>1</c:v>
              </c:pt>
              <c:pt idx="2495">
                <c:v>1.5</c:v>
              </c:pt>
              <c:pt idx="2496">
                <c:v>2</c:v>
              </c:pt>
              <c:pt idx="2497">
                <c:v>2</c:v>
              </c:pt>
              <c:pt idx="2498">
                <c:v>2</c:v>
              </c:pt>
              <c:pt idx="2499">
                <c:v>1</c:v>
              </c:pt>
              <c:pt idx="2500">
                <c:v>2</c:v>
              </c:pt>
              <c:pt idx="2501">
                <c:v>1</c:v>
              </c:pt>
              <c:pt idx="2502">
                <c:v>1.5</c:v>
              </c:pt>
              <c:pt idx="2503">
                <c:v>2</c:v>
              </c:pt>
              <c:pt idx="2504">
                <c:v>1</c:v>
              </c:pt>
              <c:pt idx="2505">
                <c:v>1</c:v>
              </c:pt>
              <c:pt idx="2506">
                <c:v>1</c:v>
              </c:pt>
              <c:pt idx="2507">
                <c:v>2</c:v>
              </c:pt>
              <c:pt idx="2508">
                <c:v>2</c:v>
              </c:pt>
              <c:pt idx="2509">
                <c:v>2</c:v>
              </c:pt>
              <c:pt idx="2510">
                <c:v>2</c:v>
              </c:pt>
              <c:pt idx="2511">
                <c:v>2</c:v>
              </c:pt>
              <c:pt idx="2512">
                <c:v>2</c:v>
              </c:pt>
              <c:pt idx="2513">
                <c:v>2</c:v>
              </c:pt>
              <c:pt idx="2514">
                <c:v>1</c:v>
              </c:pt>
              <c:pt idx="2515">
                <c:v>2</c:v>
              </c:pt>
              <c:pt idx="2516">
                <c:v>2</c:v>
              </c:pt>
              <c:pt idx="2517">
                <c:v>1</c:v>
              </c:pt>
              <c:pt idx="2518">
                <c:v>1</c:v>
              </c:pt>
              <c:pt idx="2519">
                <c:v>1</c:v>
              </c:pt>
              <c:pt idx="2520">
                <c:v>2</c:v>
              </c:pt>
              <c:pt idx="2521">
                <c:v>2</c:v>
              </c:pt>
              <c:pt idx="2522">
                <c:v>2</c:v>
              </c:pt>
              <c:pt idx="2523">
                <c:v>1</c:v>
              </c:pt>
              <c:pt idx="2524">
                <c:v>1</c:v>
              </c:pt>
              <c:pt idx="2525">
                <c:v>2</c:v>
              </c:pt>
              <c:pt idx="2526">
                <c:v>1</c:v>
              </c:pt>
              <c:pt idx="2527">
                <c:v>1</c:v>
              </c:pt>
              <c:pt idx="2528">
                <c:v>1</c:v>
              </c:pt>
              <c:pt idx="2529">
                <c:v>1</c:v>
              </c:pt>
              <c:pt idx="2530">
                <c:v>1</c:v>
              </c:pt>
              <c:pt idx="2531">
                <c:v>2</c:v>
              </c:pt>
              <c:pt idx="2532">
                <c:v>2</c:v>
              </c:pt>
              <c:pt idx="2533">
                <c:v>2</c:v>
              </c:pt>
              <c:pt idx="2534">
                <c:v>1</c:v>
              </c:pt>
              <c:pt idx="2535">
                <c:v>1</c:v>
              </c:pt>
              <c:pt idx="2536">
                <c:v>1</c:v>
              </c:pt>
              <c:pt idx="2537">
                <c:v>1.5</c:v>
              </c:pt>
              <c:pt idx="2538">
                <c:v>1</c:v>
              </c:pt>
              <c:pt idx="2539">
                <c:v>1</c:v>
              </c:pt>
              <c:pt idx="2540">
                <c:v>1</c:v>
              </c:pt>
              <c:pt idx="2541">
                <c:v>2</c:v>
              </c:pt>
              <c:pt idx="2542">
                <c:v>2</c:v>
              </c:pt>
              <c:pt idx="2543">
                <c:v>1</c:v>
              </c:pt>
              <c:pt idx="2544">
                <c:v>2</c:v>
              </c:pt>
              <c:pt idx="2545">
                <c:v>2</c:v>
              </c:pt>
              <c:pt idx="2546">
                <c:v>1</c:v>
              </c:pt>
              <c:pt idx="2547">
                <c:v>1</c:v>
              </c:pt>
              <c:pt idx="2548">
                <c:v>1</c:v>
              </c:pt>
              <c:pt idx="2549">
                <c:v>1</c:v>
              </c:pt>
              <c:pt idx="2550">
                <c:v>2</c:v>
              </c:pt>
              <c:pt idx="2551">
                <c:v>2</c:v>
              </c:pt>
              <c:pt idx="2552">
                <c:v>1</c:v>
              </c:pt>
              <c:pt idx="2553">
                <c:v>2</c:v>
              </c:pt>
              <c:pt idx="2554">
                <c:v>2</c:v>
              </c:pt>
              <c:pt idx="2555">
                <c:v>1</c:v>
              </c:pt>
              <c:pt idx="2556">
                <c:v>1</c:v>
              </c:pt>
              <c:pt idx="2557">
                <c:v>1</c:v>
              </c:pt>
              <c:pt idx="2558">
                <c:v>2</c:v>
              </c:pt>
              <c:pt idx="2559">
                <c:v>2</c:v>
              </c:pt>
              <c:pt idx="2560">
                <c:v>1</c:v>
              </c:pt>
              <c:pt idx="2561">
                <c:v>2</c:v>
              </c:pt>
              <c:pt idx="2562">
                <c:v>1</c:v>
              </c:pt>
              <c:pt idx="2563">
                <c:v>1.5</c:v>
              </c:pt>
              <c:pt idx="2564">
                <c:v>1</c:v>
              </c:pt>
              <c:pt idx="2565">
                <c:v>2</c:v>
              </c:pt>
              <c:pt idx="2566">
                <c:v>1</c:v>
              </c:pt>
              <c:pt idx="2567">
                <c:v>1</c:v>
              </c:pt>
              <c:pt idx="2568">
                <c:v>2</c:v>
              </c:pt>
              <c:pt idx="2569">
                <c:v>2</c:v>
              </c:pt>
              <c:pt idx="2570">
                <c:v>1</c:v>
              </c:pt>
              <c:pt idx="2571">
                <c:v>1</c:v>
              </c:pt>
              <c:pt idx="2572">
                <c:v>1</c:v>
              </c:pt>
              <c:pt idx="2573">
                <c:v>2</c:v>
              </c:pt>
              <c:pt idx="2574">
                <c:v>1</c:v>
              </c:pt>
              <c:pt idx="2575">
                <c:v>2</c:v>
              </c:pt>
              <c:pt idx="2576">
                <c:v>1</c:v>
              </c:pt>
              <c:pt idx="2577">
                <c:v>2</c:v>
              </c:pt>
              <c:pt idx="2578">
                <c:v>1.5</c:v>
              </c:pt>
              <c:pt idx="2579">
                <c:v>1</c:v>
              </c:pt>
              <c:pt idx="2580">
                <c:v>2</c:v>
              </c:pt>
              <c:pt idx="2581">
                <c:v>2</c:v>
              </c:pt>
              <c:pt idx="2582">
                <c:v>1</c:v>
              </c:pt>
              <c:pt idx="2583">
                <c:v>1</c:v>
              </c:pt>
              <c:pt idx="2584">
                <c:v>3</c:v>
              </c:pt>
              <c:pt idx="2585">
                <c:v>1</c:v>
              </c:pt>
              <c:pt idx="2586">
                <c:v>1</c:v>
              </c:pt>
              <c:pt idx="2587">
                <c:v>1</c:v>
              </c:pt>
              <c:pt idx="2588">
                <c:v>2</c:v>
              </c:pt>
              <c:pt idx="2589">
                <c:v>1</c:v>
              </c:pt>
              <c:pt idx="2590">
                <c:v>2</c:v>
              </c:pt>
              <c:pt idx="2591">
                <c:v>1.5</c:v>
              </c:pt>
              <c:pt idx="2592">
                <c:v>2</c:v>
              </c:pt>
              <c:pt idx="2593">
                <c:v>1</c:v>
              </c:pt>
              <c:pt idx="2594">
                <c:v>2</c:v>
              </c:pt>
              <c:pt idx="2595">
                <c:v>2</c:v>
              </c:pt>
              <c:pt idx="2596">
                <c:v>1</c:v>
              </c:pt>
              <c:pt idx="2597">
                <c:v>1.5</c:v>
              </c:pt>
              <c:pt idx="2598">
                <c:v>3</c:v>
              </c:pt>
              <c:pt idx="2599">
                <c:v>1</c:v>
              </c:pt>
              <c:pt idx="2600">
                <c:v>1</c:v>
              </c:pt>
              <c:pt idx="2601">
                <c:v>1</c:v>
              </c:pt>
              <c:pt idx="2602">
                <c:v>3</c:v>
              </c:pt>
              <c:pt idx="2603">
                <c:v>1</c:v>
              </c:pt>
              <c:pt idx="2604">
                <c:v>1.5</c:v>
              </c:pt>
              <c:pt idx="2605">
                <c:v>2</c:v>
              </c:pt>
              <c:pt idx="2606">
                <c:v>1</c:v>
              </c:pt>
              <c:pt idx="2607">
                <c:v>1</c:v>
              </c:pt>
              <c:pt idx="2608">
                <c:v>1</c:v>
              </c:pt>
              <c:pt idx="2609">
                <c:v>2</c:v>
              </c:pt>
              <c:pt idx="2610">
                <c:v>2</c:v>
              </c:pt>
              <c:pt idx="2611">
                <c:v>3</c:v>
              </c:pt>
              <c:pt idx="2612">
                <c:v>1</c:v>
              </c:pt>
              <c:pt idx="2613">
                <c:v>2</c:v>
              </c:pt>
              <c:pt idx="2614">
                <c:v>2</c:v>
              </c:pt>
              <c:pt idx="2615">
                <c:v>3</c:v>
              </c:pt>
              <c:pt idx="2616">
                <c:v>2</c:v>
              </c:pt>
              <c:pt idx="2617">
                <c:v>2</c:v>
              </c:pt>
              <c:pt idx="2618">
                <c:v>2</c:v>
              </c:pt>
              <c:pt idx="2619">
                <c:v>3</c:v>
              </c:pt>
              <c:pt idx="2620">
                <c:v>2</c:v>
              </c:pt>
              <c:pt idx="2621">
                <c:v>3</c:v>
              </c:pt>
              <c:pt idx="2622">
                <c:v>1.5</c:v>
              </c:pt>
              <c:pt idx="2623">
                <c:v>2</c:v>
              </c:pt>
              <c:pt idx="2624">
                <c:v>2</c:v>
              </c:pt>
              <c:pt idx="2625">
                <c:v>1</c:v>
              </c:pt>
              <c:pt idx="2626">
                <c:v>1</c:v>
              </c:pt>
              <c:pt idx="2627">
                <c:v>1.5</c:v>
              </c:pt>
              <c:pt idx="2628">
                <c:v>1</c:v>
              </c:pt>
              <c:pt idx="2629">
                <c:v>1</c:v>
              </c:pt>
              <c:pt idx="2630">
                <c:v>1</c:v>
              </c:pt>
              <c:pt idx="2631">
                <c:v>2</c:v>
              </c:pt>
              <c:pt idx="2632">
                <c:v>1</c:v>
              </c:pt>
              <c:pt idx="2633">
                <c:v>1</c:v>
              </c:pt>
              <c:pt idx="2634">
                <c:v>2</c:v>
              </c:pt>
              <c:pt idx="2635">
                <c:v>1</c:v>
              </c:pt>
              <c:pt idx="2636">
                <c:v>2</c:v>
              </c:pt>
              <c:pt idx="2637">
                <c:v>2</c:v>
              </c:pt>
              <c:pt idx="2638">
                <c:v>1.5</c:v>
              </c:pt>
              <c:pt idx="2639">
                <c:v>2</c:v>
              </c:pt>
              <c:pt idx="2640">
                <c:v>2</c:v>
              </c:pt>
              <c:pt idx="2641">
                <c:v>2</c:v>
              </c:pt>
              <c:pt idx="2642">
                <c:v>2</c:v>
              </c:pt>
              <c:pt idx="2643">
                <c:v>1</c:v>
              </c:pt>
              <c:pt idx="2644">
                <c:v>2</c:v>
              </c:pt>
              <c:pt idx="2645">
                <c:v>1</c:v>
              </c:pt>
              <c:pt idx="2646">
                <c:v>1</c:v>
              </c:pt>
              <c:pt idx="2647">
                <c:v>2</c:v>
              </c:pt>
              <c:pt idx="2648">
                <c:v>1</c:v>
              </c:pt>
              <c:pt idx="2649">
                <c:v>1.5</c:v>
              </c:pt>
              <c:pt idx="2650">
                <c:v>2</c:v>
              </c:pt>
              <c:pt idx="2651">
                <c:v>1</c:v>
              </c:pt>
              <c:pt idx="2652">
                <c:v>1</c:v>
              </c:pt>
              <c:pt idx="2653">
                <c:v>1</c:v>
              </c:pt>
              <c:pt idx="2654">
                <c:v>1</c:v>
              </c:pt>
              <c:pt idx="2655">
                <c:v>1</c:v>
              </c:pt>
              <c:pt idx="2656">
                <c:v>2</c:v>
              </c:pt>
              <c:pt idx="2657">
                <c:v>1</c:v>
              </c:pt>
              <c:pt idx="2658">
                <c:v>1</c:v>
              </c:pt>
              <c:pt idx="2659">
                <c:v>2</c:v>
              </c:pt>
              <c:pt idx="2660">
                <c:v>2</c:v>
              </c:pt>
              <c:pt idx="2661">
                <c:v>1</c:v>
              </c:pt>
              <c:pt idx="2662">
                <c:v>2</c:v>
              </c:pt>
              <c:pt idx="2663">
                <c:v>2</c:v>
              </c:pt>
              <c:pt idx="2664">
                <c:v>1</c:v>
              </c:pt>
              <c:pt idx="2665">
                <c:v>1</c:v>
              </c:pt>
              <c:pt idx="2666">
                <c:v>2</c:v>
              </c:pt>
              <c:pt idx="2667">
                <c:v>1.5</c:v>
              </c:pt>
              <c:pt idx="2668">
                <c:v>1</c:v>
              </c:pt>
              <c:pt idx="2669">
                <c:v>1</c:v>
              </c:pt>
              <c:pt idx="2670">
                <c:v>2</c:v>
              </c:pt>
              <c:pt idx="2671">
                <c:v>2</c:v>
              </c:pt>
              <c:pt idx="2672">
                <c:v>2</c:v>
              </c:pt>
              <c:pt idx="2673">
                <c:v>3</c:v>
              </c:pt>
              <c:pt idx="2674">
                <c:v>1</c:v>
              </c:pt>
              <c:pt idx="2675">
                <c:v>1.5</c:v>
              </c:pt>
              <c:pt idx="2676">
                <c:v>1</c:v>
              </c:pt>
              <c:pt idx="2677">
                <c:v>2</c:v>
              </c:pt>
              <c:pt idx="2678">
                <c:v>1</c:v>
              </c:pt>
              <c:pt idx="2679">
                <c:v>1</c:v>
              </c:pt>
              <c:pt idx="2680">
                <c:v>2</c:v>
              </c:pt>
              <c:pt idx="2681">
                <c:v>2</c:v>
              </c:pt>
              <c:pt idx="2682">
                <c:v>1</c:v>
              </c:pt>
              <c:pt idx="2683">
                <c:v>3</c:v>
              </c:pt>
              <c:pt idx="2684">
                <c:v>2</c:v>
              </c:pt>
              <c:pt idx="2685">
                <c:v>1.5</c:v>
              </c:pt>
              <c:pt idx="2686">
                <c:v>1</c:v>
              </c:pt>
              <c:pt idx="2687">
                <c:v>1</c:v>
              </c:pt>
              <c:pt idx="2688">
                <c:v>2</c:v>
              </c:pt>
              <c:pt idx="2689">
                <c:v>2</c:v>
              </c:pt>
              <c:pt idx="2690">
                <c:v>2</c:v>
              </c:pt>
              <c:pt idx="2691">
                <c:v>1</c:v>
              </c:pt>
              <c:pt idx="2692">
                <c:v>1</c:v>
              </c:pt>
              <c:pt idx="2693">
                <c:v>1</c:v>
              </c:pt>
              <c:pt idx="2694">
                <c:v>2</c:v>
              </c:pt>
              <c:pt idx="2695">
                <c:v>2</c:v>
              </c:pt>
              <c:pt idx="2696">
                <c:v>1.5</c:v>
              </c:pt>
              <c:pt idx="2697">
                <c:v>1</c:v>
              </c:pt>
              <c:pt idx="2698">
                <c:v>2</c:v>
              </c:pt>
              <c:pt idx="2699">
                <c:v>1</c:v>
              </c:pt>
              <c:pt idx="2700">
                <c:v>1</c:v>
              </c:pt>
              <c:pt idx="2701">
                <c:v>2</c:v>
              </c:pt>
              <c:pt idx="2702">
                <c:v>1.5</c:v>
              </c:pt>
              <c:pt idx="2703">
                <c:v>3</c:v>
              </c:pt>
              <c:pt idx="2704">
                <c:v>2</c:v>
              </c:pt>
              <c:pt idx="2705">
                <c:v>2</c:v>
              </c:pt>
              <c:pt idx="2706">
                <c:v>2</c:v>
              </c:pt>
              <c:pt idx="2707">
                <c:v>2</c:v>
              </c:pt>
              <c:pt idx="2708">
                <c:v>2</c:v>
              </c:pt>
              <c:pt idx="2709">
                <c:v>1</c:v>
              </c:pt>
              <c:pt idx="2710">
                <c:v>1</c:v>
              </c:pt>
              <c:pt idx="2711">
                <c:v>1.5</c:v>
              </c:pt>
              <c:pt idx="2712">
                <c:v>2</c:v>
              </c:pt>
              <c:pt idx="2713">
                <c:v>1</c:v>
              </c:pt>
              <c:pt idx="2714">
                <c:v>1</c:v>
              </c:pt>
              <c:pt idx="2715">
                <c:v>1</c:v>
              </c:pt>
              <c:pt idx="2716">
                <c:v>2</c:v>
              </c:pt>
              <c:pt idx="2717">
                <c:v>2</c:v>
              </c:pt>
              <c:pt idx="2718">
                <c:v>1</c:v>
              </c:pt>
              <c:pt idx="2719">
                <c:v>2</c:v>
              </c:pt>
              <c:pt idx="2720">
                <c:v>2</c:v>
              </c:pt>
              <c:pt idx="2721">
                <c:v>3</c:v>
              </c:pt>
              <c:pt idx="2722">
                <c:v>2</c:v>
              </c:pt>
              <c:pt idx="2723">
                <c:v>2</c:v>
              </c:pt>
              <c:pt idx="2724">
                <c:v>2</c:v>
              </c:pt>
              <c:pt idx="2725">
                <c:v>2</c:v>
              </c:pt>
              <c:pt idx="2726">
                <c:v>2</c:v>
              </c:pt>
              <c:pt idx="2727">
                <c:v>2</c:v>
              </c:pt>
              <c:pt idx="2728">
                <c:v>1</c:v>
              </c:pt>
              <c:pt idx="2729">
                <c:v>2</c:v>
              </c:pt>
              <c:pt idx="2730">
                <c:v>2</c:v>
              </c:pt>
              <c:pt idx="2731">
                <c:v>2</c:v>
              </c:pt>
              <c:pt idx="2732">
                <c:v>1</c:v>
              </c:pt>
              <c:pt idx="2733">
                <c:v>1</c:v>
              </c:pt>
              <c:pt idx="2734">
                <c:v>1</c:v>
              </c:pt>
              <c:pt idx="2735">
                <c:v>1</c:v>
              </c:pt>
              <c:pt idx="2736">
                <c:v>1</c:v>
              </c:pt>
              <c:pt idx="2737">
                <c:v>1</c:v>
              </c:pt>
              <c:pt idx="2738">
                <c:v>2</c:v>
              </c:pt>
              <c:pt idx="2739">
                <c:v>1</c:v>
              </c:pt>
              <c:pt idx="2740">
                <c:v>1</c:v>
              </c:pt>
              <c:pt idx="2741">
                <c:v>1</c:v>
              </c:pt>
              <c:pt idx="2742">
                <c:v>1</c:v>
              </c:pt>
              <c:pt idx="2743">
                <c:v>1.5</c:v>
              </c:pt>
              <c:pt idx="2744">
                <c:v>3</c:v>
              </c:pt>
              <c:pt idx="2745">
                <c:v>1</c:v>
              </c:pt>
              <c:pt idx="2746">
                <c:v>1</c:v>
              </c:pt>
              <c:pt idx="2747">
                <c:v>2</c:v>
              </c:pt>
              <c:pt idx="2748">
                <c:v>2</c:v>
              </c:pt>
              <c:pt idx="2749">
                <c:v>1.5</c:v>
              </c:pt>
              <c:pt idx="2750">
                <c:v>1</c:v>
              </c:pt>
              <c:pt idx="2751">
                <c:v>1</c:v>
              </c:pt>
              <c:pt idx="2752">
                <c:v>1.5</c:v>
              </c:pt>
              <c:pt idx="2753">
                <c:v>2</c:v>
              </c:pt>
              <c:pt idx="2754">
                <c:v>1</c:v>
              </c:pt>
              <c:pt idx="2755">
                <c:v>2</c:v>
              </c:pt>
              <c:pt idx="2756">
                <c:v>1</c:v>
              </c:pt>
              <c:pt idx="2757">
                <c:v>1</c:v>
              </c:pt>
              <c:pt idx="2758">
                <c:v>1</c:v>
              </c:pt>
              <c:pt idx="2759">
                <c:v>2</c:v>
              </c:pt>
              <c:pt idx="2760">
                <c:v>2</c:v>
              </c:pt>
              <c:pt idx="2761">
                <c:v>2</c:v>
              </c:pt>
              <c:pt idx="2762">
                <c:v>1</c:v>
              </c:pt>
              <c:pt idx="2763">
                <c:v>1</c:v>
              </c:pt>
              <c:pt idx="2764">
                <c:v>1</c:v>
              </c:pt>
              <c:pt idx="2765">
                <c:v>1</c:v>
              </c:pt>
              <c:pt idx="2766">
                <c:v>2</c:v>
              </c:pt>
              <c:pt idx="2767">
                <c:v>1.5</c:v>
              </c:pt>
              <c:pt idx="2768">
                <c:v>1</c:v>
              </c:pt>
              <c:pt idx="2769">
                <c:v>1</c:v>
              </c:pt>
              <c:pt idx="2770">
                <c:v>1</c:v>
              </c:pt>
              <c:pt idx="2771">
                <c:v>1</c:v>
              </c:pt>
              <c:pt idx="2772">
                <c:v>2</c:v>
              </c:pt>
              <c:pt idx="2773">
                <c:v>1.5</c:v>
              </c:pt>
              <c:pt idx="2774">
                <c:v>1</c:v>
              </c:pt>
              <c:pt idx="2775">
                <c:v>1.5</c:v>
              </c:pt>
              <c:pt idx="2776">
                <c:v>1</c:v>
              </c:pt>
              <c:pt idx="2777">
                <c:v>1</c:v>
              </c:pt>
              <c:pt idx="2778">
                <c:v>2</c:v>
              </c:pt>
              <c:pt idx="2779">
                <c:v>1</c:v>
              </c:pt>
              <c:pt idx="2780">
                <c:v>1</c:v>
              </c:pt>
              <c:pt idx="2781">
                <c:v>2</c:v>
              </c:pt>
              <c:pt idx="2782">
                <c:v>2</c:v>
              </c:pt>
              <c:pt idx="2783">
                <c:v>1</c:v>
              </c:pt>
              <c:pt idx="2784">
                <c:v>2</c:v>
              </c:pt>
              <c:pt idx="2785">
                <c:v>2</c:v>
              </c:pt>
              <c:pt idx="2786">
                <c:v>2</c:v>
              </c:pt>
              <c:pt idx="2787">
                <c:v>2</c:v>
              </c:pt>
              <c:pt idx="2788">
                <c:v>2</c:v>
              </c:pt>
              <c:pt idx="2789">
                <c:v>1</c:v>
              </c:pt>
              <c:pt idx="2790">
                <c:v>1</c:v>
              </c:pt>
              <c:pt idx="2791">
                <c:v>2</c:v>
              </c:pt>
              <c:pt idx="2792">
                <c:v>1</c:v>
              </c:pt>
              <c:pt idx="2793">
                <c:v>1.5</c:v>
              </c:pt>
              <c:pt idx="2794">
                <c:v>2</c:v>
              </c:pt>
              <c:pt idx="2795">
                <c:v>1</c:v>
              </c:pt>
              <c:pt idx="2796">
                <c:v>2</c:v>
              </c:pt>
              <c:pt idx="2797">
                <c:v>2</c:v>
              </c:pt>
              <c:pt idx="2798">
                <c:v>2</c:v>
              </c:pt>
              <c:pt idx="2799">
                <c:v>1</c:v>
              </c:pt>
              <c:pt idx="2800">
                <c:v>2</c:v>
              </c:pt>
              <c:pt idx="2801">
                <c:v>2</c:v>
              </c:pt>
              <c:pt idx="2802">
                <c:v>2</c:v>
              </c:pt>
              <c:pt idx="2803">
                <c:v>1</c:v>
              </c:pt>
              <c:pt idx="2804">
                <c:v>1</c:v>
              </c:pt>
              <c:pt idx="2805">
                <c:v>1</c:v>
              </c:pt>
              <c:pt idx="2806">
                <c:v>2</c:v>
              </c:pt>
              <c:pt idx="2807">
                <c:v>1</c:v>
              </c:pt>
              <c:pt idx="2808">
                <c:v>2</c:v>
              </c:pt>
              <c:pt idx="2809">
                <c:v>2</c:v>
              </c:pt>
              <c:pt idx="2810">
                <c:v>2</c:v>
              </c:pt>
              <c:pt idx="2811">
                <c:v>1</c:v>
              </c:pt>
              <c:pt idx="2812">
                <c:v>2</c:v>
              </c:pt>
              <c:pt idx="2813">
                <c:v>2</c:v>
              </c:pt>
              <c:pt idx="2814">
                <c:v>2</c:v>
              </c:pt>
              <c:pt idx="2815">
                <c:v>2</c:v>
              </c:pt>
              <c:pt idx="2816">
                <c:v>3</c:v>
              </c:pt>
              <c:pt idx="2817">
                <c:v>3</c:v>
              </c:pt>
              <c:pt idx="2818">
                <c:v>2</c:v>
              </c:pt>
              <c:pt idx="2819">
                <c:v>3</c:v>
              </c:pt>
              <c:pt idx="2820">
                <c:v>1</c:v>
              </c:pt>
              <c:pt idx="2821">
                <c:v>1.5</c:v>
              </c:pt>
              <c:pt idx="2822">
                <c:v>1.5</c:v>
              </c:pt>
              <c:pt idx="2823">
                <c:v>1</c:v>
              </c:pt>
              <c:pt idx="2824">
                <c:v>2</c:v>
              </c:pt>
              <c:pt idx="2825">
                <c:v>2</c:v>
              </c:pt>
              <c:pt idx="2826">
                <c:v>2</c:v>
              </c:pt>
              <c:pt idx="2827">
                <c:v>1</c:v>
              </c:pt>
              <c:pt idx="2828">
                <c:v>1</c:v>
              </c:pt>
              <c:pt idx="2829">
                <c:v>1.5</c:v>
              </c:pt>
              <c:pt idx="2830">
                <c:v>2</c:v>
              </c:pt>
              <c:pt idx="2831">
                <c:v>1</c:v>
              </c:pt>
              <c:pt idx="2832">
                <c:v>2</c:v>
              </c:pt>
              <c:pt idx="2833">
                <c:v>2</c:v>
              </c:pt>
              <c:pt idx="2834">
                <c:v>1</c:v>
              </c:pt>
              <c:pt idx="2835">
                <c:v>1</c:v>
              </c:pt>
              <c:pt idx="2836">
                <c:v>1</c:v>
              </c:pt>
              <c:pt idx="2837">
                <c:v>2.5</c:v>
              </c:pt>
              <c:pt idx="2838">
                <c:v>1</c:v>
              </c:pt>
              <c:pt idx="2839">
                <c:v>2</c:v>
              </c:pt>
              <c:pt idx="2840">
                <c:v>2</c:v>
              </c:pt>
              <c:pt idx="2841">
                <c:v>2</c:v>
              </c:pt>
              <c:pt idx="2842">
                <c:v>1</c:v>
              </c:pt>
              <c:pt idx="2843">
                <c:v>2</c:v>
              </c:pt>
              <c:pt idx="2844">
                <c:v>1</c:v>
              </c:pt>
              <c:pt idx="2845">
                <c:v>2</c:v>
              </c:pt>
              <c:pt idx="2846">
                <c:v>2</c:v>
              </c:pt>
              <c:pt idx="2847">
                <c:v>1</c:v>
              </c:pt>
              <c:pt idx="2848">
                <c:v>1</c:v>
              </c:pt>
              <c:pt idx="2849">
                <c:v>1</c:v>
              </c:pt>
              <c:pt idx="2850">
                <c:v>1</c:v>
              </c:pt>
              <c:pt idx="2851">
                <c:v>1</c:v>
              </c:pt>
              <c:pt idx="2852">
                <c:v>1</c:v>
              </c:pt>
              <c:pt idx="2853">
                <c:v>1.5</c:v>
              </c:pt>
              <c:pt idx="2854">
                <c:v>1.5</c:v>
              </c:pt>
              <c:pt idx="2855">
                <c:v>1</c:v>
              </c:pt>
              <c:pt idx="2856">
                <c:v>1</c:v>
              </c:pt>
              <c:pt idx="2857">
                <c:v>1</c:v>
              </c:pt>
              <c:pt idx="2858">
                <c:v>2</c:v>
              </c:pt>
              <c:pt idx="2859">
                <c:v>1</c:v>
              </c:pt>
              <c:pt idx="2860">
                <c:v>1</c:v>
              </c:pt>
              <c:pt idx="2861">
                <c:v>1</c:v>
              </c:pt>
              <c:pt idx="2862">
                <c:v>1.5</c:v>
              </c:pt>
              <c:pt idx="2863">
                <c:v>2</c:v>
              </c:pt>
              <c:pt idx="2864">
                <c:v>1</c:v>
              </c:pt>
              <c:pt idx="2865">
                <c:v>2</c:v>
              </c:pt>
              <c:pt idx="2866">
                <c:v>1.5</c:v>
              </c:pt>
              <c:pt idx="2867">
                <c:v>1</c:v>
              </c:pt>
              <c:pt idx="2868">
                <c:v>1</c:v>
              </c:pt>
              <c:pt idx="2869">
                <c:v>2</c:v>
              </c:pt>
              <c:pt idx="2870">
                <c:v>1</c:v>
              </c:pt>
              <c:pt idx="2871">
                <c:v>1</c:v>
              </c:pt>
              <c:pt idx="2872">
                <c:v>1</c:v>
              </c:pt>
              <c:pt idx="2873">
                <c:v>2</c:v>
              </c:pt>
              <c:pt idx="2874">
                <c:v>1</c:v>
              </c:pt>
              <c:pt idx="2875">
                <c:v>1</c:v>
              </c:pt>
              <c:pt idx="2876">
                <c:v>1</c:v>
              </c:pt>
              <c:pt idx="2877">
                <c:v>2</c:v>
              </c:pt>
              <c:pt idx="2878">
                <c:v>1</c:v>
              </c:pt>
              <c:pt idx="2879">
                <c:v>2</c:v>
              </c:pt>
              <c:pt idx="2880">
                <c:v>1</c:v>
              </c:pt>
              <c:pt idx="2881">
                <c:v>1</c:v>
              </c:pt>
              <c:pt idx="2882">
                <c:v>2</c:v>
              </c:pt>
              <c:pt idx="2883">
                <c:v>2</c:v>
              </c:pt>
              <c:pt idx="2884">
                <c:v>1.5</c:v>
              </c:pt>
              <c:pt idx="2885">
                <c:v>2</c:v>
              </c:pt>
              <c:pt idx="2886">
                <c:v>1.5</c:v>
              </c:pt>
              <c:pt idx="2887">
                <c:v>1.5</c:v>
              </c:pt>
              <c:pt idx="2888">
                <c:v>2</c:v>
              </c:pt>
              <c:pt idx="2889">
                <c:v>2</c:v>
              </c:pt>
              <c:pt idx="2890">
                <c:v>1</c:v>
              </c:pt>
              <c:pt idx="2891">
                <c:v>1</c:v>
              </c:pt>
              <c:pt idx="2892">
                <c:v>2</c:v>
              </c:pt>
              <c:pt idx="2893">
                <c:v>1</c:v>
              </c:pt>
              <c:pt idx="2894">
                <c:v>1</c:v>
              </c:pt>
              <c:pt idx="2895">
                <c:v>1</c:v>
              </c:pt>
              <c:pt idx="2896">
                <c:v>2</c:v>
              </c:pt>
              <c:pt idx="2897">
                <c:v>1</c:v>
              </c:pt>
              <c:pt idx="2898">
                <c:v>2</c:v>
              </c:pt>
              <c:pt idx="2899">
                <c:v>2</c:v>
              </c:pt>
              <c:pt idx="2900">
                <c:v>1</c:v>
              </c:pt>
              <c:pt idx="2901">
                <c:v>1</c:v>
              </c:pt>
              <c:pt idx="2902">
                <c:v>2</c:v>
              </c:pt>
              <c:pt idx="2903">
                <c:v>2</c:v>
              </c:pt>
              <c:pt idx="2904">
                <c:v>1</c:v>
              </c:pt>
              <c:pt idx="2905">
                <c:v>2</c:v>
              </c:pt>
              <c:pt idx="2906">
                <c:v>2</c:v>
              </c:pt>
              <c:pt idx="2907">
                <c:v>2</c:v>
              </c:pt>
              <c:pt idx="2908">
                <c:v>3</c:v>
              </c:pt>
              <c:pt idx="2909">
                <c:v>3</c:v>
              </c:pt>
              <c:pt idx="2910">
                <c:v>2</c:v>
              </c:pt>
              <c:pt idx="2911">
                <c:v>1</c:v>
              </c:pt>
              <c:pt idx="2912">
                <c:v>2</c:v>
              </c:pt>
              <c:pt idx="2913">
                <c:v>2</c:v>
              </c:pt>
              <c:pt idx="2914">
                <c:v>2</c:v>
              </c:pt>
              <c:pt idx="2915">
                <c:v>1</c:v>
              </c:pt>
              <c:pt idx="2916">
                <c:v>2</c:v>
              </c:pt>
              <c:pt idx="2917">
                <c:v>2</c:v>
              </c:pt>
              <c:pt idx="2918">
                <c:v>1</c:v>
              </c:pt>
              <c:pt idx="2919">
                <c:v>1</c:v>
              </c:pt>
              <c:pt idx="2920">
                <c:v>2</c:v>
              </c:pt>
              <c:pt idx="2921">
                <c:v>2</c:v>
              </c:pt>
              <c:pt idx="2922">
                <c:v>1</c:v>
              </c:pt>
              <c:pt idx="2923">
                <c:v>1</c:v>
              </c:pt>
              <c:pt idx="2924">
                <c:v>2</c:v>
              </c:pt>
              <c:pt idx="2925">
                <c:v>2</c:v>
              </c:pt>
              <c:pt idx="2926">
                <c:v>2</c:v>
              </c:pt>
              <c:pt idx="2927">
                <c:v>1</c:v>
              </c:pt>
              <c:pt idx="2928">
                <c:v>2</c:v>
              </c:pt>
              <c:pt idx="2929">
                <c:v>1</c:v>
              </c:pt>
              <c:pt idx="2930">
                <c:v>1</c:v>
              </c:pt>
              <c:pt idx="2931">
                <c:v>1</c:v>
              </c:pt>
              <c:pt idx="2932">
                <c:v>2</c:v>
              </c:pt>
              <c:pt idx="2933">
                <c:v>2</c:v>
              </c:pt>
              <c:pt idx="2934">
                <c:v>1</c:v>
              </c:pt>
              <c:pt idx="2935">
                <c:v>1</c:v>
              </c:pt>
              <c:pt idx="2936">
                <c:v>1</c:v>
              </c:pt>
              <c:pt idx="2937">
                <c:v>2</c:v>
              </c:pt>
              <c:pt idx="2938">
                <c:v>2</c:v>
              </c:pt>
              <c:pt idx="2939">
                <c:v>1</c:v>
              </c:pt>
              <c:pt idx="2940">
                <c:v>1</c:v>
              </c:pt>
              <c:pt idx="2941">
                <c:v>1.5</c:v>
              </c:pt>
              <c:pt idx="2942">
                <c:v>1</c:v>
              </c:pt>
              <c:pt idx="2943">
                <c:v>1</c:v>
              </c:pt>
              <c:pt idx="2944">
                <c:v>1</c:v>
              </c:pt>
              <c:pt idx="2945">
                <c:v>1</c:v>
              </c:pt>
              <c:pt idx="2946">
                <c:v>2</c:v>
              </c:pt>
              <c:pt idx="2947">
                <c:v>2</c:v>
              </c:pt>
              <c:pt idx="2948">
                <c:v>1.5</c:v>
              </c:pt>
              <c:pt idx="2949">
                <c:v>2</c:v>
              </c:pt>
              <c:pt idx="2950">
                <c:v>1</c:v>
              </c:pt>
              <c:pt idx="2951">
                <c:v>1</c:v>
              </c:pt>
              <c:pt idx="2952">
                <c:v>1</c:v>
              </c:pt>
              <c:pt idx="2953">
                <c:v>2</c:v>
              </c:pt>
              <c:pt idx="2954">
                <c:v>2</c:v>
              </c:pt>
              <c:pt idx="2955">
                <c:v>1</c:v>
              </c:pt>
              <c:pt idx="2956">
                <c:v>1.5</c:v>
              </c:pt>
              <c:pt idx="2957">
                <c:v>1.5</c:v>
              </c:pt>
              <c:pt idx="2958">
                <c:v>2</c:v>
              </c:pt>
              <c:pt idx="2959">
                <c:v>2</c:v>
              </c:pt>
              <c:pt idx="2960">
                <c:v>2</c:v>
              </c:pt>
              <c:pt idx="2961">
                <c:v>2</c:v>
              </c:pt>
              <c:pt idx="2962">
                <c:v>1</c:v>
              </c:pt>
              <c:pt idx="2963">
                <c:v>2</c:v>
              </c:pt>
              <c:pt idx="2964">
                <c:v>1</c:v>
              </c:pt>
              <c:pt idx="2965">
                <c:v>2</c:v>
              </c:pt>
              <c:pt idx="2966">
                <c:v>1</c:v>
              </c:pt>
              <c:pt idx="2967">
                <c:v>2</c:v>
              </c:pt>
              <c:pt idx="2968">
                <c:v>2</c:v>
              </c:pt>
              <c:pt idx="2969">
                <c:v>1</c:v>
              </c:pt>
              <c:pt idx="2970">
                <c:v>1</c:v>
              </c:pt>
              <c:pt idx="2971">
                <c:v>2.5</c:v>
              </c:pt>
              <c:pt idx="2972">
                <c:v>3</c:v>
              </c:pt>
              <c:pt idx="2973">
                <c:v>2</c:v>
              </c:pt>
              <c:pt idx="2974">
                <c:v>2</c:v>
              </c:pt>
              <c:pt idx="2975">
                <c:v>1</c:v>
              </c:pt>
              <c:pt idx="2976">
                <c:v>2</c:v>
              </c:pt>
              <c:pt idx="2977">
                <c:v>2</c:v>
              </c:pt>
              <c:pt idx="2978">
                <c:v>2</c:v>
              </c:pt>
              <c:pt idx="2979">
                <c:v>1</c:v>
              </c:pt>
              <c:pt idx="2980">
                <c:v>2</c:v>
              </c:pt>
              <c:pt idx="2981">
                <c:v>1.5</c:v>
              </c:pt>
              <c:pt idx="2982">
                <c:v>2</c:v>
              </c:pt>
              <c:pt idx="2983">
                <c:v>1</c:v>
              </c:pt>
              <c:pt idx="2984">
                <c:v>3</c:v>
              </c:pt>
              <c:pt idx="2985">
                <c:v>1</c:v>
              </c:pt>
              <c:pt idx="2986">
                <c:v>1</c:v>
              </c:pt>
              <c:pt idx="2987">
                <c:v>2</c:v>
              </c:pt>
              <c:pt idx="2988">
                <c:v>2</c:v>
              </c:pt>
              <c:pt idx="2989">
                <c:v>1</c:v>
              </c:pt>
              <c:pt idx="2990">
                <c:v>1.5</c:v>
              </c:pt>
              <c:pt idx="2991">
                <c:v>2</c:v>
              </c:pt>
              <c:pt idx="2992">
                <c:v>1</c:v>
              </c:pt>
              <c:pt idx="2993">
                <c:v>1</c:v>
              </c:pt>
              <c:pt idx="2994">
                <c:v>1</c:v>
              </c:pt>
              <c:pt idx="2995">
                <c:v>2</c:v>
              </c:pt>
              <c:pt idx="2996">
                <c:v>2</c:v>
              </c:pt>
              <c:pt idx="2997">
                <c:v>2</c:v>
              </c:pt>
              <c:pt idx="2998">
                <c:v>2</c:v>
              </c:pt>
              <c:pt idx="2999">
                <c:v>2</c:v>
              </c:pt>
              <c:pt idx="3000">
                <c:v>1</c:v>
              </c:pt>
              <c:pt idx="3001">
                <c:v>1</c:v>
              </c:pt>
              <c:pt idx="3002">
                <c:v>2</c:v>
              </c:pt>
              <c:pt idx="3003">
                <c:v>1</c:v>
              </c:pt>
              <c:pt idx="3004">
                <c:v>2</c:v>
              </c:pt>
              <c:pt idx="3005">
                <c:v>2</c:v>
              </c:pt>
              <c:pt idx="3006">
                <c:v>1</c:v>
              </c:pt>
              <c:pt idx="3007">
                <c:v>2</c:v>
              </c:pt>
              <c:pt idx="3008">
                <c:v>2</c:v>
              </c:pt>
              <c:pt idx="3009">
                <c:v>2</c:v>
              </c:pt>
              <c:pt idx="3010">
                <c:v>2</c:v>
              </c:pt>
              <c:pt idx="3011">
                <c:v>2</c:v>
              </c:pt>
              <c:pt idx="3012">
                <c:v>2</c:v>
              </c:pt>
              <c:pt idx="3013">
                <c:v>2</c:v>
              </c:pt>
              <c:pt idx="3014">
                <c:v>2</c:v>
              </c:pt>
              <c:pt idx="3015">
                <c:v>2</c:v>
              </c:pt>
              <c:pt idx="3016">
                <c:v>1</c:v>
              </c:pt>
              <c:pt idx="3017">
                <c:v>2</c:v>
              </c:pt>
              <c:pt idx="3018">
                <c:v>1.5</c:v>
              </c:pt>
              <c:pt idx="3019">
                <c:v>1</c:v>
              </c:pt>
              <c:pt idx="3020">
                <c:v>1</c:v>
              </c:pt>
              <c:pt idx="3021">
                <c:v>1.5</c:v>
              </c:pt>
              <c:pt idx="3022">
                <c:v>2</c:v>
              </c:pt>
              <c:pt idx="3023">
                <c:v>1</c:v>
              </c:pt>
              <c:pt idx="3024">
                <c:v>2</c:v>
              </c:pt>
              <c:pt idx="3025">
                <c:v>2</c:v>
              </c:pt>
              <c:pt idx="3026">
                <c:v>1</c:v>
              </c:pt>
              <c:pt idx="3027">
                <c:v>2</c:v>
              </c:pt>
              <c:pt idx="3028">
                <c:v>2</c:v>
              </c:pt>
              <c:pt idx="3029">
                <c:v>1</c:v>
              </c:pt>
              <c:pt idx="3030">
                <c:v>1.5</c:v>
              </c:pt>
              <c:pt idx="3031">
                <c:v>1</c:v>
              </c:pt>
              <c:pt idx="3032">
                <c:v>2</c:v>
              </c:pt>
              <c:pt idx="3033">
                <c:v>2</c:v>
              </c:pt>
              <c:pt idx="3034">
                <c:v>1</c:v>
              </c:pt>
              <c:pt idx="3035">
                <c:v>2</c:v>
              </c:pt>
              <c:pt idx="3036">
                <c:v>1</c:v>
              </c:pt>
              <c:pt idx="3037">
                <c:v>1</c:v>
              </c:pt>
              <c:pt idx="3038">
                <c:v>2</c:v>
              </c:pt>
              <c:pt idx="3039">
                <c:v>1</c:v>
              </c:pt>
              <c:pt idx="3040">
                <c:v>1</c:v>
              </c:pt>
              <c:pt idx="3041">
                <c:v>1</c:v>
              </c:pt>
              <c:pt idx="3042">
                <c:v>1</c:v>
              </c:pt>
              <c:pt idx="3043">
                <c:v>1</c:v>
              </c:pt>
              <c:pt idx="3044">
                <c:v>1</c:v>
              </c:pt>
              <c:pt idx="3045">
                <c:v>2</c:v>
              </c:pt>
              <c:pt idx="3046">
                <c:v>1</c:v>
              </c:pt>
              <c:pt idx="3047">
                <c:v>1.5</c:v>
              </c:pt>
              <c:pt idx="3048">
                <c:v>2</c:v>
              </c:pt>
              <c:pt idx="3049">
                <c:v>2</c:v>
              </c:pt>
              <c:pt idx="3050">
                <c:v>1</c:v>
              </c:pt>
              <c:pt idx="3051">
                <c:v>1</c:v>
              </c:pt>
              <c:pt idx="3052">
                <c:v>1</c:v>
              </c:pt>
              <c:pt idx="3053">
                <c:v>2</c:v>
              </c:pt>
              <c:pt idx="3054">
                <c:v>2</c:v>
              </c:pt>
              <c:pt idx="3055">
                <c:v>1</c:v>
              </c:pt>
              <c:pt idx="3056">
                <c:v>1.5</c:v>
              </c:pt>
              <c:pt idx="3057">
                <c:v>1</c:v>
              </c:pt>
              <c:pt idx="3058">
                <c:v>2</c:v>
              </c:pt>
              <c:pt idx="3059">
                <c:v>1</c:v>
              </c:pt>
              <c:pt idx="3060">
                <c:v>1</c:v>
              </c:pt>
              <c:pt idx="3061">
                <c:v>1</c:v>
              </c:pt>
              <c:pt idx="3062">
                <c:v>2</c:v>
              </c:pt>
              <c:pt idx="3063">
                <c:v>3</c:v>
              </c:pt>
              <c:pt idx="3064">
                <c:v>1</c:v>
              </c:pt>
              <c:pt idx="3065">
                <c:v>1.5</c:v>
              </c:pt>
              <c:pt idx="3066">
                <c:v>1.5</c:v>
              </c:pt>
              <c:pt idx="3067">
                <c:v>2</c:v>
              </c:pt>
              <c:pt idx="3068">
                <c:v>2</c:v>
              </c:pt>
              <c:pt idx="3069">
                <c:v>2</c:v>
              </c:pt>
              <c:pt idx="3070">
                <c:v>2</c:v>
              </c:pt>
              <c:pt idx="3071">
                <c:v>1</c:v>
              </c:pt>
              <c:pt idx="3072">
                <c:v>2</c:v>
              </c:pt>
              <c:pt idx="3073">
                <c:v>2</c:v>
              </c:pt>
              <c:pt idx="3074">
                <c:v>2</c:v>
              </c:pt>
              <c:pt idx="3075">
                <c:v>2</c:v>
              </c:pt>
              <c:pt idx="3076">
                <c:v>2</c:v>
              </c:pt>
              <c:pt idx="3077">
                <c:v>1</c:v>
              </c:pt>
              <c:pt idx="3078">
                <c:v>1</c:v>
              </c:pt>
              <c:pt idx="3079">
                <c:v>2</c:v>
              </c:pt>
              <c:pt idx="3080">
                <c:v>2</c:v>
              </c:pt>
              <c:pt idx="3081">
                <c:v>1</c:v>
              </c:pt>
              <c:pt idx="3082">
                <c:v>1</c:v>
              </c:pt>
              <c:pt idx="3083">
                <c:v>1</c:v>
              </c:pt>
              <c:pt idx="3084">
                <c:v>1</c:v>
              </c:pt>
              <c:pt idx="3085">
                <c:v>1</c:v>
              </c:pt>
              <c:pt idx="3086">
                <c:v>1</c:v>
              </c:pt>
              <c:pt idx="3087">
                <c:v>1.5</c:v>
              </c:pt>
              <c:pt idx="3088">
                <c:v>1</c:v>
              </c:pt>
              <c:pt idx="3089">
                <c:v>1</c:v>
              </c:pt>
              <c:pt idx="3090">
                <c:v>1</c:v>
              </c:pt>
              <c:pt idx="3091">
                <c:v>2</c:v>
              </c:pt>
              <c:pt idx="3092">
                <c:v>1</c:v>
              </c:pt>
              <c:pt idx="3093">
                <c:v>1</c:v>
              </c:pt>
              <c:pt idx="3094">
                <c:v>2</c:v>
              </c:pt>
              <c:pt idx="3095">
                <c:v>1</c:v>
              </c:pt>
              <c:pt idx="3096">
                <c:v>1</c:v>
              </c:pt>
              <c:pt idx="3097">
                <c:v>2</c:v>
              </c:pt>
              <c:pt idx="3098">
                <c:v>2</c:v>
              </c:pt>
              <c:pt idx="3099">
                <c:v>1</c:v>
              </c:pt>
              <c:pt idx="3100">
                <c:v>2</c:v>
              </c:pt>
              <c:pt idx="3101">
                <c:v>2</c:v>
              </c:pt>
              <c:pt idx="3102">
                <c:v>1.5</c:v>
              </c:pt>
              <c:pt idx="3103">
                <c:v>1</c:v>
              </c:pt>
              <c:pt idx="3104">
                <c:v>1</c:v>
              </c:pt>
              <c:pt idx="3105">
                <c:v>1</c:v>
              </c:pt>
              <c:pt idx="3106">
                <c:v>2</c:v>
              </c:pt>
              <c:pt idx="3107">
                <c:v>2</c:v>
              </c:pt>
              <c:pt idx="3108">
                <c:v>1.5</c:v>
              </c:pt>
              <c:pt idx="3109">
                <c:v>1</c:v>
              </c:pt>
              <c:pt idx="3110">
                <c:v>1</c:v>
              </c:pt>
              <c:pt idx="3111">
                <c:v>1</c:v>
              </c:pt>
              <c:pt idx="3112">
                <c:v>1</c:v>
              </c:pt>
              <c:pt idx="3113">
                <c:v>2</c:v>
              </c:pt>
              <c:pt idx="3114">
                <c:v>1</c:v>
              </c:pt>
              <c:pt idx="3115">
                <c:v>2</c:v>
              </c:pt>
              <c:pt idx="3116">
                <c:v>2</c:v>
              </c:pt>
              <c:pt idx="3117">
                <c:v>2</c:v>
              </c:pt>
              <c:pt idx="3118">
                <c:v>2</c:v>
              </c:pt>
              <c:pt idx="3119">
                <c:v>1</c:v>
              </c:pt>
              <c:pt idx="3120">
                <c:v>1</c:v>
              </c:pt>
              <c:pt idx="3121">
                <c:v>2</c:v>
              </c:pt>
              <c:pt idx="3122">
                <c:v>2</c:v>
              </c:pt>
              <c:pt idx="3123">
                <c:v>2</c:v>
              </c:pt>
              <c:pt idx="3124">
                <c:v>1.5</c:v>
              </c:pt>
              <c:pt idx="3125">
                <c:v>2.5</c:v>
              </c:pt>
              <c:pt idx="3126">
                <c:v>1</c:v>
              </c:pt>
              <c:pt idx="3127">
                <c:v>3</c:v>
              </c:pt>
              <c:pt idx="3128">
                <c:v>1</c:v>
              </c:pt>
              <c:pt idx="3129">
                <c:v>1</c:v>
              </c:pt>
              <c:pt idx="3130">
                <c:v>1</c:v>
              </c:pt>
              <c:pt idx="3131">
                <c:v>2</c:v>
              </c:pt>
              <c:pt idx="3132">
                <c:v>2</c:v>
              </c:pt>
              <c:pt idx="3133">
                <c:v>1.5</c:v>
              </c:pt>
              <c:pt idx="3134">
                <c:v>1.5</c:v>
              </c:pt>
              <c:pt idx="3135">
                <c:v>1.5</c:v>
              </c:pt>
              <c:pt idx="3136">
                <c:v>1</c:v>
              </c:pt>
              <c:pt idx="3137">
                <c:v>1</c:v>
              </c:pt>
              <c:pt idx="3138">
                <c:v>1</c:v>
              </c:pt>
              <c:pt idx="3139">
                <c:v>1</c:v>
              </c:pt>
              <c:pt idx="3140">
                <c:v>1</c:v>
              </c:pt>
              <c:pt idx="3141">
                <c:v>1</c:v>
              </c:pt>
              <c:pt idx="3142">
                <c:v>1</c:v>
              </c:pt>
              <c:pt idx="3143">
                <c:v>1</c:v>
              </c:pt>
              <c:pt idx="3144">
                <c:v>1</c:v>
              </c:pt>
              <c:pt idx="3145">
                <c:v>2</c:v>
              </c:pt>
              <c:pt idx="3146">
                <c:v>1</c:v>
              </c:pt>
              <c:pt idx="3147">
                <c:v>3</c:v>
              </c:pt>
              <c:pt idx="3148">
                <c:v>1</c:v>
              </c:pt>
              <c:pt idx="3149">
                <c:v>2</c:v>
              </c:pt>
              <c:pt idx="3150">
                <c:v>1</c:v>
              </c:pt>
              <c:pt idx="3151">
                <c:v>3</c:v>
              </c:pt>
              <c:pt idx="3152">
                <c:v>2</c:v>
              </c:pt>
              <c:pt idx="3153">
                <c:v>2</c:v>
              </c:pt>
              <c:pt idx="3154">
                <c:v>2</c:v>
              </c:pt>
              <c:pt idx="3155">
                <c:v>1</c:v>
              </c:pt>
              <c:pt idx="3156">
                <c:v>2</c:v>
              </c:pt>
              <c:pt idx="3157">
                <c:v>2</c:v>
              </c:pt>
              <c:pt idx="3158">
                <c:v>2</c:v>
              </c:pt>
              <c:pt idx="3159">
                <c:v>2</c:v>
              </c:pt>
              <c:pt idx="3160">
                <c:v>2</c:v>
              </c:pt>
              <c:pt idx="3161">
                <c:v>2</c:v>
              </c:pt>
              <c:pt idx="3162">
                <c:v>1</c:v>
              </c:pt>
              <c:pt idx="3163">
                <c:v>2</c:v>
              </c:pt>
              <c:pt idx="3164">
                <c:v>2</c:v>
              </c:pt>
              <c:pt idx="3165">
                <c:v>2</c:v>
              </c:pt>
              <c:pt idx="3166">
                <c:v>2</c:v>
              </c:pt>
              <c:pt idx="3167">
                <c:v>2</c:v>
              </c:pt>
              <c:pt idx="3168">
                <c:v>2</c:v>
              </c:pt>
              <c:pt idx="3169">
                <c:v>1</c:v>
              </c:pt>
              <c:pt idx="3170">
                <c:v>1.5</c:v>
              </c:pt>
              <c:pt idx="3171">
                <c:v>1</c:v>
              </c:pt>
              <c:pt idx="3172">
                <c:v>1</c:v>
              </c:pt>
              <c:pt idx="3173">
                <c:v>2</c:v>
              </c:pt>
              <c:pt idx="3174">
                <c:v>3</c:v>
              </c:pt>
              <c:pt idx="3175">
                <c:v>2</c:v>
              </c:pt>
              <c:pt idx="3176">
                <c:v>2</c:v>
              </c:pt>
              <c:pt idx="3177">
                <c:v>2</c:v>
              </c:pt>
              <c:pt idx="3178">
                <c:v>1</c:v>
              </c:pt>
              <c:pt idx="3179">
                <c:v>1</c:v>
              </c:pt>
              <c:pt idx="3180">
                <c:v>1</c:v>
              </c:pt>
              <c:pt idx="3181">
                <c:v>1</c:v>
              </c:pt>
              <c:pt idx="3182">
                <c:v>1</c:v>
              </c:pt>
              <c:pt idx="3183">
                <c:v>1</c:v>
              </c:pt>
              <c:pt idx="3184">
                <c:v>2</c:v>
              </c:pt>
              <c:pt idx="3185">
                <c:v>1</c:v>
              </c:pt>
              <c:pt idx="3186">
                <c:v>2</c:v>
              </c:pt>
              <c:pt idx="3187">
                <c:v>2</c:v>
              </c:pt>
              <c:pt idx="3188">
                <c:v>1</c:v>
              </c:pt>
              <c:pt idx="3189">
                <c:v>1</c:v>
              </c:pt>
              <c:pt idx="3190">
                <c:v>1</c:v>
              </c:pt>
              <c:pt idx="3191">
                <c:v>2</c:v>
              </c:pt>
              <c:pt idx="3192">
                <c:v>1</c:v>
              </c:pt>
              <c:pt idx="3193">
                <c:v>2</c:v>
              </c:pt>
              <c:pt idx="3194">
                <c:v>1.5</c:v>
              </c:pt>
              <c:pt idx="3195">
                <c:v>1</c:v>
              </c:pt>
              <c:pt idx="3196">
                <c:v>1</c:v>
              </c:pt>
              <c:pt idx="3197">
                <c:v>2</c:v>
              </c:pt>
              <c:pt idx="3198">
                <c:v>1</c:v>
              </c:pt>
              <c:pt idx="3199">
                <c:v>1</c:v>
              </c:pt>
              <c:pt idx="3200">
                <c:v>2</c:v>
              </c:pt>
              <c:pt idx="3201">
                <c:v>2</c:v>
              </c:pt>
              <c:pt idx="3202">
                <c:v>2</c:v>
              </c:pt>
              <c:pt idx="3203">
                <c:v>1.5</c:v>
              </c:pt>
              <c:pt idx="3204">
                <c:v>1</c:v>
              </c:pt>
              <c:pt idx="3205">
                <c:v>2</c:v>
              </c:pt>
              <c:pt idx="3206">
                <c:v>1.5</c:v>
              </c:pt>
              <c:pt idx="3207">
                <c:v>1</c:v>
              </c:pt>
              <c:pt idx="3208">
                <c:v>2</c:v>
              </c:pt>
              <c:pt idx="3209">
                <c:v>2</c:v>
              </c:pt>
              <c:pt idx="3210">
                <c:v>1</c:v>
              </c:pt>
              <c:pt idx="3211">
                <c:v>1</c:v>
              </c:pt>
              <c:pt idx="3212">
                <c:v>1</c:v>
              </c:pt>
              <c:pt idx="3213">
                <c:v>1</c:v>
              </c:pt>
              <c:pt idx="3214">
                <c:v>2</c:v>
              </c:pt>
              <c:pt idx="3215">
                <c:v>1</c:v>
              </c:pt>
              <c:pt idx="3216">
                <c:v>1</c:v>
              </c:pt>
              <c:pt idx="3217">
                <c:v>1</c:v>
              </c:pt>
              <c:pt idx="3218">
                <c:v>3</c:v>
              </c:pt>
              <c:pt idx="3219">
                <c:v>1</c:v>
              </c:pt>
              <c:pt idx="3220">
                <c:v>1</c:v>
              </c:pt>
              <c:pt idx="3221">
                <c:v>2</c:v>
              </c:pt>
              <c:pt idx="3222">
                <c:v>1</c:v>
              </c:pt>
              <c:pt idx="3223">
                <c:v>1</c:v>
              </c:pt>
              <c:pt idx="3224">
                <c:v>1</c:v>
              </c:pt>
              <c:pt idx="3225">
                <c:v>1</c:v>
              </c:pt>
              <c:pt idx="3226">
                <c:v>1</c:v>
              </c:pt>
              <c:pt idx="3227">
                <c:v>2</c:v>
              </c:pt>
              <c:pt idx="3228">
                <c:v>1</c:v>
              </c:pt>
              <c:pt idx="3229">
                <c:v>2</c:v>
              </c:pt>
              <c:pt idx="3230">
                <c:v>1</c:v>
              </c:pt>
              <c:pt idx="3231">
                <c:v>1</c:v>
              </c:pt>
              <c:pt idx="3232">
                <c:v>1</c:v>
              </c:pt>
              <c:pt idx="3233">
                <c:v>2</c:v>
              </c:pt>
              <c:pt idx="3234">
                <c:v>1</c:v>
              </c:pt>
              <c:pt idx="3235">
                <c:v>2</c:v>
              </c:pt>
              <c:pt idx="3236">
                <c:v>1</c:v>
              </c:pt>
              <c:pt idx="3237">
                <c:v>1</c:v>
              </c:pt>
              <c:pt idx="3238">
                <c:v>2</c:v>
              </c:pt>
              <c:pt idx="3239">
                <c:v>2</c:v>
              </c:pt>
              <c:pt idx="3240">
                <c:v>2</c:v>
              </c:pt>
              <c:pt idx="3241">
                <c:v>1</c:v>
              </c:pt>
              <c:pt idx="3242">
                <c:v>1</c:v>
              </c:pt>
              <c:pt idx="3243">
                <c:v>1.5</c:v>
              </c:pt>
              <c:pt idx="3244">
                <c:v>1</c:v>
              </c:pt>
              <c:pt idx="3245">
                <c:v>1.5</c:v>
              </c:pt>
              <c:pt idx="3246">
                <c:v>2</c:v>
              </c:pt>
              <c:pt idx="3247">
                <c:v>2</c:v>
              </c:pt>
              <c:pt idx="3248">
                <c:v>1</c:v>
              </c:pt>
              <c:pt idx="3249">
                <c:v>1</c:v>
              </c:pt>
              <c:pt idx="3250">
                <c:v>1</c:v>
              </c:pt>
              <c:pt idx="3251">
                <c:v>1</c:v>
              </c:pt>
              <c:pt idx="3252">
                <c:v>1</c:v>
              </c:pt>
              <c:pt idx="3253">
                <c:v>1</c:v>
              </c:pt>
              <c:pt idx="3254">
                <c:v>2</c:v>
              </c:pt>
              <c:pt idx="3255">
                <c:v>1</c:v>
              </c:pt>
              <c:pt idx="3256">
                <c:v>1</c:v>
              </c:pt>
              <c:pt idx="3257">
                <c:v>1</c:v>
              </c:pt>
              <c:pt idx="3258">
                <c:v>2</c:v>
              </c:pt>
              <c:pt idx="3259">
                <c:v>1.5</c:v>
              </c:pt>
              <c:pt idx="3260">
                <c:v>1</c:v>
              </c:pt>
              <c:pt idx="3261">
                <c:v>1</c:v>
              </c:pt>
              <c:pt idx="3262">
                <c:v>1</c:v>
              </c:pt>
              <c:pt idx="3263">
                <c:v>1.5</c:v>
              </c:pt>
              <c:pt idx="3264">
                <c:v>1</c:v>
              </c:pt>
              <c:pt idx="3265">
                <c:v>1</c:v>
              </c:pt>
              <c:pt idx="3266">
                <c:v>1</c:v>
              </c:pt>
              <c:pt idx="3267">
                <c:v>1.5</c:v>
              </c:pt>
              <c:pt idx="3268">
                <c:v>2</c:v>
              </c:pt>
              <c:pt idx="3269">
                <c:v>1</c:v>
              </c:pt>
              <c:pt idx="3270">
                <c:v>2</c:v>
              </c:pt>
              <c:pt idx="3271">
                <c:v>2</c:v>
              </c:pt>
              <c:pt idx="3272">
                <c:v>2</c:v>
              </c:pt>
              <c:pt idx="3273">
                <c:v>2</c:v>
              </c:pt>
              <c:pt idx="3274">
                <c:v>2</c:v>
              </c:pt>
              <c:pt idx="3275">
                <c:v>2</c:v>
              </c:pt>
              <c:pt idx="3276">
                <c:v>1</c:v>
              </c:pt>
              <c:pt idx="3277">
                <c:v>1</c:v>
              </c:pt>
              <c:pt idx="3278">
                <c:v>1</c:v>
              </c:pt>
              <c:pt idx="3279">
                <c:v>2</c:v>
              </c:pt>
              <c:pt idx="3280">
                <c:v>1</c:v>
              </c:pt>
              <c:pt idx="3281">
                <c:v>2</c:v>
              </c:pt>
              <c:pt idx="3282">
                <c:v>1</c:v>
              </c:pt>
              <c:pt idx="3283">
                <c:v>2</c:v>
              </c:pt>
              <c:pt idx="3284">
                <c:v>2</c:v>
              </c:pt>
              <c:pt idx="3285">
                <c:v>2</c:v>
              </c:pt>
              <c:pt idx="3286">
                <c:v>2</c:v>
              </c:pt>
              <c:pt idx="3287">
                <c:v>1</c:v>
              </c:pt>
              <c:pt idx="3288">
                <c:v>2</c:v>
              </c:pt>
              <c:pt idx="3289">
                <c:v>1</c:v>
              </c:pt>
              <c:pt idx="3290">
                <c:v>1</c:v>
              </c:pt>
              <c:pt idx="3291">
                <c:v>2</c:v>
              </c:pt>
              <c:pt idx="3292">
                <c:v>2</c:v>
              </c:pt>
              <c:pt idx="3293">
                <c:v>2</c:v>
              </c:pt>
              <c:pt idx="3294">
                <c:v>2</c:v>
              </c:pt>
              <c:pt idx="3295">
                <c:v>1</c:v>
              </c:pt>
              <c:pt idx="3296">
                <c:v>1</c:v>
              </c:pt>
              <c:pt idx="3297">
                <c:v>2</c:v>
              </c:pt>
              <c:pt idx="3298">
                <c:v>1.5</c:v>
              </c:pt>
              <c:pt idx="3299">
                <c:v>1</c:v>
              </c:pt>
              <c:pt idx="3300">
                <c:v>2</c:v>
              </c:pt>
              <c:pt idx="3301">
                <c:v>1.5</c:v>
              </c:pt>
              <c:pt idx="3302">
                <c:v>1.5</c:v>
              </c:pt>
              <c:pt idx="3303">
                <c:v>1</c:v>
              </c:pt>
              <c:pt idx="3304">
                <c:v>1</c:v>
              </c:pt>
              <c:pt idx="3305">
                <c:v>2</c:v>
              </c:pt>
              <c:pt idx="3306">
                <c:v>1</c:v>
              </c:pt>
              <c:pt idx="3307">
                <c:v>1</c:v>
              </c:pt>
              <c:pt idx="3308">
                <c:v>2</c:v>
              </c:pt>
              <c:pt idx="3309">
                <c:v>1.5</c:v>
              </c:pt>
              <c:pt idx="3310">
                <c:v>2</c:v>
              </c:pt>
              <c:pt idx="3311">
                <c:v>1</c:v>
              </c:pt>
              <c:pt idx="3312">
                <c:v>1.5</c:v>
              </c:pt>
              <c:pt idx="3313">
                <c:v>2</c:v>
              </c:pt>
              <c:pt idx="3314">
                <c:v>1.5</c:v>
              </c:pt>
              <c:pt idx="3315">
                <c:v>1</c:v>
              </c:pt>
              <c:pt idx="3316">
                <c:v>1</c:v>
              </c:pt>
              <c:pt idx="3317">
                <c:v>1</c:v>
              </c:pt>
              <c:pt idx="3318">
                <c:v>1</c:v>
              </c:pt>
              <c:pt idx="3319">
                <c:v>1</c:v>
              </c:pt>
              <c:pt idx="3320">
                <c:v>1.5</c:v>
              </c:pt>
              <c:pt idx="3321">
                <c:v>2</c:v>
              </c:pt>
              <c:pt idx="3322">
                <c:v>1</c:v>
              </c:pt>
              <c:pt idx="3323">
                <c:v>1</c:v>
              </c:pt>
              <c:pt idx="3324">
                <c:v>1</c:v>
              </c:pt>
              <c:pt idx="3325">
                <c:v>1.5</c:v>
              </c:pt>
              <c:pt idx="3326">
                <c:v>1</c:v>
              </c:pt>
              <c:pt idx="3327">
                <c:v>2</c:v>
              </c:pt>
              <c:pt idx="3328">
                <c:v>1.5</c:v>
              </c:pt>
              <c:pt idx="3329">
                <c:v>2</c:v>
              </c:pt>
              <c:pt idx="3330">
                <c:v>1</c:v>
              </c:pt>
              <c:pt idx="3331">
                <c:v>1</c:v>
              </c:pt>
              <c:pt idx="3332">
                <c:v>2</c:v>
              </c:pt>
              <c:pt idx="3333">
                <c:v>1.5</c:v>
              </c:pt>
              <c:pt idx="3334">
                <c:v>2</c:v>
              </c:pt>
              <c:pt idx="3335">
                <c:v>1</c:v>
              </c:pt>
              <c:pt idx="3336">
                <c:v>1</c:v>
              </c:pt>
              <c:pt idx="3337">
                <c:v>2</c:v>
              </c:pt>
              <c:pt idx="3338">
                <c:v>2</c:v>
              </c:pt>
              <c:pt idx="3339">
                <c:v>1</c:v>
              </c:pt>
              <c:pt idx="3340">
                <c:v>2</c:v>
              </c:pt>
              <c:pt idx="3341">
                <c:v>1</c:v>
              </c:pt>
              <c:pt idx="3342">
                <c:v>1</c:v>
              </c:pt>
              <c:pt idx="3343">
                <c:v>1</c:v>
              </c:pt>
              <c:pt idx="3344">
                <c:v>1</c:v>
              </c:pt>
              <c:pt idx="3345">
                <c:v>1</c:v>
              </c:pt>
              <c:pt idx="3346">
                <c:v>2</c:v>
              </c:pt>
              <c:pt idx="3347">
                <c:v>1</c:v>
              </c:pt>
              <c:pt idx="3348">
                <c:v>2</c:v>
              </c:pt>
              <c:pt idx="3349">
                <c:v>2</c:v>
              </c:pt>
              <c:pt idx="3350">
                <c:v>1</c:v>
              </c:pt>
              <c:pt idx="3351">
                <c:v>1.5</c:v>
              </c:pt>
              <c:pt idx="3352">
                <c:v>1</c:v>
              </c:pt>
              <c:pt idx="3353">
                <c:v>2</c:v>
              </c:pt>
              <c:pt idx="3354">
                <c:v>2</c:v>
              </c:pt>
              <c:pt idx="3355">
                <c:v>2</c:v>
              </c:pt>
              <c:pt idx="3356">
                <c:v>2</c:v>
              </c:pt>
              <c:pt idx="3357">
                <c:v>1</c:v>
              </c:pt>
              <c:pt idx="3358">
                <c:v>2</c:v>
              </c:pt>
              <c:pt idx="3359">
                <c:v>2</c:v>
              </c:pt>
              <c:pt idx="3360">
                <c:v>1</c:v>
              </c:pt>
              <c:pt idx="3361">
                <c:v>1</c:v>
              </c:pt>
              <c:pt idx="3362">
                <c:v>2</c:v>
              </c:pt>
              <c:pt idx="3363">
                <c:v>2</c:v>
              </c:pt>
              <c:pt idx="3364">
                <c:v>1</c:v>
              </c:pt>
              <c:pt idx="3365">
                <c:v>1</c:v>
              </c:pt>
              <c:pt idx="3366">
                <c:v>1</c:v>
              </c:pt>
              <c:pt idx="3367">
                <c:v>1</c:v>
              </c:pt>
              <c:pt idx="3368">
                <c:v>1.5</c:v>
              </c:pt>
              <c:pt idx="3369">
                <c:v>1</c:v>
              </c:pt>
              <c:pt idx="3370">
                <c:v>2</c:v>
              </c:pt>
              <c:pt idx="3371">
                <c:v>1</c:v>
              </c:pt>
              <c:pt idx="3372">
                <c:v>2</c:v>
              </c:pt>
              <c:pt idx="3373">
                <c:v>1</c:v>
              </c:pt>
              <c:pt idx="3374">
                <c:v>1</c:v>
              </c:pt>
              <c:pt idx="3375">
                <c:v>1</c:v>
              </c:pt>
              <c:pt idx="3376">
                <c:v>2</c:v>
              </c:pt>
              <c:pt idx="3377">
                <c:v>2</c:v>
              </c:pt>
              <c:pt idx="3378">
                <c:v>1</c:v>
              </c:pt>
              <c:pt idx="3379">
                <c:v>1</c:v>
              </c:pt>
              <c:pt idx="3380">
                <c:v>1</c:v>
              </c:pt>
              <c:pt idx="3381">
                <c:v>1</c:v>
              </c:pt>
              <c:pt idx="3382">
                <c:v>1</c:v>
              </c:pt>
              <c:pt idx="3383">
                <c:v>1</c:v>
              </c:pt>
              <c:pt idx="3384">
                <c:v>1</c:v>
              </c:pt>
              <c:pt idx="3385">
                <c:v>1</c:v>
              </c:pt>
              <c:pt idx="3386">
                <c:v>1.5</c:v>
              </c:pt>
              <c:pt idx="3387">
                <c:v>1</c:v>
              </c:pt>
              <c:pt idx="3388">
                <c:v>2</c:v>
              </c:pt>
              <c:pt idx="3389">
                <c:v>2</c:v>
              </c:pt>
              <c:pt idx="3390">
                <c:v>2</c:v>
              </c:pt>
              <c:pt idx="3391">
                <c:v>2</c:v>
              </c:pt>
              <c:pt idx="3392">
                <c:v>2</c:v>
              </c:pt>
              <c:pt idx="3393">
                <c:v>2</c:v>
              </c:pt>
              <c:pt idx="3394">
                <c:v>2</c:v>
              </c:pt>
              <c:pt idx="3395">
                <c:v>3</c:v>
              </c:pt>
              <c:pt idx="3396">
                <c:v>2</c:v>
              </c:pt>
              <c:pt idx="3397">
                <c:v>2</c:v>
              </c:pt>
              <c:pt idx="3398">
                <c:v>3.5</c:v>
              </c:pt>
              <c:pt idx="3399">
                <c:v>2</c:v>
              </c:pt>
              <c:pt idx="3400">
                <c:v>2</c:v>
              </c:pt>
              <c:pt idx="3401">
                <c:v>3</c:v>
              </c:pt>
              <c:pt idx="3402">
                <c:v>1</c:v>
              </c:pt>
              <c:pt idx="3403">
                <c:v>2</c:v>
              </c:pt>
              <c:pt idx="3404">
                <c:v>2</c:v>
              </c:pt>
              <c:pt idx="3405">
                <c:v>2</c:v>
              </c:pt>
              <c:pt idx="3406">
                <c:v>1</c:v>
              </c:pt>
              <c:pt idx="3407">
                <c:v>1</c:v>
              </c:pt>
              <c:pt idx="3408">
                <c:v>2</c:v>
              </c:pt>
              <c:pt idx="3409">
                <c:v>1</c:v>
              </c:pt>
              <c:pt idx="3410">
                <c:v>1</c:v>
              </c:pt>
              <c:pt idx="3411">
                <c:v>1.5</c:v>
              </c:pt>
              <c:pt idx="3412">
                <c:v>1</c:v>
              </c:pt>
              <c:pt idx="3413">
                <c:v>1</c:v>
              </c:pt>
              <c:pt idx="3414">
                <c:v>1</c:v>
              </c:pt>
              <c:pt idx="3415">
                <c:v>1</c:v>
              </c:pt>
              <c:pt idx="3416">
                <c:v>1</c:v>
              </c:pt>
              <c:pt idx="3417">
                <c:v>1</c:v>
              </c:pt>
              <c:pt idx="3418">
                <c:v>2</c:v>
              </c:pt>
              <c:pt idx="3419">
                <c:v>1.5</c:v>
              </c:pt>
              <c:pt idx="3420">
                <c:v>1.5</c:v>
              </c:pt>
              <c:pt idx="3421">
                <c:v>2</c:v>
              </c:pt>
              <c:pt idx="3422">
                <c:v>1</c:v>
              </c:pt>
              <c:pt idx="3423">
                <c:v>1</c:v>
              </c:pt>
              <c:pt idx="3424">
                <c:v>2</c:v>
              </c:pt>
              <c:pt idx="3425">
                <c:v>1</c:v>
              </c:pt>
              <c:pt idx="3426">
                <c:v>2</c:v>
              </c:pt>
              <c:pt idx="3427">
                <c:v>2</c:v>
              </c:pt>
              <c:pt idx="3428">
                <c:v>1</c:v>
              </c:pt>
              <c:pt idx="3429">
                <c:v>1.5</c:v>
              </c:pt>
              <c:pt idx="3430">
                <c:v>1</c:v>
              </c:pt>
              <c:pt idx="3431">
                <c:v>1</c:v>
              </c:pt>
              <c:pt idx="3432">
                <c:v>1.5</c:v>
              </c:pt>
              <c:pt idx="3433">
                <c:v>1</c:v>
              </c:pt>
              <c:pt idx="3434">
                <c:v>1.5</c:v>
              </c:pt>
              <c:pt idx="3435">
                <c:v>1.5</c:v>
              </c:pt>
              <c:pt idx="3436">
                <c:v>1</c:v>
              </c:pt>
              <c:pt idx="3437">
                <c:v>2</c:v>
              </c:pt>
              <c:pt idx="3438">
                <c:v>1</c:v>
              </c:pt>
              <c:pt idx="3439">
                <c:v>1</c:v>
              </c:pt>
              <c:pt idx="3440">
                <c:v>2</c:v>
              </c:pt>
              <c:pt idx="3441">
                <c:v>2</c:v>
              </c:pt>
              <c:pt idx="3442">
                <c:v>1</c:v>
              </c:pt>
              <c:pt idx="3443">
                <c:v>2.5</c:v>
              </c:pt>
              <c:pt idx="3444">
                <c:v>1</c:v>
              </c:pt>
              <c:pt idx="3445">
                <c:v>1</c:v>
              </c:pt>
              <c:pt idx="3446">
                <c:v>1</c:v>
              </c:pt>
              <c:pt idx="3447">
                <c:v>2</c:v>
              </c:pt>
              <c:pt idx="3448">
                <c:v>1</c:v>
              </c:pt>
              <c:pt idx="3449">
                <c:v>1</c:v>
              </c:pt>
              <c:pt idx="3450">
                <c:v>1</c:v>
              </c:pt>
              <c:pt idx="3451">
                <c:v>2</c:v>
              </c:pt>
              <c:pt idx="3452">
                <c:v>1</c:v>
              </c:pt>
              <c:pt idx="3453">
                <c:v>1</c:v>
              </c:pt>
              <c:pt idx="3454">
                <c:v>1.5</c:v>
              </c:pt>
              <c:pt idx="3455">
                <c:v>2</c:v>
              </c:pt>
              <c:pt idx="3456">
                <c:v>2</c:v>
              </c:pt>
              <c:pt idx="3457">
                <c:v>1</c:v>
              </c:pt>
              <c:pt idx="3458">
                <c:v>2</c:v>
              </c:pt>
              <c:pt idx="3459">
                <c:v>1</c:v>
              </c:pt>
              <c:pt idx="3460">
                <c:v>2.5</c:v>
              </c:pt>
              <c:pt idx="3461">
                <c:v>1</c:v>
              </c:pt>
              <c:pt idx="3462">
                <c:v>1</c:v>
              </c:pt>
              <c:pt idx="3463">
                <c:v>2</c:v>
              </c:pt>
              <c:pt idx="3464">
                <c:v>1</c:v>
              </c:pt>
              <c:pt idx="3465">
                <c:v>1</c:v>
              </c:pt>
              <c:pt idx="3466">
                <c:v>2</c:v>
              </c:pt>
              <c:pt idx="3467">
                <c:v>1</c:v>
              </c:pt>
              <c:pt idx="3468">
                <c:v>1</c:v>
              </c:pt>
              <c:pt idx="3469">
                <c:v>2</c:v>
              </c:pt>
              <c:pt idx="3470">
                <c:v>2.5</c:v>
              </c:pt>
              <c:pt idx="3471">
                <c:v>1</c:v>
              </c:pt>
              <c:pt idx="3472">
                <c:v>1</c:v>
              </c:pt>
              <c:pt idx="3473">
                <c:v>1</c:v>
              </c:pt>
              <c:pt idx="3474">
                <c:v>1</c:v>
              </c:pt>
              <c:pt idx="3475">
                <c:v>1</c:v>
              </c:pt>
              <c:pt idx="3476">
                <c:v>2</c:v>
              </c:pt>
              <c:pt idx="3477">
                <c:v>1</c:v>
              </c:pt>
              <c:pt idx="3478">
                <c:v>1.5</c:v>
              </c:pt>
              <c:pt idx="3479">
                <c:v>2</c:v>
              </c:pt>
              <c:pt idx="3480">
                <c:v>1</c:v>
              </c:pt>
              <c:pt idx="3481">
                <c:v>2</c:v>
              </c:pt>
              <c:pt idx="3482">
                <c:v>1</c:v>
              </c:pt>
              <c:pt idx="3483">
                <c:v>1</c:v>
              </c:pt>
              <c:pt idx="3484">
                <c:v>1</c:v>
              </c:pt>
              <c:pt idx="3485">
                <c:v>1</c:v>
              </c:pt>
              <c:pt idx="3486">
                <c:v>1</c:v>
              </c:pt>
              <c:pt idx="3487">
                <c:v>1.5</c:v>
              </c:pt>
              <c:pt idx="3488">
                <c:v>1</c:v>
              </c:pt>
              <c:pt idx="3489">
                <c:v>2</c:v>
              </c:pt>
              <c:pt idx="3490">
                <c:v>2</c:v>
              </c:pt>
              <c:pt idx="3491">
                <c:v>1</c:v>
              </c:pt>
              <c:pt idx="3492">
                <c:v>1.5</c:v>
              </c:pt>
              <c:pt idx="3493">
                <c:v>2</c:v>
              </c:pt>
              <c:pt idx="3494">
                <c:v>1</c:v>
              </c:pt>
              <c:pt idx="3495">
                <c:v>2</c:v>
              </c:pt>
              <c:pt idx="3496">
                <c:v>2.5</c:v>
              </c:pt>
              <c:pt idx="3497">
                <c:v>2</c:v>
              </c:pt>
              <c:pt idx="3498">
                <c:v>1.5</c:v>
              </c:pt>
              <c:pt idx="3499">
                <c:v>2</c:v>
              </c:pt>
              <c:pt idx="3500">
                <c:v>1.5</c:v>
              </c:pt>
              <c:pt idx="3501">
                <c:v>1</c:v>
              </c:pt>
              <c:pt idx="3502">
                <c:v>2</c:v>
              </c:pt>
              <c:pt idx="3503">
                <c:v>1</c:v>
              </c:pt>
              <c:pt idx="3504">
                <c:v>1</c:v>
              </c:pt>
              <c:pt idx="3505">
                <c:v>1</c:v>
              </c:pt>
              <c:pt idx="3506">
                <c:v>1</c:v>
              </c:pt>
              <c:pt idx="3507">
                <c:v>1.5</c:v>
              </c:pt>
              <c:pt idx="3508">
                <c:v>1</c:v>
              </c:pt>
              <c:pt idx="3509">
                <c:v>1</c:v>
              </c:pt>
              <c:pt idx="3510">
                <c:v>1</c:v>
              </c:pt>
              <c:pt idx="3511">
                <c:v>2</c:v>
              </c:pt>
              <c:pt idx="3512">
                <c:v>1.5</c:v>
              </c:pt>
              <c:pt idx="3513">
                <c:v>1</c:v>
              </c:pt>
              <c:pt idx="3514">
                <c:v>1.5</c:v>
              </c:pt>
              <c:pt idx="3515">
                <c:v>2</c:v>
              </c:pt>
              <c:pt idx="3516">
                <c:v>2.5</c:v>
              </c:pt>
              <c:pt idx="3517">
                <c:v>2</c:v>
              </c:pt>
              <c:pt idx="3518">
                <c:v>2</c:v>
              </c:pt>
              <c:pt idx="3519">
                <c:v>2</c:v>
              </c:pt>
              <c:pt idx="3520">
                <c:v>2</c:v>
              </c:pt>
              <c:pt idx="3521">
                <c:v>1</c:v>
              </c:pt>
              <c:pt idx="3522">
                <c:v>2</c:v>
              </c:pt>
              <c:pt idx="3523">
                <c:v>1</c:v>
              </c:pt>
              <c:pt idx="3524">
                <c:v>2</c:v>
              </c:pt>
              <c:pt idx="3525">
                <c:v>1.5</c:v>
              </c:pt>
              <c:pt idx="3526">
                <c:v>2</c:v>
              </c:pt>
              <c:pt idx="3527">
                <c:v>1.5</c:v>
              </c:pt>
              <c:pt idx="3528">
                <c:v>1</c:v>
              </c:pt>
              <c:pt idx="3529">
                <c:v>1</c:v>
              </c:pt>
              <c:pt idx="3530">
                <c:v>1</c:v>
              </c:pt>
              <c:pt idx="3531">
                <c:v>1</c:v>
              </c:pt>
              <c:pt idx="3532">
                <c:v>1</c:v>
              </c:pt>
              <c:pt idx="3533">
                <c:v>2</c:v>
              </c:pt>
              <c:pt idx="3534">
                <c:v>1</c:v>
              </c:pt>
              <c:pt idx="3535">
                <c:v>1</c:v>
              </c:pt>
              <c:pt idx="3536">
                <c:v>1</c:v>
              </c:pt>
              <c:pt idx="3537">
                <c:v>1</c:v>
              </c:pt>
              <c:pt idx="3538">
                <c:v>2</c:v>
              </c:pt>
              <c:pt idx="3539">
                <c:v>1</c:v>
              </c:pt>
              <c:pt idx="3540">
                <c:v>1</c:v>
              </c:pt>
              <c:pt idx="3541">
                <c:v>2</c:v>
              </c:pt>
              <c:pt idx="3542">
                <c:v>1</c:v>
              </c:pt>
              <c:pt idx="3543">
                <c:v>1</c:v>
              </c:pt>
              <c:pt idx="3544">
                <c:v>2</c:v>
              </c:pt>
              <c:pt idx="3545">
                <c:v>2</c:v>
              </c:pt>
              <c:pt idx="3546">
                <c:v>1</c:v>
              </c:pt>
              <c:pt idx="3547">
                <c:v>1</c:v>
              </c:pt>
              <c:pt idx="3548">
                <c:v>1</c:v>
              </c:pt>
              <c:pt idx="3549">
                <c:v>1</c:v>
              </c:pt>
              <c:pt idx="3550">
                <c:v>2</c:v>
              </c:pt>
              <c:pt idx="3551">
                <c:v>2</c:v>
              </c:pt>
              <c:pt idx="3552">
                <c:v>1</c:v>
              </c:pt>
              <c:pt idx="3553">
                <c:v>1</c:v>
              </c:pt>
              <c:pt idx="3554">
                <c:v>1</c:v>
              </c:pt>
              <c:pt idx="3555">
                <c:v>1.5</c:v>
              </c:pt>
              <c:pt idx="3556">
                <c:v>1</c:v>
              </c:pt>
              <c:pt idx="3557">
                <c:v>1</c:v>
              </c:pt>
              <c:pt idx="3558">
                <c:v>2</c:v>
              </c:pt>
              <c:pt idx="3559">
                <c:v>2</c:v>
              </c:pt>
              <c:pt idx="3560">
                <c:v>1</c:v>
              </c:pt>
              <c:pt idx="3561">
                <c:v>2</c:v>
              </c:pt>
              <c:pt idx="3562">
                <c:v>2</c:v>
              </c:pt>
              <c:pt idx="3563">
                <c:v>2</c:v>
              </c:pt>
              <c:pt idx="3564">
                <c:v>1</c:v>
              </c:pt>
              <c:pt idx="3565">
                <c:v>1.5</c:v>
              </c:pt>
              <c:pt idx="3566">
                <c:v>1</c:v>
              </c:pt>
              <c:pt idx="3567">
                <c:v>1.5</c:v>
              </c:pt>
              <c:pt idx="3568">
                <c:v>1</c:v>
              </c:pt>
              <c:pt idx="3569">
                <c:v>2</c:v>
              </c:pt>
              <c:pt idx="3570">
                <c:v>2</c:v>
              </c:pt>
              <c:pt idx="3571">
                <c:v>2</c:v>
              </c:pt>
              <c:pt idx="3572">
                <c:v>2</c:v>
              </c:pt>
              <c:pt idx="3573">
                <c:v>1.5</c:v>
              </c:pt>
              <c:pt idx="3574">
                <c:v>2</c:v>
              </c:pt>
              <c:pt idx="3575">
                <c:v>1</c:v>
              </c:pt>
              <c:pt idx="3576">
                <c:v>2</c:v>
              </c:pt>
              <c:pt idx="3577">
                <c:v>2</c:v>
              </c:pt>
              <c:pt idx="3578">
                <c:v>1.5</c:v>
              </c:pt>
              <c:pt idx="3579">
                <c:v>1.5</c:v>
              </c:pt>
              <c:pt idx="3580">
                <c:v>2</c:v>
              </c:pt>
              <c:pt idx="3581">
                <c:v>1</c:v>
              </c:pt>
              <c:pt idx="3582">
                <c:v>2</c:v>
              </c:pt>
              <c:pt idx="3583">
                <c:v>1</c:v>
              </c:pt>
              <c:pt idx="3584">
                <c:v>1</c:v>
              </c:pt>
              <c:pt idx="3585">
                <c:v>2</c:v>
              </c:pt>
              <c:pt idx="3586">
                <c:v>1</c:v>
              </c:pt>
              <c:pt idx="3587">
                <c:v>1</c:v>
              </c:pt>
              <c:pt idx="3588">
                <c:v>1</c:v>
              </c:pt>
              <c:pt idx="3589">
                <c:v>1</c:v>
              </c:pt>
              <c:pt idx="3590">
                <c:v>1</c:v>
              </c:pt>
              <c:pt idx="3591">
                <c:v>1</c:v>
              </c:pt>
              <c:pt idx="3592">
                <c:v>1</c:v>
              </c:pt>
              <c:pt idx="3593">
                <c:v>2</c:v>
              </c:pt>
              <c:pt idx="3594">
                <c:v>1</c:v>
              </c:pt>
              <c:pt idx="3595">
                <c:v>3</c:v>
              </c:pt>
              <c:pt idx="3596">
                <c:v>2</c:v>
              </c:pt>
              <c:pt idx="3597">
                <c:v>2</c:v>
              </c:pt>
              <c:pt idx="3598">
                <c:v>1.5</c:v>
              </c:pt>
              <c:pt idx="3599">
                <c:v>2</c:v>
              </c:pt>
              <c:pt idx="3600">
                <c:v>2</c:v>
              </c:pt>
              <c:pt idx="3601">
                <c:v>2</c:v>
              </c:pt>
              <c:pt idx="3602">
                <c:v>2</c:v>
              </c:pt>
              <c:pt idx="3603">
                <c:v>2</c:v>
              </c:pt>
              <c:pt idx="3604">
                <c:v>1</c:v>
              </c:pt>
              <c:pt idx="3605">
                <c:v>2</c:v>
              </c:pt>
              <c:pt idx="3606">
                <c:v>3</c:v>
              </c:pt>
              <c:pt idx="3607">
                <c:v>2</c:v>
              </c:pt>
              <c:pt idx="3608">
                <c:v>3</c:v>
              </c:pt>
              <c:pt idx="3609">
                <c:v>2</c:v>
              </c:pt>
              <c:pt idx="3610">
                <c:v>1</c:v>
              </c:pt>
              <c:pt idx="3611">
                <c:v>2</c:v>
              </c:pt>
              <c:pt idx="3612">
                <c:v>1</c:v>
              </c:pt>
              <c:pt idx="3613">
                <c:v>1.5</c:v>
              </c:pt>
              <c:pt idx="3614">
                <c:v>1</c:v>
              </c:pt>
              <c:pt idx="3615">
                <c:v>1</c:v>
              </c:pt>
              <c:pt idx="3616">
                <c:v>1.5</c:v>
              </c:pt>
              <c:pt idx="3617">
                <c:v>1</c:v>
              </c:pt>
              <c:pt idx="3618">
                <c:v>2</c:v>
              </c:pt>
              <c:pt idx="3619">
                <c:v>1</c:v>
              </c:pt>
              <c:pt idx="3620">
                <c:v>1</c:v>
              </c:pt>
              <c:pt idx="3621">
                <c:v>2</c:v>
              </c:pt>
              <c:pt idx="3622">
                <c:v>1</c:v>
              </c:pt>
              <c:pt idx="3623">
                <c:v>1</c:v>
              </c:pt>
              <c:pt idx="3624">
                <c:v>1</c:v>
              </c:pt>
              <c:pt idx="3625">
                <c:v>1</c:v>
              </c:pt>
              <c:pt idx="3626">
                <c:v>2</c:v>
              </c:pt>
              <c:pt idx="3627">
                <c:v>2</c:v>
              </c:pt>
              <c:pt idx="3628">
                <c:v>1</c:v>
              </c:pt>
              <c:pt idx="3629">
                <c:v>2</c:v>
              </c:pt>
              <c:pt idx="3630">
                <c:v>2</c:v>
              </c:pt>
              <c:pt idx="3631">
                <c:v>1</c:v>
              </c:pt>
              <c:pt idx="3632">
                <c:v>1</c:v>
              </c:pt>
              <c:pt idx="3633">
                <c:v>1</c:v>
              </c:pt>
              <c:pt idx="3634">
                <c:v>2</c:v>
              </c:pt>
              <c:pt idx="3635">
                <c:v>2</c:v>
              </c:pt>
              <c:pt idx="3636">
                <c:v>1</c:v>
              </c:pt>
              <c:pt idx="3637">
                <c:v>1.5</c:v>
              </c:pt>
              <c:pt idx="3638">
                <c:v>1</c:v>
              </c:pt>
              <c:pt idx="3639">
                <c:v>1.5</c:v>
              </c:pt>
              <c:pt idx="3640">
                <c:v>1.5</c:v>
              </c:pt>
              <c:pt idx="3641">
                <c:v>1</c:v>
              </c:pt>
              <c:pt idx="3642">
                <c:v>1</c:v>
              </c:pt>
              <c:pt idx="3643">
                <c:v>1</c:v>
              </c:pt>
              <c:pt idx="3644">
                <c:v>1.5</c:v>
              </c:pt>
              <c:pt idx="3645">
                <c:v>2</c:v>
              </c:pt>
              <c:pt idx="3646">
                <c:v>2</c:v>
              </c:pt>
              <c:pt idx="3647">
                <c:v>1</c:v>
              </c:pt>
              <c:pt idx="3648">
                <c:v>1</c:v>
              </c:pt>
              <c:pt idx="3649">
                <c:v>2</c:v>
              </c:pt>
              <c:pt idx="3650">
                <c:v>2</c:v>
              </c:pt>
              <c:pt idx="3651">
                <c:v>1</c:v>
              </c:pt>
              <c:pt idx="3652">
                <c:v>1</c:v>
              </c:pt>
              <c:pt idx="3653">
                <c:v>2</c:v>
              </c:pt>
              <c:pt idx="3654">
                <c:v>2</c:v>
              </c:pt>
              <c:pt idx="3655">
                <c:v>1</c:v>
              </c:pt>
              <c:pt idx="3656">
                <c:v>1</c:v>
              </c:pt>
              <c:pt idx="3657">
                <c:v>1</c:v>
              </c:pt>
              <c:pt idx="3658">
                <c:v>2</c:v>
              </c:pt>
              <c:pt idx="3659">
                <c:v>2</c:v>
              </c:pt>
              <c:pt idx="3660">
                <c:v>2</c:v>
              </c:pt>
              <c:pt idx="3661">
                <c:v>2.5</c:v>
              </c:pt>
              <c:pt idx="3662">
                <c:v>1.5</c:v>
              </c:pt>
              <c:pt idx="3663">
                <c:v>2</c:v>
              </c:pt>
              <c:pt idx="3664">
                <c:v>1.5</c:v>
              </c:pt>
              <c:pt idx="3665">
                <c:v>1</c:v>
              </c:pt>
              <c:pt idx="3666">
                <c:v>1.5</c:v>
              </c:pt>
              <c:pt idx="3667">
                <c:v>2</c:v>
              </c:pt>
              <c:pt idx="3668">
                <c:v>2</c:v>
              </c:pt>
              <c:pt idx="3669">
                <c:v>2</c:v>
              </c:pt>
              <c:pt idx="3670">
                <c:v>2</c:v>
              </c:pt>
              <c:pt idx="3671">
                <c:v>1</c:v>
              </c:pt>
              <c:pt idx="3672">
                <c:v>1</c:v>
              </c:pt>
              <c:pt idx="3673">
                <c:v>2</c:v>
              </c:pt>
              <c:pt idx="3674">
                <c:v>2</c:v>
              </c:pt>
              <c:pt idx="3675">
                <c:v>1</c:v>
              </c:pt>
              <c:pt idx="3676">
                <c:v>1</c:v>
              </c:pt>
              <c:pt idx="3677">
                <c:v>1</c:v>
              </c:pt>
              <c:pt idx="3678">
                <c:v>1</c:v>
              </c:pt>
              <c:pt idx="3679">
                <c:v>2</c:v>
              </c:pt>
              <c:pt idx="3680">
                <c:v>3</c:v>
              </c:pt>
              <c:pt idx="3681">
                <c:v>1</c:v>
              </c:pt>
              <c:pt idx="3682">
                <c:v>1</c:v>
              </c:pt>
              <c:pt idx="3683">
                <c:v>2</c:v>
              </c:pt>
              <c:pt idx="3684">
                <c:v>1</c:v>
              </c:pt>
              <c:pt idx="3685">
                <c:v>2</c:v>
              </c:pt>
              <c:pt idx="3686">
                <c:v>3</c:v>
              </c:pt>
              <c:pt idx="3687">
                <c:v>2</c:v>
              </c:pt>
              <c:pt idx="3688">
                <c:v>2</c:v>
              </c:pt>
              <c:pt idx="3689">
                <c:v>1</c:v>
              </c:pt>
              <c:pt idx="3690">
                <c:v>1</c:v>
              </c:pt>
              <c:pt idx="3691">
                <c:v>1</c:v>
              </c:pt>
              <c:pt idx="3692">
                <c:v>2</c:v>
              </c:pt>
              <c:pt idx="3693">
                <c:v>2.5</c:v>
              </c:pt>
              <c:pt idx="3694">
                <c:v>2</c:v>
              </c:pt>
              <c:pt idx="3695">
                <c:v>2</c:v>
              </c:pt>
              <c:pt idx="3696">
                <c:v>3</c:v>
              </c:pt>
              <c:pt idx="3697">
                <c:v>2</c:v>
              </c:pt>
              <c:pt idx="3698">
                <c:v>2</c:v>
              </c:pt>
              <c:pt idx="3699">
                <c:v>2</c:v>
              </c:pt>
              <c:pt idx="3700">
                <c:v>2</c:v>
              </c:pt>
              <c:pt idx="3701">
                <c:v>1</c:v>
              </c:pt>
              <c:pt idx="3702">
                <c:v>2</c:v>
              </c:pt>
              <c:pt idx="3703">
                <c:v>2</c:v>
              </c:pt>
              <c:pt idx="3704">
                <c:v>1</c:v>
              </c:pt>
              <c:pt idx="3705">
                <c:v>2.5</c:v>
              </c:pt>
              <c:pt idx="3706">
                <c:v>1</c:v>
              </c:pt>
              <c:pt idx="3707">
                <c:v>2</c:v>
              </c:pt>
              <c:pt idx="3708">
                <c:v>1</c:v>
              </c:pt>
              <c:pt idx="3709">
                <c:v>2</c:v>
              </c:pt>
              <c:pt idx="3710">
                <c:v>1</c:v>
              </c:pt>
              <c:pt idx="3711">
                <c:v>2</c:v>
              </c:pt>
              <c:pt idx="3712">
                <c:v>2</c:v>
              </c:pt>
              <c:pt idx="3713">
                <c:v>1</c:v>
              </c:pt>
              <c:pt idx="3714">
                <c:v>2</c:v>
              </c:pt>
              <c:pt idx="3715">
                <c:v>1</c:v>
              </c:pt>
              <c:pt idx="3716">
                <c:v>1.5</c:v>
              </c:pt>
              <c:pt idx="3717">
                <c:v>1</c:v>
              </c:pt>
              <c:pt idx="3718">
                <c:v>1.5</c:v>
              </c:pt>
              <c:pt idx="3719">
                <c:v>1</c:v>
              </c:pt>
              <c:pt idx="3720">
                <c:v>2</c:v>
              </c:pt>
              <c:pt idx="3721">
                <c:v>2</c:v>
              </c:pt>
              <c:pt idx="3722">
                <c:v>2</c:v>
              </c:pt>
              <c:pt idx="3723">
                <c:v>1</c:v>
              </c:pt>
              <c:pt idx="3724">
                <c:v>1</c:v>
              </c:pt>
              <c:pt idx="3725">
                <c:v>1</c:v>
              </c:pt>
              <c:pt idx="3726">
                <c:v>1</c:v>
              </c:pt>
              <c:pt idx="3727">
                <c:v>2</c:v>
              </c:pt>
              <c:pt idx="3728">
                <c:v>1</c:v>
              </c:pt>
              <c:pt idx="3729">
                <c:v>1</c:v>
              </c:pt>
              <c:pt idx="3730">
                <c:v>1</c:v>
              </c:pt>
              <c:pt idx="3731">
                <c:v>2</c:v>
              </c:pt>
              <c:pt idx="3732">
                <c:v>2</c:v>
              </c:pt>
              <c:pt idx="3733">
                <c:v>2</c:v>
              </c:pt>
              <c:pt idx="3734">
                <c:v>1</c:v>
              </c:pt>
              <c:pt idx="3735">
                <c:v>1</c:v>
              </c:pt>
              <c:pt idx="3736">
                <c:v>1</c:v>
              </c:pt>
              <c:pt idx="3737">
                <c:v>2</c:v>
              </c:pt>
              <c:pt idx="3738">
                <c:v>1.5</c:v>
              </c:pt>
              <c:pt idx="3739">
                <c:v>2</c:v>
              </c:pt>
              <c:pt idx="3740">
                <c:v>2</c:v>
              </c:pt>
              <c:pt idx="3741">
                <c:v>1</c:v>
              </c:pt>
              <c:pt idx="3742">
                <c:v>1</c:v>
              </c:pt>
              <c:pt idx="3743">
                <c:v>2</c:v>
              </c:pt>
              <c:pt idx="3744">
                <c:v>1</c:v>
              </c:pt>
              <c:pt idx="3745">
                <c:v>2</c:v>
              </c:pt>
              <c:pt idx="3746">
                <c:v>3</c:v>
              </c:pt>
              <c:pt idx="3747">
                <c:v>1.5</c:v>
              </c:pt>
              <c:pt idx="3748">
                <c:v>2</c:v>
              </c:pt>
              <c:pt idx="3749">
                <c:v>1.5</c:v>
              </c:pt>
              <c:pt idx="3750">
                <c:v>1</c:v>
              </c:pt>
              <c:pt idx="3751">
                <c:v>1.5</c:v>
              </c:pt>
              <c:pt idx="3752">
                <c:v>1</c:v>
              </c:pt>
              <c:pt idx="3753">
                <c:v>2</c:v>
              </c:pt>
              <c:pt idx="3754">
                <c:v>1</c:v>
              </c:pt>
              <c:pt idx="3755">
                <c:v>1</c:v>
              </c:pt>
              <c:pt idx="3756">
                <c:v>1</c:v>
              </c:pt>
              <c:pt idx="3757">
                <c:v>1</c:v>
              </c:pt>
              <c:pt idx="3758">
                <c:v>2</c:v>
              </c:pt>
              <c:pt idx="3759">
                <c:v>2</c:v>
              </c:pt>
              <c:pt idx="3760">
                <c:v>2</c:v>
              </c:pt>
              <c:pt idx="3761">
                <c:v>1</c:v>
              </c:pt>
              <c:pt idx="3762">
                <c:v>1</c:v>
              </c:pt>
              <c:pt idx="3763">
                <c:v>1.5</c:v>
              </c:pt>
              <c:pt idx="3764">
                <c:v>2</c:v>
              </c:pt>
              <c:pt idx="3765">
                <c:v>1</c:v>
              </c:pt>
              <c:pt idx="3766">
                <c:v>2</c:v>
              </c:pt>
              <c:pt idx="3767">
                <c:v>2</c:v>
              </c:pt>
              <c:pt idx="3768">
                <c:v>2</c:v>
              </c:pt>
              <c:pt idx="3769">
                <c:v>1</c:v>
              </c:pt>
              <c:pt idx="3770">
                <c:v>2</c:v>
              </c:pt>
              <c:pt idx="3771">
                <c:v>1</c:v>
              </c:pt>
              <c:pt idx="3772">
                <c:v>1.5</c:v>
              </c:pt>
              <c:pt idx="3773">
                <c:v>1.5</c:v>
              </c:pt>
              <c:pt idx="3774">
                <c:v>1</c:v>
              </c:pt>
              <c:pt idx="3775">
                <c:v>2</c:v>
              </c:pt>
              <c:pt idx="3776">
                <c:v>1</c:v>
              </c:pt>
              <c:pt idx="3777">
                <c:v>2</c:v>
              </c:pt>
              <c:pt idx="3778">
                <c:v>1</c:v>
              </c:pt>
              <c:pt idx="3779">
                <c:v>2</c:v>
              </c:pt>
              <c:pt idx="3780">
                <c:v>1</c:v>
              </c:pt>
              <c:pt idx="3781">
                <c:v>2</c:v>
              </c:pt>
              <c:pt idx="3782">
                <c:v>1</c:v>
              </c:pt>
              <c:pt idx="3783">
                <c:v>1.5</c:v>
              </c:pt>
              <c:pt idx="3784">
                <c:v>2</c:v>
              </c:pt>
              <c:pt idx="3785">
                <c:v>2</c:v>
              </c:pt>
              <c:pt idx="3786">
                <c:v>1</c:v>
              </c:pt>
              <c:pt idx="3787">
                <c:v>2</c:v>
              </c:pt>
              <c:pt idx="3788">
                <c:v>2</c:v>
              </c:pt>
              <c:pt idx="3789">
                <c:v>2</c:v>
              </c:pt>
              <c:pt idx="3790">
                <c:v>1</c:v>
              </c:pt>
              <c:pt idx="3791">
                <c:v>1</c:v>
              </c:pt>
              <c:pt idx="3792">
                <c:v>1</c:v>
              </c:pt>
              <c:pt idx="3793">
                <c:v>1.5</c:v>
              </c:pt>
              <c:pt idx="3794">
                <c:v>2</c:v>
              </c:pt>
              <c:pt idx="3795">
                <c:v>2</c:v>
              </c:pt>
              <c:pt idx="3796">
                <c:v>1</c:v>
              </c:pt>
              <c:pt idx="3797">
                <c:v>1.5</c:v>
              </c:pt>
              <c:pt idx="3798">
                <c:v>2</c:v>
              </c:pt>
              <c:pt idx="3799">
                <c:v>2</c:v>
              </c:pt>
              <c:pt idx="3800">
                <c:v>2</c:v>
              </c:pt>
              <c:pt idx="3801">
                <c:v>2</c:v>
              </c:pt>
              <c:pt idx="3802">
                <c:v>2</c:v>
              </c:pt>
              <c:pt idx="3803">
                <c:v>2</c:v>
              </c:pt>
              <c:pt idx="3804">
                <c:v>3</c:v>
              </c:pt>
              <c:pt idx="3805">
                <c:v>2</c:v>
              </c:pt>
              <c:pt idx="3806">
                <c:v>2</c:v>
              </c:pt>
              <c:pt idx="3807">
                <c:v>2</c:v>
              </c:pt>
              <c:pt idx="3808">
                <c:v>2</c:v>
              </c:pt>
              <c:pt idx="3809">
                <c:v>1</c:v>
              </c:pt>
              <c:pt idx="3810">
                <c:v>1</c:v>
              </c:pt>
              <c:pt idx="3811">
                <c:v>1</c:v>
              </c:pt>
              <c:pt idx="3812">
                <c:v>1</c:v>
              </c:pt>
              <c:pt idx="3813">
                <c:v>1</c:v>
              </c:pt>
              <c:pt idx="3814">
                <c:v>2</c:v>
              </c:pt>
              <c:pt idx="3815">
                <c:v>1</c:v>
              </c:pt>
              <c:pt idx="3816">
                <c:v>2</c:v>
              </c:pt>
              <c:pt idx="3817">
                <c:v>1</c:v>
              </c:pt>
              <c:pt idx="3818">
                <c:v>1</c:v>
              </c:pt>
              <c:pt idx="3819">
                <c:v>2</c:v>
              </c:pt>
              <c:pt idx="3820">
                <c:v>1</c:v>
              </c:pt>
              <c:pt idx="3821">
                <c:v>1</c:v>
              </c:pt>
              <c:pt idx="3822">
                <c:v>1</c:v>
              </c:pt>
              <c:pt idx="3823">
                <c:v>1</c:v>
              </c:pt>
              <c:pt idx="3824">
                <c:v>2</c:v>
              </c:pt>
              <c:pt idx="3825">
                <c:v>1</c:v>
              </c:pt>
              <c:pt idx="3826">
                <c:v>1.5</c:v>
              </c:pt>
              <c:pt idx="3827">
                <c:v>1</c:v>
              </c:pt>
              <c:pt idx="3828">
                <c:v>1</c:v>
              </c:pt>
              <c:pt idx="3829">
                <c:v>2</c:v>
              </c:pt>
              <c:pt idx="3830">
                <c:v>2</c:v>
              </c:pt>
              <c:pt idx="3831">
                <c:v>1</c:v>
              </c:pt>
              <c:pt idx="3832">
                <c:v>2</c:v>
              </c:pt>
              <c:pt idx="3833">
                <c:v>1</c:v>
              </c:pt>
              <c:pt idx="3834">
                <c:v>2</c:v>
              </c:pt>
              <c:pt idx="3835">
                <c:v>2</c:v>
              </c:pt>
              <c:pt idx="3836">
                <c:v>1.5</c:v>
              </c:pt>
              <c:pt idx="3837">
                <c:v>2</c:v>
              </c:pt>
              <c:pt idx="3838">
                <c:v>2</c:v>
              </c:pt>
              <c:pt idx="3839">
                <c:v>1</c:v>
              </c:pt>
              <c:pt idx="3840">
                <c:v>1.5</c:v>
              </c:pt>
              <c:pt idx="3841">
                <c:v>2</c:v>
              </c:pt>
              <c:pt idx="3842">
                <c:v>2</c:v>
              </c:pt>
              <c:pt idx="3843">
                <c:v>2</c:v>
              </c:pt>
              <c:pt idx="3844">
                <c:v>2</c:v>
              </c:pt>
              <c:pt idx="3845">
                <c:v>1</c:v>
              </c:pt>
              <c:pt idx="3846">
                <c:v>1</c:v>
              </c:pt>
              <c:pt idx="3847">
                <c:v>2</c:v>
              </c:pt>
              <c:pt idx="3848">
                <c:v>2.5</c:v>
              </c:pt>
              <c:pt idx="3849">
                <c:v>1.5</c:v>
              </c:pt>
              <c:pt idx="3850">
                <c:v>1.5</c:v>
              </c:pt>
              <c:pt idx="3851">
                <c:v>1</c:v>
              </c:pt>
              <c:pt idx="3852">
                <c:v>2</c:v>
              </c:pt>
              <c:pt idx="3853">
                <c:v>1</c:v>
              </c:pt>
              <c:pt idx="3854">
                <c:v>1</c:v>
              </c:pt>
              <c:pt idx="3855">
                <c:v>1.5</c:v>
              </c:pt>
              <c:pt idx="3856">
                <c:v>1.5</c:v>
              </c:pt>
              <c:pt idx="3857">
                <c:v>2</c:v>
              </c:pt>
              <c:pt idx="3858">
                <c:v>1</c:v>
              </c:pt>
              <c:pt idx="3859">
                <c:v>1</c:v>
              </c:pt>
              <c:pt idx="3860">
                <c:v>1</c:v>
              </c:pt>
              <c:pt idx="3861">
                <c:v>2</c:v>
              </c:pt>
              <c:pt idx="3862">
                <c:v>1.5</c:v>
              </c:pt>
              <c:pt idx="3863">
                <c:v>1</c:v>
              </c:pt>
              <c:pt idx="3864">
                <c:v>2</c:v>
              </c:pt>
              <c:pt idx="3865">
                <c:v>1</c:v>
              </c:pt>
              <c:pt idx="3866">
                <c:v>3</c:v>
              </c:pt>
              <c:pt idx="3867">
                <c:v>1</c:v>
              </c:pt>
              <c:pt idx="3868">
                <c:v>2</c:v>
              </c:pt>
              <c:pt idx="3869">
                <c:v>1</c:v>
              </c:pt>
              <c:pt idx="3870">
                <c:v>1</c:v>
              </c:pt>
              <c:pt idx="3871">
                <c:v>1.5</c:v>
              </c:pt>
              <c:pt idx="3872">
                <c:v>1</c:v>
              </c:pt>
              <c:pt idx="3873">
                <c:v>2</c:v>
              </c:pt>
              <c:pt idx="3874">
                <c:v>1</c:v>
              </c:pt>
              <c:pt idx="3875">
                <c:v>2</c:v>
              </c:pt>
              <c:pt idx="3876">
                <c:v>1</c:v>
              </c:pt>
              <c:pt idx="3877">
                <c:v>1.5</c:v>
              </c:pt>
              <c:pt idx="3878">
                <c:v>1</c:v>
              </c:pt>
              <c:pt idx="3879">
                <c:v>2</c:v>
              </c:pt>
              <c:pt idx="3880">
                <c:v>2</c:v>
              </c:pt>
              <c:pt idx="3881">
                <c:v>2</c:v>
              </c:pt>
              <c:pt idx="3882">
                <c:v>2</c:v>
              </c:pt>
              <c:pt idx="3883">
                <c:v>2</c:v>
              </c:pt>
              <c:pt idx="3884">
                <c:v>2</c:v>
              </c:pt>
              <c:pt idx="3885">
                <c:v>2</c:v>
              </c:pt>
              <c:pt idx="3886">
                <c:v>2</c:v>
              </c:pt>
              <c:pt idx="3887">
                <c:v>2</c:v>
              </c:pt>
              <c:pt idx="3888">
                <c:v>2</c:v>
              </c:pt>
              <c:pt idx="3889">
                <c:v>2</c:v>
              </c:pt>
              <c:pt idx="3890">
                <c:v>2</c:v>
              </c:pt>
              <c:pt idx="3891">
                <c:v>1</c:v>
              </c:pt>
              <c:pt idx="3892">
                <c:v>2</c:v>
              </c:pt>
              <c:pt idx="3893">
                <c:v>2</c:v>
              </c:pt>
              <c:pt idx="3894">
                <c:v>2</c:v>
              </c:pt>
              <c:pt idx="3895">
                <c:v>1</c:v>
              </c:pt>
              <c:pt idx="3896">
                <c:v>1</c:v>
              </c:pt>
              <c:pt idx="3897">
                <c:v>2</c:v>
              </c:pt>
              <c:pt idx="3898">
                <c:v>2</c:v>
              </c:pt>
              <c:pt idx="3899">
                <c:v>1</c:v>
              </c:pt>
              <c:pt idx="3900">
                <c:v>1</c:v>
              </c:pt>
              <c:pt idx="3901">
                <c:v>1</c:v>
              </c:pt>
              <c:pt idx="3902">
                <c:v>1</c:v>
              </c:pt>
              <c:pt idx="3903">
                <c:v>1</c:v>
              </c:pt>
              <c:pt idx="3904">
                <c:v>2</c:v>
              </c:pt>
              <c:pt idx="3905">
                <c:v>2</c:v>
              </c:pt>
              <c:pt idx="3906">
                <c:v>2</c:v>
              </c:pt>
              <c:pt idx="3907">
                <c:v>1</c:v>
              </c:pt>
              <c:pt idx="3908">
                <c:v>1</c:v>
              </c:pt>
              <c:pt idx="3909">
                <c:v>1</c:v>
              </c:pt>
              <c:pt idx="3910">
                <c:v>2</c:v>
              </c:pt>
              <c:pt idx="3911">
                <c:v>1</c:v>
              </c:pt>
              <c:pt idx="3912">
                <c:v>2</c:v>
              </c:pt>
              <c:pt idx="3913">
                <c:v>2</c:v>
              </c:pt>
              <c:pt idx="3914">
                <c:v>2</c:v>
              </c:pt>
              <c:pt idx="3915">
                <c:v>2</c:v>
              </c:pt>
              <c:pt idx="3916">
                <c:v>1</c:v>
              </c:pt>
              <c:pt idx="3917">
                <c:v>2</c:v>
              </c:pt>
              <c:pt idx="3918">
                <c:v>2</c:v>
              </c:pt>
              <c:pt idx="3919">
                <c:v>1</c:v>
              </c:pt>
              <c:pt idx="3920">
                <c:v>3</c:v>
              </c:pt>
              <c:pt idx="3921">
                <c:v>1.5</c:v>
              </c:pt>
              <c:pt idx="3922">
                <c:v>1</c:v>
              </c:pt>
              <c:pt idx="3923">
                <c:v>2</c:v>
              </c:pt>
              <c:pt idx="3924">
                <c:v>1.5</c:v>
              </c:pt>
              <c:pt idx="3925">
                <c:v>1</c:v>
              </c:pt>
              <c:pt idx="3926">
                <c:v>2</c:v>
              </c:pt>
              <c:pt idx="3927">
                <c:v>1</c:v>
              </c:pt>
              <c:pt idx="3928">
                <c:v>1.5</c:v>
              </c:pt>
              <c:pt idx="3929">
                <c:v>1</c:v>
              </c:pt>
              <c:pt idx="3930">
                <c:v>1.5</c:v>
              </c:pt>
              <c:pt idx="3931">
                <c:v>1</c:v>
              </c:pt>
              <c:pt idx="3932">
                <c:v>1</c:v>
              </c:pt>
              <c:pt idx="3933">
                <c:v>1</c:v>
              </c:pt>
              <c:pt idx="3934">
                <c:v>1.5</c:v>
              </c:pt>
              <c:pt idx="3935">
                <c:v>2</c:v>
              </c:pt>
              <c:pt idx="3936">
                <c:v>2</c:v>
              </c:pt>
              <c:pt idx="3937">
                <c:v>1</c:v>
              </c:pt>
              <c:pt idx="3938">
                <c:v>1</c:v>
              </c:pt>
              <c:pt idx="3939">
                <c:v>2</c:v>
              </c:pt>
              <c:pt idx="3940">
                <c:v>1</c:v>
              </c:pt>
              <c:pt idx="3941">
                <c:v>2</c:v>
              </c:pt>
              <c:pt idx="3942">
                <c:v>2</c:v>
              </c:pt>
              <c:pt idx="3943">
                <c:v>1</c:v>
              </c:pt>
              <c:pt idx="3944">
                <c:v>2</c:v>
              </c:pt>
              <c:pt idx="3945">
                <c:v>1</c:v>
              </c:pt>
              <c:pt idx="3946">
                <c:v>2</c:v>
              </c:pt>
              <c:pt idx="3947">
                <c:v>2</c:v>
              </c:pt>
              <c:pt idx="3948">
                <c:v>1</c:v>
              </c:pt>
              <c:pt idx="3949">
                <c:v>2</c:v>
              </c:pt>
              <c:pt idx="3950">
                <c:v>2</c:v>
              </c:pt>
              <c:pt idx="3951">
                <c:v>2</c:v>
              </c:pt>
              <c:pt idx="3952">
                <c:v>2</c:v>
              </c:pt>
              <c:pt idx="3953">
                <c:v>2</c:v>
              </c:pt>
              <c:pt idx="3954">
                <c:v>2</c:v>
              </c:pt>
              <c:pt idx="3955">
                <c:v>3</c:v>
              </c:pt>
              <c:pt idx="3956">
                <c:v>3</c:v>
              </c:pt>
              <c:pt idx="3957">
                <c:v>1.5</c:v>
              </c:pt>
              <c:pt idx="3958">
                <c:v>2</c:v>
              </c:pt>
              <c:pt idx="3959">
                <c:v>2</c:v>
              </c:pt>
              <c:pt idx="3960">
                <c:v>2</c:v>
              </c:pt>
              <c:pt idx="3961">
                <c:v>1</c:v>
              </c:pt>
              <c:pt idx="3962">
                <c:v>2</c:v>
              </c:pt>
              <c:pt idx="3963">
                <c:v>2</c:v>
              </c:pt>
              <c:pt idx="3964">
                <c:v>2</c:v>
              </c:pt>
              <c:pt idx="3965">
                <c:v>1.5</c:v>
              </c:pt>
              <c:pt idx="3966">
                <c:v>1</c:v>
              </c:pt>
              <c:pt idx="3967">
                <c:v>3</c:v>
              </c:pt>
              <c:pt idx="3968">
                <c:v>1.5</c:v>
              </c:pt>
              <c:pt idx="3969">
                <c:v>1</c:v>
              </c:pt>
              <c:pt idx="3970">
                <c:v>2</c:v>
              </c:pt>
              <c:pt idx="3971">
                <c:v>1</c:v>
              </c:pt>
              <c:pt idx="3972">
                <c:v>1</c:v>
              </c:pt>
              <c:pt idx="3973">
                <c:v>1</c:v>
              </c:pt>
              <c:pt idx="3974">
                <c:v>1</c:v>
              </c:pt>
              <c:pt idx="3975">
                <c:v>2</c:v>
              </c:pt>
              <c:pt idx="3976">
                <c:v>1</c:v>
              </c:pt>
              <c:pt idx="3977">
                <c:v>1.5</c:v>
              </c:pt>
              <c:pt idx="3978">
                <c:v>1.5</c:v>
              </c:pt>
              <c:pt idx="3979">
                <c:v>2</c:v>
              </c:pt>
              <c:pt idx="3980">
                <c:v>2</c:v>
              </c:pt>
              <c:pt idx="3981">
                <c:v>2</c:v>
              </c:pt>
              <c:pt idx="3982">
                <c:v>2</c:v>
              </c:pt>
              <c:pt idx="3983">
                <c:v>1</c:v>
              </c:pt>
              <c:pt idx="3984">
                <c:v>1</c:v>
              </c:pt>
              <c:pt idx="3985">
                <c:v>1.5</c:v>
              </c:pt>
              <c:pt idx="3986">
                <c:v>2</c:v>
              </c:pt>
              <c:pt idx="3987">
                <c:v>1</c:v>
              </c:pt>
              <c:pt idx="3988">
                <c:v>1</c:v>
              </c:pt>
              <c:pt idx="3989">
                <c:v>2</c:v>
              </c:pt>
              <c:pt idx="3990">
                <c:v>2</c:v>
              </c:pt>
              <c:pt idx="3991">
                <c:v>1</c:v>
              </c:pt>
              <c:pt idx="3992">
                <c:v>1</c:v>
              </c:pt>
              <c:pt idx="3993">
                <c:v>2</c:v>
              </c:pt>
              <c:pt idx="3994">
                <c:v>1</c:v>
              </c:pt>
              <c:pt idx="3995">
                <c:v>1.5</c:v>
              </c:pt>
              <c:pt idx="3996">
                <c:v>2</c:v>
              </c:pt>
              <c:pt idx="3997">
                <c:v>1</c:v>
              </c:pt>
              <c:pt idx="3998">
                <c:v>1</c:v>
              </c:pt>
              <c:pt idx="3999">
                <c:v>2</c:v>
              </c:pt>
              <c:pt idx="4000">
                <c:v>1.5</c:v>
              </c:pt>
              <c:pt idx="4001">
                <c:v>2</c:v>
              </c:pt>
              <c:pt idx="4002">
                <c:v>1</c:v>
              </c:pt>
              <c:pt idx="4003">
                <c:v>2</c:v>
              </c:pt>
              <c:pt idx="4004">
                <c:v>2</c:v>
              </c:pt>
              <c:pt idx="4005">
                <c:v>2</c:v>
              </c:pt>
              <c:pt idx="4006">
                <c:v>2</c:v>
              </c:pt>
              <c:pt idx="4007">
                <c:v>1</c:v>
              </c:pt>
              <c:pt idx="4008">
                <c:v>2</c:v>
              </c:pt>
              <c:pt idx="4009">
                <c:v>2</c:v>
              </c:pt>
              <c:pt idx="4010">
                <c:v>1</c:v>
              </c:pt>
              <c:pt idx="4011">
                <c:v>2</c:v>
              </c:pt>
              <c:pt idx="4012">
                <c:v>1</c:v>
              </c:pt>
              <c:pt idx="4013">
                <c:v>2</c:v>
              </c:pt>
              <c:pt idx="4014">
                <c:v>1</c:v>
              </c:pt>
              <c:pt idx="4015">
                <c:v>1</c:v>
              </c:pt>
              <c:pt idx="4016">
                <c:v>2</c:v>
              </c:pt>
              <c:pt idx="4017">
                <c:v>2</c:v>
              </c:pt>
              <c:pt idx="4018">
                <c:v>2</c:v>
              </c:pt>
              <c:pt idx="4019">
                <c:v>1</c:v>
              </c:pt>
              <c:pt idx="4020">
                <c:v>1</c:v>
              </c:pt>
              <c:pt idx="4021">
                <c:v>2</c:v>
              </c:pt>
              <c:pt idx="4022">
                <c:v>1.5</c:v>
              </c:pt>
              <c:pt idx="4023">
                <c:v>1</c:v>
              </c:pt>
              <c:pt idx="4024">
                <c:v>1</c:v>
              </c:pt>
              <c:pt idx="4025">
                <c:v>2</c:v>
              </c:pt>
              <c:pt idx="4026">
                <c:v>1</c:v>
              </c:pt>
              <c:pt idx="4027">
                <c:v>1</c:v>
              </c:pt>
              <c:pt idx="4028">
                <c:v>2</c:v>
              </c:pt>
              <c:pt idx="4029">
                <c:v>2</c:v>
              </c:pt>
              <c:pt idx="4030">
                <c:v>2</c:v>
              </c:pt>
              <c:pt idx="4031">
                <c:v>2</c:v>
              </c:pt>
              <c:pt idx="4032">
                <c:v>2</c:v>
              </c:pt>
              <c:pt idx="4033">
                <c:v>1.5</c:v>
              </c:pt>
              <c:pt idx="4034">
                <c:v>2</c:v>
              </c:pt>
              <c:pt idx="4035">
                <c:v>2</c:v>
              </c:pt>
              <c:pt idx="4036">
                <c:v>2</c:v>
              </c:pt>
              <c:pt idx="4037">
                <c:v>3</c:v>
              </c:pt>
              <c:pt idx="4038">
                <c:v>2</c:v>
              </c:pt>
              <c:pt idx="4039">
                <c:v>2</c:v>
              </c:pt>
              <c:pt idx="4040">
                <c:v>2</c:v>
              </c:pt>
              <c:pt idx="4041">
                <c:v>3</c:v>
              </c:pt>
              <c:pt idx="4042">
                <c:v>2</c:v>
              </c:pt>
              <c:pt idx="4043">
                <c:v>2</c:v>
              </c:pt>
              <c:pt idx="4044">
                <c:v>2</c:v>
              </c:pt>
              <c:pt idx="4045">
                <c:v>2</c:v>
              </c:pt>
              <c:pt idx="4046">
                <c:v>1</c:v>
              </c:pt>
              <c:pt idx="4047">
                <c:v>3</c:v>
              </c:pt>
              <c:pt idx="4048">
                <c:v>2</c:v>
              </c:pt>
              <c:pt idx="4049">
                <c:v>1</c:v>
              </c:pt>
              <c:pt idx="4050">
                <c:v>2</c:v>
              </c:pt>
              <c:pt idx="4051">
                <c:v>1</c:v>
              </c:pt>
              <c:pt idx="4052">
                <c:v>2</c:v>
              </c:pt>
              <c:pt idx="4053">
                <c:v>1</c:v>
              </c:pt>
              <c:pt idx="4054">
                <c:v>1.5</c:v>
              </c:pt>
              <c:pt idx="4055">
                <c:v>2</c:v>
              </c:pt>
              <c:pt idx="4056">
                <c:v>1</c:v>
              </c:pt>
              <c:pt idx="4057">
                <c:v>2</c:v>
              </c:pt>
              <c:pt idx="4058">
                <c:v>2</c:v>
              </c:pt>
              <c:pt idx="4059">
                <c:v>2</c:v>
              </c:pt>
              <c:pt idx="4060">
                <c:v>2</c:v>
              </c:pt>
              <c:pt idx="4061">
                <c:v>2</c:v>
              </c:pt>
              <c:pt idx="4062">
                <c:v>1</c:v>
              </c:pt>
              <c:pt idx="4063">
                <c:v>1</c:v>
              </c:pt>
              <c:pt idx="4064">
                <c:v>1</c:v>
              </c:pt>
              <c:pt idx="4065">
                <c:v>2</c:v>
              </c:pt>
              <c:pt idx="4066">
                <c:v>1</c:v>
              </c:pt>
              <c:pt idx="4067">
                <c:v>1</c:v>
              </c:pt>
              <c:pt idx="4068">
                <c:v>1.5</c:v>
              </c:pt>
              <c:pt idx="4069">
                <c:v>1</c:v>
              </c:pt>
              <c:pt idx="4070">
                <c:v>1</c:v>
              </c:pt>
              <c:pt idx="4071">
                <c:v>1</c:v>
              </c:pt>
              <c:pt idx="4072">
                <c:v>2</c:v>
              </c:pt>
              <c:pt idx="4073">
                <c:v>1.5</c:v>
              </c:pt>
              <c:pt idx="4074">
                <c:v>1</c:v>
              </c:pt>
              <c:pt idx="4075">
                <c:v>2</c:v>
              </c:pt>
              <c:pt idx="4076">
                <c:v>1.5</c:v>
              </c:pt>
              <c:pt idx="4077">
                <c:v>2</c:v>
              </c:pt>
              <c:pt idx="4078">
                <c:v>1</c:v>
              </c:pt>
              <c:pt idx="4079">
                <c:v>2</c:v>
              </c:pt>
              <c:pt idx="4080">
                <c:v>1</c:v>
              </c:pt>
              <c:pt idx="4081">
                <c:v>1</c:v>
              </c:pt>
              <c:pt idx="4082">
                <c:v>2</c:v>
              </c:pt>
              <c:pt idx="4083">
                <c:v>1</c:v>
              </c:pt>
              <c:pt idx="4084">
                <c:v>1</c:v>
              </c:pt>
              <c:pt idx="4085">
                <c:v>1</c:v>
              </c:pt>
              <c:pt idx="4086">
                <c:v>1</c:v>
              </c:pt>
              <c:pt idx="4087">
                <c:v>2</c:v>
              </c:pt>
              <c:pt idx="4088">
                <c:v>2</c:v>
              </c:pt>
              <c:pt idx="4089">
                <c:v>2</c:v>
              </c:pt>
              <c:pt idx="4090">
                <c:v>1</c:v>
              </c:pt>
              <c:pt idx="4091">
                <c:v>2</c:v>
              </c:pt>
              <c:pt idx="4092">
                <c:v>2</c:v>
              </c:pt>
              <c:pt idx="4093">
                <c:v>2</c:v>
              </c:pt>
              <c:pt idx="4094">
                <c:v>1</c:v>
              </c:pt>
              <c:pt idx="4095">
                <c:v>1</c:v>
              </c:pt>
              <c:pt idx="4096">
                <c:v>1</c:v>
              </c:pt>
              <c:pt idx="4097">
                <c:v>1</c:v>
              </c:pt>
              <c:pt idx="4098">
                <c:v>1.5</c:v>
              </c:pt>
              <c:pt idx="4099">
                <c:v>1</c:v>
              </c:pt>
              <c:pt idx="4100">
                <c:v>1</c:v>
              </c:pt>
              <c:pt idx="4101">
                <c:v>2</c:v>
              </c:pt>
              <c:pt idx="4102">
                <c:v>1</c:v>
              </c:pt>
              <c:pt idx="4103">
                <c:v>1.5</c:v>
              </c:pt>
              <c:pt idx="4104">
                <c:v>1</c:v>
              </c:pt>
              <c:pt idx="4105">
                <c:v>1</c:v>
              </c:pt>
              <c:pt idx="4106">
                <c:v>1</c:v>
              </c:pt>
              <c:pt idx="4107">
                <c:v>2.5</c:v>
              </c:pt>
              <c:pt idx="4108">
                <c:v>2</c:v>
              </c:pt>
              <c:pt idx="4109">
                <c:v>1.5</c:v>
              </c:pt>
              <c:pt idx="4110">
                <c:v>1</c:v>
              </c:pt>
              <c:pt idx="4111">
                <c:v>1</c:v>
              </c:pt>
              <c:pt idx="4112">
                <c:v>1</c:v>
              </c:pt>
              <c:pt idx="4113">
                <c:v>1</c:v>
              </c:pt>
              <c:pt idx="4114">
                <c:v>1</c:v>
              </c:pt>
              <c:pt idx="4115">
                <c:v>2</c:v>
              </c:pt>
              <c:pt idx="4116">
                <c:v>1</c:v>
              </c:pt>
              <c:pt idx="4117">
                <c:v>1</c:v>
              </c:pt>
              <c:pt idx="4118">
                <c:v>1</c:v>
              </c:pt>
              <c:pt idx="4119">
                <c:v>1</c:v>
              </c:pt>
              <c:pt idx="4120">
                <c:v>2</c:v>
              </c:pt>
              <c:pt idx="4121">
                <c:v>1.5</c:v>
              </c:pt>
              <c:pt idx="4122">
                <c:v>2</c:v>
              </c:pt>
              <c:pt idx="4123">
                <c:v>1</c:v>
              </c:pt>
              <c:pt idx="4124">
                <c:v>1</c:v>
              </c:pt>
              <c:pt idx="4125">
                <c:v>2</c:v>
              </c:pt>
              <c:pt idx="4126">
                <c:v>1</c:v>
              </c:pt>
              <c:pt idx="4127">
                <c:v>3</c:v>
              </c:pt>
              <c:pt idx="4128">
                <c:v>2</c:v>
              </c:pt>
              <c:pt idx="4129">
                <c:v>1</c:v>
              </c:pt>
              <c:pt idx="4130">
                <c:v>2</c:v>
              </c:pt>
              <c:pt idx="4131">
                <c:v>1</c:v>
              </c:pt>
              <c:pt idx="4132">
                <c:v>2</c:v>
              </c:pt>
              <c:pt idx="4133">
                <c:v>1</c:v>
              </c:pt>
              <c:pt idx="4134">
                <c:v>1.5</c:v>
              </c:pt>
              <c:pt idx="4135">
                <c:v>2</c:v>
              </c:pt>
              <c:pt idx="4136">
                <c:v>2</c:v>
              </c:pt>
              <c:pt idx="4137">
                <c:v>1</c:v>
              </c:pt>
              <c:pt idx="4138">
                <c:v>2</c:v>
              </c:pt>
              <c:pt idx="4139">
                <c:v>1</c:v>
              </c:pt>
              <c:pt idx="4140">
                <c:v>1</c:v>
              </c:pt>
              <c:pt idx="4141">
                <c:v>2</c:v>
              </c:pt>
              <c:pt idx="4142">
                <c:v>2</c:v>
              </c:pt>
              <c:pt idx="4143">
                <c:v>2</c:v>
              </c:pt>
              <c:pt idx="4144">
                <c:v>1</c:v>
              </c:pt>
              <c:pt idx="4145">
                <c:v>2</c:v>
              </c:pt>
              <c:pt idx="4146">
                <c:v>1</c:v>
              </c:pt>
              <c:pt idx="4147">
                <c:v>1</c:v>
              </c:pt>
              <c:pt idx="4148">
                <c:v>1</c:v>
              </c:pt>
              <c:pt idx="4149">
                <c:v>1.5</c:v>
              </c:pt>
              <c:pt idx="4150">
                <c:v>2</c:v>
              </c:pt>
              <c:pt idx="4151">
                <c:v>2</c:v>
              </c:pt>
              <c:pt idx="4152">
                <c:v>2</c:v>
              </c:pt>
              <c:pt idx="4153">
                <c:v>2</c:v>
              </c:pt>
              <c:pt idx="4154">
                <c:v>2</c:v>
              </c:pt>
              <c:pt idx="4155">
                <c:v>2</c:v>
              </c:pt>
              <c:pt idx="4156">
                <c:v>2</c:v>
              </c:pt>
              <c:pt idx="4157">
                <c:v>1</c:v>
              </c:pt>
              <c:pt idx="4158">
                <c:v>2</c:v>
              </c:pt>
              <c:pt idx="4159">
                <c:v>2</c:v>
              </c:pt>
              <c:pt idx="4160">
                <c:v>2</c:v>
              </c:pt>
              <c:pt idx="4161">
                <c:v>2</c:v>
              </c:pt>
              <c:pt idx="4162">
                <c:v>2</c:v>
              </c:pt>
              <c:pt idx="4163">
                <c:v>2</c:v>
              </c:pt>
              <c:pt idx="4164">
                <c:v>1</c:v>
              </c:pt>
              <c:pt idx="4165">
                <c:v>1</c:v>
              </c:pt>
              <c:pt idx="4166">
                <c:v>2</c:v>
              </c:pt>
              <c:pt idx="4167">
                <c:v>1</c:v>
              </c:pt>
              <c:pt idx="4168">
                <c:v>1</c:v>
              </c:pt>
              <c:pt idx="4169">
                <c:v>1</c:v>
              </c:pt>
              <c:pt idx="4170">
                <c:v>2</c:v>
              </c:pt>
              <c:pt idx="4171">
                <c:v>1</c:v>
              </c:pt>
              <c:pt idx="4172">
                <c:v>2</c:v>
              </c:pt>
              <c:pt idx="4173">
                <c:v>1</c:v>
              </c:pt>
              <c:pt idx="4174">
                <c:v>2</c:v>
              </c:pt>
              <c:pt idx="4175">
                <c:v>2</c:v>
              </c:pt>
              <c:pt idx="4176">
                <c:v>1</c:v>
              </c:pt>
              <c:pt idx="4177">
                <c:v>1</c:v>
              </c:pt>
              <c:pt idx="4178">
                <c:v>2</c:v>
              </c:pt>
              <c:pt idx="4179">
                <c:v>1.5</c:v>
              </c:pt>
              <c:pt idx="4180">
                <c:v>2</c:v>
              </c:pt>
              <c:pt idx="4181">
                <c:v>1</c:v>
              </c:pt>
              <c:pt idx="4182">
                <c:v>2</c:v>
              </c:pt>
              <c:pt idx="4183">
                <c:v>2</c:v>
              </c:pt>
              <c:pt idx="4184">
                <c:v>1.5</c:v>
              </c:pt>
              <c:pt idx="4185">
                <c:v>2</c:v>
              </c:pt>
              <c:pt idx="4186">
                <c:v>2</c:v>
              </c:pt>
              <c:pt idx="4187">
                <c:v>1</c:v>
              </c:pt>
              <c:pt idx="4188">
                <c:v>1</c:v>
              </c:pt>
              <c:pt idx="4189">
                <c:v>2</c:v>
              </c:pt>
              <c:pt idx="4190">
                <c:v>1</c:v>
              </c:pt>
              <c:pt idx="4191">
                <c:v>2</c:v>
              </c:pt>
              <c:pt idx="4192">
                <c:v>1</c:v>
              </c:pt>
              <c:pt idx="4193">
                <c:v>1</c:v>
              </c:pt>
              <c:pt idx="4194">
                <c:v>2</c:v>
              </c:pt>
              <c:pt idx="4195">
                <c:v>1</c:v>
              </c:pt>
              <c:pt idx="4196">
                <c:v>1</c:v>
              </c:pt>
              <c:pt idx="4197">
                <c:v>1</c:v>
              </c:pt>
              <c:pt idx="4198">
                <c:v>1</c:v>
              </c:pt>
              <c:pt idx="4199">
                <c:v>1</c:v>
              </c:pt>
              <c:pt idx="4200">
                <c:v>2</c:v>
              </c:pt>
              <c:pt idx="4201">
                <c:v>1</c:v>
              </c:pt>
              <c:pt idx="4202">
                <c:v>2</c:v>
              </c:pt>
              <c:pt idx="4203">
                <c:v>1.5</c:v>
              </c:pt>
              <c:pt idx="4204">
                <c:v>2</c:v>
              </c:pt>
              <c:pt idx="4205">
                <c:v>1</c:v>
              </c:pt>
              <c:pt idx="4206">
                <c:v>1</c:v>
              </c:pt>
              <c:pt idx="4207">
                <c:v>1.5</c:v>
              </c:pt>
              <c:pt idx="4208">
                <c:v>2</c:v>
              </c:pt>
              <c:pt idx="4209">
                <c:v>1</c:v>
              </c:pt>
              <c:pt idx="4210">
                <c:v>1</c:v>
              </c:pt>
              <c:pt idx="4211">
                <c:v>1</c:v>
              </c:pt>
              <c:pt idx="4212">
                <c:v>1</c:v>
              </c:pt>
              <c:pt idx="4213">
                <c:v>1</c:v>
              </c:pt>
              <c:pt idx="4214">
                <c:v>1</c:v>
              </c:pt>
              <c:pt idx="4215">
                <c:v>2</c:v>
              </c:pt>
              <c:pt idx="4216">
                <c:v>1</c:v>
              </c:pt>
              <c:pt idx="4217">
                <c:v>2</c:v>
              </c:pt>
              <c:pt idx="4218">
                <c:v>1</c:v>
              </c:pt>
              <c:pt idx="4219">
                <c:v>1</c:v>
              </c:pt>
              <c:pt idx="4220">
                <c:v>1</c:v>
              </c:pt>
              <c:pt idx="4221">
                <c:v>3</c:v>
              </c:pt>
              <c:pt idx="4222">
                <c:v>2</c:v>
              </c:pt>
              <c:pt idx="4223">
                <c:v>1</c:v>
              </c:pt>
              <c:pt idx="4224">
                <c:v>2</c:v>
              </c:pt>
              <c:pt idx="4225">
                <c:v>1</c:v>
              </c:pt>
              <c:pt idx="4226">
                <c:v>2</c:v>
              </c:pt>
              <c:pt idx="4227">
                <c:v>1</c:v>
              </c:pt>
              <c:pt idx="4228">
                <c:v>1</c:v>
              </c:pt>
              <c:pt idx="4229">
                <c:v>2</c:v>
              </c:pt>
              <c:pt idx="4230">
                <c:v>2</c:v>
              </c:pt>
              <c:pt idx="4231">
                <c:v>2</c:v>
              </c:pt>
              <c:pt idx="4232">
                <c:v>1</c:v>
              </c:pt>
              <c:pt idx="4233">
                <c:v>2</c:v>
              </c:pt>
              <c:pt idx="4234">
                <c:v>1</c:v>
              </c:pt>
              <c:pt idx="4235">
                <c:v>2</c:v>
              </c:pt>
              <c:pt idx="4236">
                <c:v>1</c:v>
              </c:pt>
              <c:pt idx="4237">
                <c:v>1</c:v>
              </c:pt>
              <c:pt idx="4238">
                <c:v>2</c:v>
              </c:pt>
              <c:pt idx="4239">
                <c:v>1</c:v>
              </c:pt>
              <c:pt idx="4240">
                <c:v>2</c:v>
              </c:pt>
              <c:pt idx="4241">
                <c:v>2</c:v>
              </c:pt>
              <c:pt idx="4242">
                <c:v>1.5</c:v>
              </c:pt>
              <c:pt idx="4243">
                <c:v>1</c:v>
              </c:pt>
              <c:pt idx="4244">
                <c:v>1</c:v>
              </c:pt>
              <c:pt idx="4245">
                <c:v>1</c:v>
              </c:pt>
              <c:pt idx="4246">
                <c:v>2</c:v>
              </c:pt>
              <c:pt idx="4247">
                <c:v>1</c:v>
              </c:pt>
              <c:pt idx="4248">
                <c:v>1.5</c:v>
              </c:pt>
              <c:pt idx="4249">
                <c:v>1</c:v>
              </c:pt>
              <c:pt idx="4250">
                <c:v>2</c:v>
              </c:pt>
              <c:pt idx="4251">
                <c:v>1</c:v>
              </c:pt>
              <c:pt idx="4252">
                <c:v>2</c:v>
              </c:pt>
              <c:pt idx="4253">
                <c:v>1</c:v>
              </c:pt>
              <c:pt idx="4254">
                <c:v>2</c:v>
              </c:pt>
              <c:pt idx="4255">
                <c:v>1</c:v>
              </c:pt>
              <c:pt idx="4256">
                <c:v>1.5</c:v>
              </c:pt>
              <c:pt idx="4257">
                <c:v>1</c:v>
              </c:pt>
              <c:pt idx="4258">
                <c:v>1</c:v>
              </c:pt>
              <c:pt idx="4259">
                <c:v>1</c:v>
              </c:pt>
              <c:pt idx="4260">
                <c:v>2</c:v>
              </c:pt>
              <c:pt idx="4261">
                <c:v>2</c:v>
              </c:pt>
              <c:pt idx="4262">
                <c:v>1</c:v>
              </c:pt>
              <c:pt idx="4263">
                <c:v>1</c:v>
              </c:pt>
              <c:pt idx="4264">
                <c:v>1</c:v>
              </c:pt>
              <c:pt idx="4265">
                <c:v>2</c:v>
              </c:pt>
              <c:pt idx="4266">
                <c:v>1</c:v>
              </c:pt>
              <c:pt idx="4267">
                <c:v>1</c:v>
              </c:pt>
              <c:pt idx="4268">
                <c:v>1</c:v>
              </c:pt>
              <c:pt idx="4269">
                <c:v>2</c:v>
              </c:pt>
              <c:pt idx="4270">
                <c:v>2</c:v>
              </c:pt>
              <c:pt idx="4271">
                <c:v>2</c:v>
              </c:pt>
              <c:pt idx="4272">
                <c:v>2</c:v>
              </c:pt>
              <c:pt idx="4273">
                <c:v>2</c:v>
              </c:pt>
              <c:pt idx="4274">
                <c:v>2</c:v>
              </c:pt>
              <c:pt idx="4275">
                <c:v>2</c:v>
              </c:pt>
              <c:pt idx="4276">
                <c:v>3</c:v>
              </c:pt>
              <c:pt idx="4277">
                <c:v>2</c:v>
              </c:pt>
              <c:pt idx="4278">
                <c:v>2</c:v>
              </c:pt>
              <c:pt idx="4279">
                <c:v>3</c:v>
              </c:pt>
              <c:pt idx="4280">
                <c:v>3</c:v>
              </c:pt>
              <c:pt idx="4281">
                <c:v>2</c:v>
              </c:pt>
              <c:pt idx="4282">
                <c:v>2</c:v>
              </c:pt>
              <c:pt idx="4283">
                <c:v>2</c:v>
              </c:pt>
              <c:pt idx="4284">
                <c:v>1</c:v>
              </c:pt>
              <c:pt idx="4285">
                <c:v>1</c:v>
              </c:pt>
              <c:pt idx="4286">
                <c:v>1</c:v>
              </c:pt>
              <c:pt idx="4287">
                <c:v>1.5</c:v>
              </c:pt>
              <c:pt idx="4288">
                <c:v>1</c:v>
              </c:pt>
              <c:pt idx="4289">
                <c:v>1</c:v>
              </c:pt>
              <c:pt idx="4290">
                <c:v>1.5</c:v>
              </c:pt>
              <c:pt idx="4291">
                <c:v>1</c:v>
              </c:pt>
              <c:pt idx="4292">
                <c:v>1</c:v>
              </c:pt>
              <c:pt idx="4293">
                <c:v>1</c:v>
              </c:pt>
              <c:pt idx="4294">
                <c:v>1</c:v>
              </c:pt>
              <c:pt idx="4295">
                <c:v>2</c:v>
              </c:pt>
              <c:pt idx="4296">
                <c:v>2</c:v>
              </c:pt>
              <c:pt idx="4297">
                <c:v>1</c:v>
              </c:pt>
              <c:pt idx="4298">
                <c:v>2</c:v>
              </c:pt>
              <c:pt idx="4299">
                <c:v>2</c:v>
              </c:pt>
              <c:pt idx="4300">
                <c:v>1</c:v>
              </c:pt>
              <c:pt idx="4301">
                <c:v>2</c:v>
              </c:pt>
              <c:pt idx="4302">
                <c:v>2</c:v>
              </c:pt>
              <c:pt idx="4303">
                <c:v>2</c:v>
              </c:pt>
              <c:pt idx="4304">
                <c:v>2</c:v>
              </c:pt>
              <c:pt idx="4305">
                <c:v>2</c:v>
              </c:pt>
              <c:pt idx="4306">
                <c:v>2</c:v>
              </c:pt>
              <c:pt idx="4307">
                <c:v>1</c:v>
              </c:pt>
              <c:pt idx="4308">
                <c:v>1.5</c:v>
              </c:pt>
              <c:pt idx="4309">
                <c:v>3</c:v>
              </c:pt>
              <c:pt idx="4310">
                <c:v>2</c:v>
              </c:pt>
              <c:pt idx="4311">
                <c:v>1</c:v>
              </c:pt>
              <c:pt idx="4312">
                <c:v>1</c:v>
              </c:pt>
              <c:pt idx="4313">
                <c:v>1</c:v>
              </c:pt>
              <c:pt idx="4314">
                <c:v>1</c:v>
              </c:pt>
              <c:pt idx="4315">
                <c:v>1</c:v>
              </c:pt>
              <c:pt idx="4316">
                <c:v>2</c:v>
              </c:pt>
              <c:pt idx="4317">
                <c:v>1</c:v>
              </c:pt>
              <c:pt idx="4318">
                <c:v>1</c:v>
              </c:pt>
              <c:pt idx="4319">
                <c:v>2</c:v>
              </c:pt>
              <c:pt idx="4320">
                <c:v>2</c:v>
              </c:pt>
              <c:pt idx="4321">
                <c:v>2</c:v>
              </c:pt>
              <c:pt idx="4322">
                <c:v>1</c:v>
              </c:pt>
              <c:pt idx="4323">
                <c:v>1</c:v>
              </c:pt>
              <c:pt idx="4324">
                <c:v>2</c:v>
              </c:pt>
              <c:pt idx="4325">
                <c:v>1.5</c:v>
              </c:pt>
              <c:pt idx="4326">
                <c:v>1</c:v>
              </c:pt>
              <c:pt idx="4327">
                <c:v>1</c:v>
              </c:pt>
              <c:pt idx="4328">
                <c:v>1</c:v>
              </c:pt>
              <c:pt idx="4329">
                <c:v>1</c:v>
              </c:pt>
              <c:pt idx="4330">
                <c:v>2</c:v>
              </c:pt>
              <c:pt idx="4331">
                <c:v>2</c:v>
              </c:pt>
              <c:pt idx="4332">
                <c:v>2</c:v>
              </c:pt>
              <c:pt idx="4333">
                <c:v>1</c:v>
              </c:pt>
              <c:pt idx="4334">
                <c:v>1</c:v>
              </c:pt>
              <c:pt idx="4335">
                <c:v>2</c:v>
              </c:pt>
              <c:pt idx="4336">
                <c:v>2</c:v>
              </c:pt>
              <c:pt idx="4337">
                <c:v>2</c:v>
              </c:pt>
              <c:pt idx="4338">
                <c:v>1</c:v>
              </c:pt>
              <c:pt idx="4339">
                <c:v>1</c:v>
              </c:pt>
              <c:pt idx="4340">
                <c:v>2</c:v>
              </c:pt>
              <c:pt idx="4341">
                <c:v>2</c:v>
              </c:pt>
              <c:pt idx="4342">
                <c:v>1</c:v>
              </c:pt>
              <c:pt idx="4343">
                <c:v>1</c:v>
              </c:pt>
              <c:pt idx="4344">
                <c:v>2</c:v>
              </c:pt>
              <c:pt idx="4345">
                <c:v>2</c:v>
              </c:pt>
              <c:pt idx="4346">
                <c:v>1</c:v>
              </c:pt>
              <c:pt idx="4347">
                <c:v>1</c:v>
              </c:pt>
              <c:pt idx="4348">
                <c:v>1</c:v>
              </c:pt>
              <c:pt idx="4349">
                <c:v>1</c:v>
              </c:pt>
              <c:pt idx="4350">
                <c:v>1</c:v>
              </c:pt>
              <c:pt idx="4351">
                <c:v>1</c:v>
              </c:pt>
              <c:pt idx="4352">
                <c:v>2</c:v>
              </c:pt>
              <c:pt idx="4353">
                <c:v>1</c:v>
              </c:pt>
              <c:pt idx="4354">
                <c:v>1</c:v>
              </c:pt>
              <c:pt idx="4355">
                <c:v>1</c:v>
              </c:pt>
              <c:pt idx="4356">
                <c:v>1</c:v>
              </c:pt>
              <c:pt idx="4357">
                <c:v>1</c:v>
              </c:pt>
              <c:pt idx="4358">
                <c:v>2</c:v>
              </c:pt>
              <c:pt idx="4359">
                <c:v>2</c:v>
              </c:pt>
              <c:pt idx="4360">
                <c:v>1</c:v>
              </c:pt>
              <c:pt idx="4361">
                <c:v>1</c:v>
              </c:pt>
              <c:pt idx="4362">
                <c:v>2</c:v>
              </c:pt>
              <c:pt idx="4363">
                <c:v>1</c:v>
              </c:pt>
              <c:pt idx="4364">
                <c:v>2</c:v>
              </c:pt>
              <c:pt idx="4365">
                <c:v>2</c:v>
              </c:pt>
              <c:pt idx="4366">
                <c:v>3</c:v>
              </c:pt>
              <c:pt idx="4367">
                <c:v>1</c:v>
              </c:pt>
              <c:pt idx="4368">
                <c:v>1</c:v>
              </c:pt>
              <c:pt idx="4369">
                <c:v>2</c:v>
              </c:pt>
              <c:pt idx="4370">
                <c:v>1</c:v>
              </c:pt>
              <c:pt idx="4371">
                <c:v>1</c:v>
              </c:pt>
              <c:pt idx="4372">
                <c:v>2</c:v>
              </c:pt>
              <c:pt idx="4373">
                <c:v>1.5</c:v>
              </c:pt>
              <c:pt idx="4374">
                <c:v>1</c:v>
              </c:pt>
              <c:pt idx="4375">
                <c:v>1.5</c:v>
              </c:pt>
              <c:pt idx="4376">
                <c:v>1</c:v>
              </c:pt>
              <c:pt idx="4377">
                <c:v>1</c:v>
              </c:pt>
              <c:pt idx="4378">
                <c:v>1</c:v>
              </c:pt>
              <c:pt idx="4379">
                <c:v>2</c:v>
              </c:pt>
              <c:pt idx="4380">
                <c:v>1</c:v>
              </c:pt>
              <c:pt idx="4381">
                <c:v>2</c:v>
              </c:pt>
              <c:pt idx="4382">
                <c:v>2</c:v>
              </c:pt>
              <c:pt idx="4383">
                <c:v>2</c:v>
              </c:pt>
              <c:pt idx="4384">
                <c:v>3</c:v>
              </c:pt>
              <c:pt idx="4385">
                <c:v>2</c:v>
              </c:pt>
              <c:pt idx="4386">
                <c:v>1</c:v>
              </c:pt>
              <c:pt idx="4387">
                <c:v>1</c:v>
              </c:pt>
              <c:pt idx="4388">
                <c:v>1</c:v>
              </c:pt>
              <c:pt idx="4389">
                <c:v>2</c:v>
              </c:pt>
              <c:pt idx="4390">
                <c:v>1</c:v>
              </c:pt>
              <c:pt idx="4391">
                <c:v>2</c:v>
              </c:pt>
              <c:pt idx="4392">
                <c:v>1</c:v>
              </c:pt>
              <c:pt idx="4393">
                <c:v>1</c:v>
              </c:pt>
              <c:pt idx="4394">
                <c:v>2</c:v>
              </c:pt>
              <c:pt idx="4395">
                <c:v>1.5</c:v>
              </c:pt>
              <c:pt idx="4396">
                <c:v>2</c:v>
              </c:pt>
              <c:pt idx="4397">
                <c:v>1</c:v>
              </c:pt>
              <c:pt idx="4398">
                <c:v>2.5</c:v>
              </c:pt>
              <c:pt idx="4399">
                <c:v>1</c:v>
              </c:pt>
              <c:pt idx="4400">
                <c:v>2</c:v>
              </c:pt>
              <c:pt idx="4401">
                <c:v>1</c:v>
              </c:pt>
              <c:pt idx="4402">
                <c:v>1.5</c:v>
              </c:pt>
              <c:pt idx="4403">
                <c:v>2</c:v>
              </c:pt>
              <c:pt idx="4404">
                <c:v>1</c:v>
              </c:pt>
              <c:pt idx="4405">
                <c:v>1.5</c:v>
              </c:pt>
              <c:pt idx="4406">
                <c:v>1</c:v>
              </c:pt>
              <c:pt idx="4407">
                <c:v>1</c:v>
              </c:pt>
              <c:pt idx="4408">
                <c:v>2</c:v>
              </c:pt>
              <c:pt idx="4409">
                <c:v>1.5</c:v>
              </c:pt>
              <c:pt idx="4410">
                <c:v>2</c:v>
              </c:pt>
              <c:pt idx="4411">
                <c:v>1</c:v>
              </c:pt>
              <c:pt idx="4412">
                <c:v>1</c:v>
              </c:pt>
              <c:pt idx="4413">
                <c:v>2</c:v>
              </c:pt>
              <c:pt idx="4414">
                <c:v>1</c:v>
              </c:pt>
              <c:pt idx="4415">
                <c:v>1</c:v>
              </c:pt>
              <c:pt idx="4416">
                <c:v>1</c:v>
              </c:pt>
              <c:pt idx="4417">
                <c:v>2</c:v>
              </c:pt>
              <c:pt idx="4418">
                <c:v>1</c:v>
              </c:pt>
              <c:pt idx="4419">
                <c:v>2</c:v>
              </c:pt>
              <c:pt idx="4420">
                <c:v>1</c:v>
              </c:pt>
              <c:pt idx="4421">
                <c:v>2</c:v>
              </c:pt>
              <c:pt idx="4422">
                <c:v>1</c:v>
              </c:pt>
              <c:pt idx="4423">
                <c:v>2</c:v>
              </c:pt>
              <c:pt idx="4424">
                <c:v>1</c:v>
              </c:pt>
              <c:pt idx="4425">
                <c:v>1</c:v>
              </c:pt>
              <c:pt idx="4426">
                <c:v>1.5</c:v>
              </c:pt>
              <c:pt idx="4427">
                <c:v>1</c:v>
              </c:pt>
              <c:pt idx="4428">
                <c:v>2</c:v>
              </c:pt>
              <c:pt idx="4429">
                <c:v>1</c:v>
              </c:pt>
              <c:pt idx="4430">
                <c:v>1</c:v>
              </c:pt>
              <c:pt idx="4431">
                <c:v>1.5</c:v>
              </c:pt>
              <c:pt idx="4432">
                <c:v>2</c:v>
              </c:pt>
              <c:pt idx="4433">
                <c:v>1</c:v>
              </c:pt>
              <c:pt idx="4434">
                <c:v>2</c:v>
              </c:pt>
              <c:pt idx="4435">
                <c:v>1</c:v>
              </c:pt>
              <c:pt idx="4436">
                <c:v>1</c:v>
              </c:pt>
              <c:pt idx="4437">
                <c:v>2</c:v>
              </c:pt>
              <c:pt idx="4438">
                <c:v>1.5</c:v>
              </c:pt>
              <c:pt idx="4439">
                <c:v>1</c:v>
              </c:pt>
              <c:pt idx="4440">
                <c:v>2</c:v>
              </c:pt>
              <c:pt idx="4441">
                <c:v>2</c:v>
              </c:pt>
              <c:pt idx="4442">
                <c:v>1</c:v>
              </c:pt>
              <c:pt idx="4443">
                <c:v>1</c:v>
              </c:pt>
              <c:pt idx="4444">
                <c:v>1</c:v>
              </c:pt>
              <c:pt idx="4445">
                <c:v>2</c:v>
              </c:pt>
              <c:pt idx="4446">
                <c:v>2</c:v>
              </c:pt>
              <c:pt idx="4447">
                <c:v>1</c:v>
              </c:pt>
              <c:pt idx="4448">
                <c:v>1.5</c:v>
              </c:pt>
              <c:pt idx="4449">
                <c:v>2</c:v>
              </c:pt>
              <c:pt idx="4450">
                <c:v>1</c:v>
              </c:pt>
              <c:pt idx="4451">
                <c:v>1.5</c:v>
              </c:pt>
              <c:pt idx="4452">
                <c:v>2</c:v>
              </c:pt>
              <c:pt idx="4453">
                <c:v>1</c:v>
              </c:pt>
              <c:pt idx="4454">
                <c:v>2</c:v>
              </c:pt>
              <c:pt idx="4455">
                <c:v>2</c:v>
              </c:pt>
              <c:pt idx="4456">
                <c:v>1.5</c:v>
              </c:pt>
              <c:pt idx="4457">
                <c:v>2</c:v>
              </c:pt>
              <c:pt idx="4458">
                <c:v>1</c:v>
              </c:pt>
              <c:pt idx="4459">
                <c:v>2</c:v>
              </c:pt>
              <c:pt idx="4460">
                <c:v>1.5</c:v>
              </c:pt>
              <c:pt idx="4461">
                <c:v>1</c:v>
              </c:pt>
              <c:pt idx="4462">
                <c:v>2</c:v>
              </c:pt>
              <c:pt idx="4463">
                <c:v>2</c:v>
              </c:pt>
              <c:pt idx="4464">
                <c:v>1</c:v>
              </c:pt>
              <c:pt idx="4465">
                <c:v>2</c:v>
              </c:pt>
              <c:pt idx="4466">
                <c:v>1</c:v>
              </c:pt>
              <c:pt idx="4467">
                <c:v>2</c:v>
              </c:pt>
              <c:pt idx="4468">
                <c:v>2</c:v>
              </c:pt>
              <c:pt idx="4469">
                <c:v>2</c:v>
              </c:pt>
              <c:pt idx="4470">
                <c:v>2</c:v>
              </c:pt>
              <c:pt idx="4471">
                <c:v>1</c:v>
              </c:pt>
              <c:pt idx="4472">
                <c:v>2</c:v>
              </c:pt>
              <c:pt idx="4473">
                <c:v>1</c:v>
              </c:pt>
              <c:pt idx="4474">
                <c:v>2</c:v>
              </c:pt>
              <c:pt idx="4475">
                <c:v>1</c:v>
              </c:pt>
              <c:pt idx="4476">
                <c:v>1</c:v>
              </c:pt>
              <c:pt idx="4477">
                <c:v>1.5</c:v>
              </c:pt>
              <c:pt idx="4478">
                <c:v>1</c:v>
              </c:pt>
              <c:pt idx="4479">
                <c:v>1</c:v>
              </c:pt>
              <c:pt idx="4480">
                <c:v>1</c:v>
              </c:pt>
              <c:pt idx="4481">
                <c:v>2</c:v>
              </c:pt>
              <c:pt idx="4482">
                <c:v>1.5</c:v>
              </c:pt>
              <c:pt idx="4483">
                <c:v>2</c:v>
              </c:pt>
              <c:pt idx="4484">
                <c:v>2</c:v>
              </c:pt>
              <c:pt idx="4485">
                <c:v>2</c:v>
              </c:pt>
              <c:pt idx="4486">
                <c:v>1</c:v>
              </c:pt>
              <c:pt idx="4487">
                <c:v>1.5</c:v>
              </c:pt>
              <c:pt idx="4488">
                <c:v>1</c:v>
              </c:pt>
              <c:pt idx="4489">
                <c:v>1.5</c:v>
              </c:pt>
              <c:pt idx="4490">
                <c:v>2</c:v>
              </c:pt>
              <c:pt idx="4491">
                <c:v>1.5</c:v>
              </c:pt>
              <c:pt idx="4492">
                <c:v>1</c:v>
              </c:pt>
              <c:pt idx="4493">
                <c:v>1</c:v>
              </c:pt>
              <c:pt idx="4494">
                <c:v>1.5</c:v>
              </c:pt>
              <c:pt idx="4495">
                <c:v>1.5</c:v>
              </c:pt>
              <c:pt idx="4496">
                <c:v>1</c:v>
              </c:pt>
              <c:pt idx="4497">
                <c:v>2</c:v>
              </c:pt>
              <c:pt idx="4498">
                <c:v>1</c:v>
              </c:pt>
              <c:pt idx="4499">
                <c:v>2</c:v>
              </c:pt>
              <c:pt idx="4500">
                <c:v>1</c:v>
              </c:pt>
              <c:pt idx="4501">
                <c:v>2</c:v>
              </c:pt>
              <c:pt idx="4502">
                <c:v>1</c:v>
              </c:pt>
              <c:pt idx="4503">
                <c:v>1</c:v>
              </c:pt>
              <c:pt idx="4504">
                <c:v>2</c:v>
              </c:pt>
              <c:pt idx="4505">
                <c:v>2</c:v>
              </c:pt>
              <c:pt idx="4506">
                <c:v>1</c:v>
              </c:pt>
              <c:pt idx="4507">
                <c:v>2</c:v>
              </c:pt>
              <c:pt idx="4508">
                <c:v>1</c:v>
              </c:pt>
              <c:pt idx="4509">
                <c:v>2</c:v>
              </c:pt>
              <c:pt idx="4510">
                <c:v>2</c:v>
              </c:pt>
              <c:pt idx="4511">
                <c:v>2</c:v>
              </c:pt>
              <c:pt idx="4512">
                <c:v>1</c:v>
              </c:pt>
              <c:pt idx="4513">
                <c:v>2</c:v>
              </c:pt>
              <c:pt idx="4514">
                <c:v>2</c:v>
              </c:pt>
              <c:pt idx="4515">
                <c:v>2</c:v>
              </c:pt>
              <c:pt idx="4516">
                <c:v>1.5</c:v>
              </c:pt>
              <c:pt idx="4517">
                <c:v>2</c:v>
              </c:pt>
              <c:pt idx="4518">
                <c:v>1</c:v>
              </c:pt>
              <c:pt idx="4519">
                <c:v>1.5</c:v>
              </c:pt>
              <c:pt idx="4520">
                <c:v>1</c:v>
              </c:pt>
              <c:pt idx="4521">
                <c:v>1</c:v>
              </c:pt>
              <c:pt idx="4522">
                <c:v>1.5</c:v>
              </c:pt>
              <c:pt idx="4523">
                <c:v>2</c:v>
              </c:pt>
              <c:pt idx="4524">
                <c:v>1</c:v>
              </c:pt>
              <c:pt idx="4525">
                <c:v>1</c:v>
              </c:pt>
              <c:pt idx="4526">
                <c:v>1</c:v>
              </c:pt>
              <c:pt idx="4527">
                <c:v>2</c:v>
              </c:pt>
              <c:pt idx="4528">
                <c:v>1</c:v>
              </c:pt>
              <c:pt idx="4529">
                <c:v>2</c:v>
              </c:pt>
              <c:pt idx="4530">
                <c:v>1.5</c:v>
              </c:pt>
              <c:pt idx="4531">
                <c:v>2</c:v>
              </c:pt>
              <c:pt idx="4532">
                <c:v>2</c:v>
              </c:pt>
              <c:pt idx="4533">
                <c:v>1</c:v>
              </c:pt>
              <c:pt idx="4534">
                <c:v>1</c:v>
              </c:pt>
              <c:pt idx="4535">
                <c:v>1</c:v>
              </c:pt>
              <c:pt idx="4536">
                <c:v>1</c:v>
              </c:pt>
              <c:pt idx="4537">
                <c:v>1</c:v>
              </c:pt>
              <c:pt idx="4538">
                <c:v>1</c:v>
              </c:pt>
              <c:pt idx="4539">
                <c:v>1</c:v>
              </c:pt>
              <c:pt idx="4540">
                <c:v>2</c:v>
              </c:pt>
              <c:pt idx="4541">
                <c:v>2</c:v>
              </c:pt>
              <c:pt idx="4542">
                <c:v>2</c:v>
              </c:pt>
              <c:pt idx="4543">
                <c:v>3</c:v>
              </c:pt>
              <c:pt idx="4544">
                <c:v>2</c:v>
              </c:pt>
              <c:pt idx="4545">
                <c:v>2</c:v>
              </c:pt>
              <c:pt idx="4546">
                <c:v>1</c:v>
              </c:pt>
              <c:pt idx="4547">
                <c:v>1</c:v>
              </c:pt>
              <c:pt idx="4548">
                <c:v>2</c:v>
              </c:pt>
              <c:pt idx="4549">
                <c:v>1</c:v>
              </c:pt>
              <c:pt idx="4550">
                <c:v>1</c:v>
              </c:pt>
              <c:pt idx="4551">
                <c:v>1</c:v>
              </c:pt>
              <c:pt idx="4552">
                <c:v>2</c:v>
              </c:pt>
              <c:pt idx="4553">
                <c:v>2</c:v>
              </c:pt>
              <c:pt idx="4554">
                <c:v>1</c:v>
              </c:pt>
              <c:pt idx="4555">
                <c:v>1</c:v>
              </c:pt>
              <c:pt idx="4556">
                <c:v>1</c:v>
              </c:pt>
              <c:pt idx="4557">
                <c:v>1.5</c:v>
              </c:pt>
              <c:pt idx="4558">
                <c:v>1</c:v>
              </c:pt>
              <c:pt idx="4559">
                <c:v>1</c:v>
              </c:pt>
              <c:pt idx="4560">
                <c:v>2</c:v>
              </c:pt>
              <c:pt idx="4561">
                <c:v>3</c:v>
              </c:pt>
              <c:pt idx="4562">
                <c:v>1</c:v>
              </c:pt>
              <c:pt idx="4563">
                <c:v>1.5</c:v>
              </c:pt>
              <c:pt idx="4564">
                <c:v>2</c:v>
              </c:pt>
              <c:pt idx="4565">
                <c:v>2</c:v>
              </c:pt>
              <c:pt idx="4566">
                <c:v>1.5</c:v>
              </c:pt>
              <c:pt idx="4567">
                <c:v>2</c:v>
              </c:pt>
              <c:pt idx="4568">
                <c:v>1.5</c:v>
              </c:pt>
              <c:pt idx="4569">
                <c:v>2</c:v>
              </c:pt>
              <c:pt idx="4570">
                <c:v>1</c:v>
              </c:pt>
              <c:pt idx="4571">
                <c:v>1.5</c:v>
              </c:pt>
              <c:pt idx="4572">
                <c:v>3</c:v>
              </c:pt>
              <c:pt idx="4573">
                <c:v>2</c:v>
              </c:pt>
              <c:pt idx="4574">
                <c:v>1</c:v>
              </c:pt>
              <c:pt idx="4575">
                <c:v>2</c:v>
              </c:pt>
              <c:pt idx="4576">
                <c:v>2</c:v>
              </c:pt>
              <c:pt idx="4577">
                <c:v>1</c:v>
              </c:pt>
              <c:pt idx="4578">
                <c:v>2</c:v>
              </c:pt>
              <c:pt idx="4579">
                <c:v>1</c:v>
              </c:pt>
              <c:pt idx="4580">
                <c:v>1</c:v>
              </c:pt>
              <c:pt idx="4581">
                <c:v>1.5</c:v>
              </c:pt>
              <c:pt idx="4582">
                <c:v>1</c:v>
              </c:pt>
              <c:pt idx="4583">
                <c:v>1</c:v>
              </c:pt>
              <c:pt idx="4584">
                <c:v>1</c:v>
              </c:pt>
              <c:pt idx="4585">
                <c:v>1.5</c:v>
              </c:pt>
              <c:pt idx="4586">
                <c:v>3</c:v>
              </c:pt>
              <c:pt idx="4587">
                <c:v>1</c:v>
              </c:pt>
              <c:pt idx="4588">
                <c:v>3</c:v>
              </c:pt>
              <c:pt idx="4589">
                <c:v>1</c:v>
              </c:pt>
              <c:pt idx="4590">
                <c:v>2</c:v>
              </c:pt>
              <c:pt idx="4591">
                <c:v>1</c:v>
              </c:pt>
              <c:pt idx="4592">
                <c:v>2</c:v>
              </c:pt>
              <c:pt idx="4593">
                <c:v>2</c:v>
              </c:pt>
              <c:pt idx="4594">
                <c:v>2</c:v>
              </c:pt>
              <c:pt idx="4595">
                <c:v>1</c:v>
              </c:pt>
              <c:pt idx="4596">
                <c:v>2</c:v>
              </c:pt>
              <c:pt idx="4597">
                <c:v>2</c:v>
              </c:pt>
              <c:pt idx="4598">
                <c:v>1</c:v>
              </c:pt>
              <c:pt idx="4599">
                <c:v>2</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DD4C-449A-B432-38B357516A55}"/>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floors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1</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1</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1</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1</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1</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1</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1</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1</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1</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1</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1</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1</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1</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1</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1</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1</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1</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1</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1</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1</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1</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1</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1</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1</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1</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1</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1</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1</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1</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0</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1</c:v>
              </c:pt>
              <c:pt idx="4524">
                <c:v>0</c:v>
              </c:pt>
              <c:pt idx="4525">
                <c:v>0</c:v>
              </c:pt>
              <c:pt idx="4526">
                <c:v>0</c:v>
              </c:pt>
              <c:pt idx="4527">
                <c:v>0</c:v>
              </c:pt>
              <c:pt idx="4528">
                <c:v>1</c:v>
              </c:pt>
              <c:pt idx="4529">
                <c:v>1</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1</c:v>
              </c:pt>
              <c:pt idx="4589">
                <c:v>0</c:v>
              </c:pt>
              <c:pt idx="4590">
                <c:v>0</c:v>
              </c:pt>
              <c:pt idx="4591">
                <c:v>0</c:v>
              </c:pt>
              <c:pt idx="4592">
                <c:v>0</c:v>
              </c:pt>
              <c:pt idx="4593">
                <c:v>0</c:v>
              </c:pt>
              <c:pt idx="4594">
                <c:v>0</c:v>
              </c:pt>
              <c:pt idx="4595">
                <c:v>0</c:v>
              </c:pt>
              <c:pt idx="4596">
                <c:v>0</c:v>
              </c:pt>
              <c:pt idx="4597">
                <c:v>0</c:v>
              </c:pt>
              <c:pt idx="4598">
                <c:v>0</c:v>
              </c:pt>
              <c:pt idx="4599">
                <c:v>0</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3763-4E65-BF26-9D88F1A14632}"/>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waterfront</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0</c:v>
              </c:pt>
              <c:pt idx="1">
                <c:v>4</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1</c:v>
              </c:pt>
              <c:pt idx="33">
                <c:v>0</c:v>
              </c:pt>
              <c:pt idx="34">
                <c:v>0</c:v>
              </c:pt>
              <c:pt idx="35">
                <c:v>2</c:v>
              </c:pt>
              <c:pt idx="36">
                <c:v>0</c:v>
              </c:pt>
              <c:pt idx="37">
                <c:v>0</c:v>
              </c:pt>
              <c:pt idx="38">
                <c:v>2</c:v>
              </c:pt>
              <c:pt idx="39">
                <c:v>2</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2</c:v>
              </c:pt>
              <c:pt idx="57">
                <c:v>2</c:v>
              </c:pt>
              <c:pt idx="58">
                <c:v>0</c:v>
              </c:pt>
              <c:pt idx="59">
                <c:v>0</c:v>
              </c:pt>
              <c:pt idx="60">
                <c:v>0</c:v>
              </c:pt>
              <c:pt idx="61">
                <c:v>0</c:v>
              </c:pt>
              <c:pt idx="62">
                <c:v>0</c:v>
              </c:pt>
              <c:pt idx="63">
                <c:v>0</c:v>
              </c:pt>
              <c:pt idx="64">
                <c:v>0</c:v>
              </c:pt>
              <c:pt idx="65">
                <c:v>0</c:v>
              </c:pt>
              <c:pt idx="66">
                <c:v>0</c:v>
              </c:pt>
              <c:pt idx="67">
                <c:v>0</c:v>
              </c:pt>
              <c:pt idx="68">
                <c:v>0</c:v>
              </c:pt>
              <c:pt idx="69">
                <c:v>0</c:v>
              </c:pt>
              <c:pt idx="70">
                <c:v>2</c:v>
              </c:pt>
              <c:pt idx="71">
                <c:v>0</c:v>
              </c:pt>
              <c:pt idx="72">
                <c:v>0</c:v>
              </c:pt>
              <c:pt idx="73">
                <c:v>0</c:v>
              </c:pt>
              <c:pt idx="74">
                <c:v>0</c:v>
              </c:pt>
              <c:pt idx="75">
                <c:v>0</c:v>
              </c:pt>
              <c:pt idx="76">
                <c:v>0</c:v>
              </c:pt>
              <c:pt idx="77">
                <c:v>2</c:v>
              </c:pt>
              <c:pt idx="78">
                <c:v>0</c:v>
              </c:pt>
              <c:pt idx="79">
                <c:v>0</c:v>
              </c:pt>
              <c:pt idx="80">
                <c:v>0</c:v>
              </c:pt>
              <c:pt idx="81">
                <c:v>0</c:v>
              </c:pt>
              <c:pt idx="82">
                <c:v>0</c:v>
              </c:pt>
              <c:pt idx="83">
                <c:v>0</c:v>
              </c:pt>
              <c:pt idx="84">
                <c:v>0</c:v>
              </c:pt>
              <c:pt idx="85">
                <c:v>0</c:v>
              </c:pt>
              <c:pt idx="86">
                <c:v>0</c:v>
              </c:pt>
              <c:pt idx="87">
                <c:v>0</c:v>
              </c:pt>
              <c:pt idx="88">
                <c:v>0</c:v>
              </c:pt>
              <c:pt idx="89">
                <c:v>0</c:v>
              </c:pt>
              <c:pt idx="90">
                <c:v>0</c:v>
              </c:pt>
              <c:pt idx="91">
                <c:v>2</c:v>
              </c:pt>
              <c:pt idx="92">
                <c:v>0</c:v>
              </c:pt>
              <c:pt idx="93">
                <c:v>0</c:v>
              </c:pt>
              <c:pt idx="94">
                <c:v>0</c:v>
              </c:pt>
              <c:pt idx="95">
                <c:v>0</c:v>
              </c:pt>
              <c:pt idx="96">
                <c:v>0</c:v>
              </c:pt>
              <c:pt idx="97">
                <c:v>0</c:v>
              </c:pt>
              <c:pt idx="98">
                <c:v>0</c:v>
              </c:pt>
              <c:pt idx="99">
                <c:v>1</c:v>
              </c:pt>
              <c:pt idx="100">
                <c:v>3</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3</c:v>
              </c:pt>
              <c:pt idx="119">
                <c:v>0</c:v>
              </c:pt>
              <c:pt idx="120">
                <c:v>0</c:v>
              </c:pt>
              <c:pt idx="121">
                <c:v>0</c:v>
              </c:pt>
              <c:pt idx="122">
                <c:v>4</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1</c:v>
              </c:pt>
              <c:pt idx="161">
                <c:v>0</c:v>
              </c:pt>
              <c:pt idx="162">
                <c:v>0</c:v>
              </c:pt>
              <c:pt idx="163">
                <c:v>1</c:v>
              </c:pt>
              <c:pt idx="164">
                <c:v>3</c:v>
              </c:pt>
              <c:pt idx="165">
                <c:v>0</c:v>
              </c:pt>
              <c:pt idx="166">
                <c:v>0</c:v>
              </c:pt>
              <c:pt idx="167">
                <c:v>0</c:v>
              </c:pt>
              <c:pt idx="168">
                <c:v>0</c:v>
              </c:pt>
              <c:pt idx="169">
                <c:v>0</c:v>
              </c:pt>
              <c:pt idx="170">
                <c:v>0</c:v>
              </c:pt>
              <c:pt idx="171">
                <c:v>0</c:v>
              </c:pt>
              <c:pt idx="172">
                <c:v>1</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2</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2</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2</c:v>
              </c:pt>
              <c:pt idx="249">
                <c:v>0</c:v>
              </c:pt>
              <c:pt idx="250">
                <c:v>0</c:v>
              </c:pt>
              <c:pt idx="251">
                <c:v>0</c:v>
              </c:pt>
              <c:pt idx="252">
                <c:v>2</c:v>
              </c:pt>
              <c:pt idx="253">
                <c:v>0</c:v>
              </c:pt>
              <c:pt idx="254">
                <c:v>0</c:v>
              </c:pt>
              <c:pt idx="255">
                <c:v>0</c:v>
              </c:pt>
              <c:pt idx="256">
                <c:v>1</c:v>
              </c:pt>
              <c:pt idx="257">
                <c:v>0</c:v>
              </c:pt>
              <c:pt idx="258">
                <c:v>0</c:v>
              </c:pt>
              <c:pt idx="259">
                <c:v>0</c:v>
              </c:pt>
              <c:pt idx="260">
                <c:v>0</c:v>
              </c:pt>
              <c:pt idx="261">
                <c:v>0</c:v>
              </c:pt>
              <c:pt idx="262">
                <c:v>0</c:v>
              </c:pt>
              <c:pt idx="263">
                <c:v>0</c:v>
              </c:pt>
              <c:pt idx="264">
                <c:v>0</c:v>
              </c:pt>
              <c:pt idx="265">
                <c:v>0</c:v>
              </c:pt>
              <c:pt idx="266">
                <c:v>2</c:v>
              </c:pt>
              <c:pt idx="267">
                <c:v>0</c:v>
              </c:pt>
              <c:pt idx="268">
                <c:v>0</c:v>
              </c:pt>
              <c:pt idx="269">
                <c:v>0</c:v>
              </c:pt>
              <c:pt idx="270">
                <c:v>0</c:v>
              </c:pt>
              <c:pt idx="271">
                <c:v>0</c:v>
              </c:pt>
              <c:pt idx="272">
                <c:v>0</c:v>
              </c:pt>
              <c:pt idx="273">
                <c:v>0</c:v>
              </c:pt>
              <c:pt idx="274">
                <c:v>0</c:v>
              </c:pt>
              <c:pt idx="275">
                <c:v>0</c:v>
              </c:pt>
              <c:pt idx="276">
                <c:v>1</c:v>
              </c:pt>
              <c:pt idx="277">
                <c:v>0</c:v>
              </c:pt>
              <c:pt idx="278">
                <c:v>0</c:v>
              </c:pt>
              <c:pt idx="279">
                <c:v>0</c:v>
              </c:pt>
              <c:pt idx="280">
                <c:v>0</c:v>
              </c:pt>
              <c:pt idx="281">
                <c:v>0</c:v>
              </c:pt>
              <c:pt idx="282">
                <c:v>0</c:v>
              </c:pt>
              <c:pt idx="283">
                <c:v>0</c:v>
              </c:pt>
              <c:pt idx="284">
                <c:v>0</c:v>
              </c:pt>
              <c:pt idx="285">
                <c:v>2</c:v>
              </c:pt>
              <c:pt idx="286">
                <c:v>0</c:v>
              </c:pt>
              <c:pt idx="287">
                <c:v>0</c:v>
              </c:pt>
              <c:pt idx="288">
                <c:v>0</c:v>
              </c:pt>
              <c:pt idx="289">
                <c:v>0</c:v>
              </c:pt>
              <c:pt idx="290">
                <c:v>0</c:v>
              </c:pt>
              <c:pt idx="291">
                <c:v>1</c:v>
              </c:pt>
              <c:pt idx="292">
                <c:v>0</c:v>
              </c:pt>
              <c:pt idx="293">
                <c:v>0</c:v>
              </c:pt>
              <c:pt idx="294">
                <c:v>0</c:v>
              </c:pt>
              <c:pt idx="295">
                <c:v>0</c:v>
              </c:pt>
              <c:pt idx="296">
                <c:v>0</c:v>
              </c:pt>
              <c:pt idx="297">
                <c:v>3</c:v>
              </c:pt>
              <c:pt idx="298">
                <c:v>0</c:v>
              </c:pt>
              <c:pt idx="299">
                <c:v>0</c:v>
              </c:pt>
              <c:pt idx="300">
                <c:v>0</c:v>
              </c:pt>
              <c:pt idx="301">
                <c:v>0</c:v>
              </c:pt>
              <c:pt idx="302">
                <c:v>0</c:v>
              </c:pt>
              <c:pt idx="303">
                <c:v>0</c:v>
              </c:pt>
              <c:pt idx="304">
                <c:v>0</c:v>
              </c:pt>
              <c:pt idx="305">
                <c:v>0</c:v>
              </c:pt>
              <c:pt idx="306">
                <c:v>1</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2</c:v>
              </c:pt>
              <c:pt idx="326">
                <c:v>0</c:v>
              </c:pt>
              <c:pt idx="327">
                <c:v>0</c:v>
              </c:pt>
              <c:pt idx="328">
                <c:v>0</c:v>
              </c:pt>
              <c:pt idx="329">
                <c:v>0</c:v>
              </c:pt>
              <c:pt idx="330">
                <c:v>0</c:v>
              </c:pt>
              <c:pt idx="331">
                <c:v>0</c:v>
              </c:pt>
              <c:pt idx="332">
                <c:v>0</c:v>
              </c:pt>
              <c:pt idx="333">
                <c:v>0</c:v>
              </c:pt>
              <c:pt idx="334">
                <c:v>1</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2</c:v>
              </c:pt>
              <c:pt idx="360">
                <c:v>0</c:v>
              </c:pt>
              <c:pt idx="361">
                <c:v>0</c:v>
              </c:pt>
              <c:pt idx="362">
                <c:v>0</c:v>
              </c:pt>
              <c:pt idx="363">
                <c:v>0</c:v>
              </c:pt>
              <c:pt idx="364">
                <c:v>0</c:v>
              </c:pt>
              <c:pt idx="365">
                <c:v>0</c:v>
              </c:pt>
              <c:pt idx="366">
                <c:v>0</c:v>
              </c:pt>
              <c:pt idx="367">
                <c:v>0</c:v>
              </c:pt>
              <c:pt idx="368">
                <c:v>0</c:v>
              </c:pt>
              <c:pt idx="369">
                <c:v>0</c:v>
              </c:pt>
              <c:pt idx="370">
                <c:v>0</c:v>
              </c:pt>
              <c:pt idx="371">
                <c:v>0</c:v>
              </c:pt>
              <c:pt idx="372">
                <c:v>2</c:v>
              </c:pt>
              <c:pt idx="373">
                <c:v>1</c:v>
              </c:pt>
              <c:pt idx="374">
                <c:v>0</c:v>
              </c:pt>
              <c:pt idx="375">
                <c:v>0</c:v>
              </c:pt>
              <c:pt idx="376">
                <c:v>0</c:v>
              </c:pt>
              <c:pt idx="377">
                <c:v>0</c:v>
              </c:pt>
              <c:pt idx="378">
                <c:v>0</c:v>
              </c:pt>
              <c:pt idx="379">
                <c:v>0</c:v>
              </c:pt>
              <c:pt idx="380">
                <c:v>0</c:v>
              </c:pt>
              <c:pt idx="381">
                <c:v>4</c:v>
              </c:pt>
              <c:pt idx="382">
                <c:v>0</c:v>
              </c:pt>
              <c:pt idx="383">
                <c:v>0</c:v>
              </c:pt>
              <c:pt idx="384">
                <c:v>0</c:v>
              </c:pt>
              <c:pt idx="385">
                <c:v>0</c:v>
              </c:pt>
              <c:pt idx="386">
                <c:v>0</c:v>
              </c:pt>
              <c:pt idx="387">
                <c:v>0</c:v>
              </c:pt>
              <c:pt idx="388">
                <c:v>0</c:v>
              </c:pt>
              <c:pt idx="389">
                <c:v>0</c:v>
              </c:pt>
              <c:pt idx="390">
                <c:v>1</c:v>
              </c:pt>
              <c:pt idx="391">
                <c:v>0</c:v>
              </c:pt>
              <c:pt idx="392">
                <c:v>0</c:v>
              </c:pt>
              <c:pt idx="393">
                <c:v>0</c:v>
              </c:pt>
              <c:pt idx="394">
                <c:v>0</c:v>
              </c:pt>
              <c:pt idx="395">
                <c:v>0</c:v>
              </c:pt>
              <c:pt idx="396">
                <c:v>0</c:v>
              </c:pt>
              <c:pt idx="397">
                <c:v>0</c:v>
              </c:pt>
              <c:pt idx="398">
                <c:v>0</c:v>
              </c:pt>
              <c:pt idx="399">
                <c:v>3</c:v>
              </c:pt>
              <c:pt idx="400">
                <c:v>0</c:v>
              </c:pt>
              <c:pt idx="401">
                <c:v>0</c:v>
              </c:pt>
              <c:pt idx="402">
                <c:v>0</c:v>
              </c:pt>
              <c:pt idx="403">
                <c:v>0</c:v>
              </c:pt>
              <c:pt idx="404">
                <c:v>4</c:v>
              </c:pt>
              <c:pt idx="405">
                <c:v>0</c:v>
              </c:pt>
              <c:pt idx="406">
                <c:v>0</c:v>
              </c:pt>
              <c:pt idx="407">
                <c:v>0</c:v>
              </c:pt>
              <c:pt idx="408">
                <c:v>0</c:v>
              </c:pt>
              <c:pt idx="409">
                <c:v>2</c:v>
              </c:pt>
              <c:pt idx="410">
                <c:v>0</c:v>
              </c:pt>
              <c:pt idx="411">
                <c:v>0</c:v>
              </c:pt>
              <c:pt idx="412">
                <c:v>0</c:v>
              </c:pt>
              <c:pt idx="413">
                <c:v>0</c:v>
              </c:pt>
              <c:pt idx="414">
                <c:v>4</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1</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2</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4</c:v>
              </c:pt>
              <c:pt idx="479">
                <c:v>0</c:v>
              </c:pt>
              <c:pt idx="480">
                <c:v>0</c:v>
              </c:pt>
              <c:pt idx="481">
                <c:v>0</c:v>
              </c:pt>
              <c:pt idx="482">
                <c:v>0</c:v>
              </c:pt>
              <c:pt idx="483">
                <c:v>0</c:v>
              </c:pt>
              <c:pt idx="484">
                <c:v>0</c:v>
              </c:pt>
              <c:pt idx="485">
                <c:v>0</c:v>
              </c:pt>
              <c:pt idx="486">
                <c:v>0</c:v>
              </c:pt>
              <c:pt idx="487">
                <c:v>1</c:v>
              </c:pt>
              <c:pt idx="488">
                <c:v>0</c:v>
              </c:pt>
              <c:pt idx="489">
                <c:v>0</c:v>
              </c:pt>
              <c:pt idx="490">
                <c:v>0</c:v>
              </c:pt>
              <c:pt idx="491">
                <c:v>0</c:v>
              </c:pt>
              <c:pt idx="492">
                <c:v>4</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2</c:v>
              </c:pt>
              <c:pt idx="519">
                <c:v>0</c:v>
              </c:pt>
              <c:pt idx="520">
                <c:v>2</c:v>
              </c:pt>
              <c:pt idx="521">
                <c:v>0</c:v>
              </c:pt>
              <c:pt idx="522">
                <c:v>0</c:v>
              </c:pt>
              <c:pt idx="523">
                <c:v>0</c:v>
              </c:pt>
              <c:pt idx="524">
                <c:v>3</c:v>
              </c:pt>
              <c:pt idx="525">
                <c:v>0</c:v>
              </c:pt>
              <c:pt idx="526">
                <c:v>0</c:v>
              </c:pt>
              <c:pt idx="527">
                <c:v>0</c:v>
              </c:pt>
              <c:pt idx="528">
                <c:v>0</c:v>
              </c:pt>
              <c:pt idx="529">
                <c:v>0</c:v>
              </c:pt>
              <c:pt idx="530">
                <c:v>0</c:v>
              </c:pt>
              <c:pt idx="531">
                <c:v>0</c:v>
              </c:pt>
              <c:pt idx="532">
                <c:v>0</c:v>
              </c:pt>
              <c:pt idx="533">
                <c:v>0</c:v>
              </c:pt>
              <c:pt idx="534">
                <c:v>3</c:v>
              </c:pt>
              <c:pt idx="535">
                <c:v>3</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2</c:v>
              </c:pt>
              <c:pt idx="582">
                <c:v>0</c:v>
              </c:pt>
              <c:pt idx="583">
                <c:v>0</c:v>
              </c:pt>
              <c:pt idx="584">
                <c:v>0</c:v>
              </c:pt>
              <c:pt idx="585">
                <c:v>0</c:v>
              </c:pt>
              <c:pt idx="586">
                <c:v>0</c:v>
              </c:pt>
              <c:pt idx="587">
                <c:v>2</c:v>
              </c:pt>
              <c:pt idx="588">
                <c:v>0</c:v>
              </c:pt>
              <c:pt idx="589">
                <c:v>2</c:v>
              </c:pt>
              <c:pt idx="590">
                <c:v>0</c:v>
              </c:pt>
              <c:pt idx="591">
                <c:v>3</c:v>
              </c:pt>
              <c:pt idx="592">
                <c:v>0</c:v>
              </c:pt>
              <c:pt idx="593">
                <c:v>0</c:v>
              </c:pt>
              <c:pt idx="594">
                <c:v>0</c:v>
              </c:pt>
              <c:pt idx="595">
                <c:v>0</c:v>
              </c:pt>
              <c:pt idx="596">
                <c:v>0</c:v>
              </c:pt>
              <c:pt idx="597">
                <c:v>0</c:v>
              </c:pt>
              <c:pt idx="598">
                <c:v>0</c:v>
              </c:pt>
              <c:pt idx="599">
                <c:v>0</c:v>
              </c:pt>
              <c:pt idx="600">
                <c:v>0</c:v>
              </c:pt>
              <c:pt idx="601">
                <c:v>0</c:v>
              </c:pt>
              <c:pt idx="602">
                <c:v>0</c:v>
              </c:pt>
              <c:pt idx="603">
                <c:v>2</c:v>
              </c:pt>
              <c:pt idx="604">
                <c:v>0</c:v>
              </c:pt>
              <c:pt idx="605">
                <c:v>0</c:v>
              </c:pt>
              <c:pt idx="606">
                <c:v>0</c:v>
              </c:pt>
              <c:pt idx="607">
                <c:v>0</c:v>
              </c:pt>
              <c:pt idx="608">
                <c:v>0</c:v>
              </c:pt>
              <c:pt idx="609">
                <c:v>0</c:v>
              </c:pt>
              <c:pt idx="610">
                <c:v>0</c:v>
              </c:pt>
              <c:pt idx="611">
                <c:v>2</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2</c:v>
              </c:pt>
              <c:pt idx="634">
                <c:v>2</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2</c:v>
              </c:pt>
              <c:pt idx="651">
                <c:v>0</c:v>
              </c:pt>
              <c:pt idx="652">
                <c:v>0</c:v>
              </c:pt>
              <c:pt idx="653">
                <c:v>0</c:v>
              </c:pt>
              <c:pt idx="654">
                <c:v>0</c:v>
              </c:pt>
              <c:pt idx="655">
                <c:v>0</c:v>
              </c:pt>
              <c:pt idx="656">
                <c:v>2</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1</c:v>
              </c:pt>
              <c:pt idx="715">
                <c:v>0</c:v>
              </c:pt>
              <c:pt idx="716">
                <c:v>0</c:v>
              </c:pt>
              <c:pt idx="717">
                <c:v>3</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2</c:v>
              </c:pt>
              <c:pt idx="747">
                <c:v>0</c:v>
              </c:pt>
              <c:pt idx="748">
                <c:v>0</c:v>
              </c:pt>
              <c:pt idx="749">
                <c:v>0</c:v>
              </c:pt>
              <c:pt idx="750">
                <c:v>0</c:v>
              </c:pt>
              <c:pt idx="751">
                <c:v>0</c:v>
              </c:pt>
              <c:pt idx="752">
                <c:v>0</c:v>
              </c:pt>
              <c:pt idx="753">
                <c:v>0</c:v>
              </c:pt>
              <c:pt idx="754">
                <c:v>0</c:v>
              </c:pt>
              <c:pt idx="755">
                <c:v>0</c:v>
              </c:pt>
              <c:pt idx="756">
                <c:v>0</c:v>
              </c:pt>
              <c:pt idx="757">
                <c:v>0</c:v>
              </c:pt>
              <c:pt idx="758">
                <c:v>3</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1</c:v>
              </c:pt>
              <c:pt idx="777">
                <c:v>0</c:v>
              </c:pt>
              <c:pt idx="778">
                <c:v>0</c:v>
              </c:pt>
              <c:pt idx="779">
                <c:v>0</c:v>
              </c:pt>
              <c:pt idx="780">
                <c:v>0</c:v>
              </c:pt>
              <c:pt idx="781">
                <c:v>0</c:v>
              </c:pt>
              <c:pt idx="782">
                <c:v>0</c:v>
              </c:pt>
              <c:pt idx="783">
                <c:v>2</c:v>
              </c:pt>
              <c:pt idx="784">
                <c:v>0</c:v>
              </c:pt>
              <c:pt idx="785">
                <c:v>0</c:v>
              </c:pt>
              <c:pt idx="786">
                <c:v>0</c:v>
              </c:pt>
              <c:pt idx="787">
                <c:v>2</c:v>
              </c:pt>
              <c:pt idx="788">
                <c:v>0</c:v>
              </c:pt>
              <c:pt idx="789">
                <c:v>0</c:v>
              </c:pt>
              <c:pt idx="790">
                <c:v>3</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2</c:v>
              </c:pt>
              <c:pt idx="812">
                <c:v>0</c:v>
              </c:pt>
              <c:pt idx="813">
                <c:v>4</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3</c:v>
              </c:pt>
              <c:pt idx="840">
                <c:v>0</c:v>
              </c:pt>
              <c:pt idx="841">
                <c:v>0</c:v>
              </c:pt>
              <c:pt idx="842">
                <c:v>0</c:v>
              </c:pt>
              <c:pt idx="843">
                <c:v>0</c:v>
              </c:pt>
              <c:pt idx="844">
                <c:v>0</c:v>
              </c:pt>
              <c:pt idx="845">
                <c:v>0</c:v>
              </c:pt>
              <c:pt idx="846">
                <c:v>0</c:v>
              </c:pt>
              <c:pt idx="847">
                <c:v>3</c:v>
              </c:pt>
              <c:pt idx="848">
                <c:v>0</c:v>
              </c:pt>
              <c:pt idx="849">
                <c:v>0</c:v>
              </c:pt>
              <c:pt idx="850">
                <c:v>0</c:v>
              </c:pt>
              <c:pt idx="851">
                <c:v>0</c:v>
              </c:pt>
              <c:pt idx="852">
                <c:v>0</c:v>
              </c:pt>
              <c:pt idx="853">
                <c:v>0</c:v>
              </c:pt>
              <c:pt idx="854">
                <c:v>2</c:v>
              </c:pt>
              <c:pt idx="855">
                <c:v>0</c:v>
              </c:pt>
              <c:pt idx="856">
                <c:v>0</c:v>
              </c:pt>
              <c:pt idx="857">
                <c:v>0</c:v>
              </c:pt>
              <c:pt idx="858">
                <c:v>2</c:v>
              </c:pt>
              <c:pt idx="859">
                <c:v>0</c:v>
              </c:pt>
              <c:pt idx="860">
                <c:v>0</c:v>
              </c:pt>
              <c:pt idx="861">
                <c:v>0</c:v>
              </c:pt>
              <c:pt idx="862">
                <c:v>3</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3</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2</c:v>
              </c:pt>
              <c:pt idx="910">
                <c:v>0</c:v>
              </c:pt>
              <c:pt idx="911">
                <c:v>0</c:v>
              </c:pt>
              <c:pt idx="912">
                <c:v>0</c:v>
              </c:pt>
              <c:pt idx="913">
                <c:v>0</c:v>
              </c:pt>
              <c:pt idx="914">
                <c:v>0</c:v>
              </c:pt>
              <c:pt idx="915">
                <c:v>0</c:v>
              </c:pt>
              <c:pt idx="916">
                <c:v>4</c:v>
              </c:pt>
              <c:pt idx="917">
                <c:v>0</c:v>
              </c:pt>
              <c:pt idx="918">
                <c:v>0</c:v>
              </c:pt>
              <c:pt idx="919">
                <c:v>2</c:v>
              </c:pt>
              <c:pt idx="920">
                <c:v>0</c:v>
              </c:pt>
              <c:pt idx="921">
                <c:v>0</c:v>
              </c:pt>
              <c:pt idx="922">
                <c:v>0</c:v>
              </c:pt>
              <c:pt idx="923">
                <c:v>0</c:v>
              </c:pt>
              <c:pt idx="924">
                <c:v>0</c:v>
              </c:pt>
              <c:pt idx="925">
                <c:v>0</c:v>
              </c:pt>
              <c:pt idx="926">
                <c:v>0</c:v>
              </c:pt>
              <c:pt idx="927">
                <c:v>0</c:v>
              </c:pt>
              <c:pt idx="928">
                <c:v>0</c:v>
              </c:pt>
              <c:pt idx="929">
                <c:v>0</c:v>
              </c:pt>
              <c:pt idx="930">
                <c:v>2</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2</c:v>
              </c:pt>
              <c:pt idx="958">
                <c:v>0</c:v>
              </c:pt>
              <c:pt idx="959">
                <c:v>0</c:v>
              </c:pt>
              <c:pt idx="960">
                <c:v>0</c:v>
              </c:pt>
              <c:pt idx="961">
                <c:v>0</c:v>
              </c:pt>
              <c:pt idx="962">
                <c:v>0</c:v>
              </c:pt>
              <c:pt idx="963">
                <c:v>0</c:v>
              </c:pt>
              <c:pt idx="964">
                <c:v>0</c:v>
              </c:pt>
              <c:pt idx="965">
                <c:v>0</c:v>
              </c:pt>
              <c:pt idx="966">
                <c:v>0</c:v>
              </c:pt>
              <c:pt idx="967">
                <c:v>0</c:v>
              </c:pt>
              <c:pt idx="968">
                <c:v>0</c:v>
              </c:pt>
              <c:pt idx="969">
                <c:v>0</c:v>
              </c:pt>
              <c:pt idx="970">
                <c:v>3</c:v>
              </c:pt>
              <c:pt idx="971">
                <c:v>0</c:v>
              </c:pt>
              <c:pt idx="972">
                <c:v>0</c:v>
              </c:pt>
              <c:pt idx="973">
                <c:v>0</c:v>
              </c:pt>
              <c:pt idx="974">
                <c:v>0</c:v>
              </c:pt>
              <c:pt idx="975">
                <c:v>0</c:v>
              </c:pt>
              <c:pt idx="976">
                <c:v>0</c:v>
              </c:pt>
              <c:pt idx="977">
                <c:v>0</c:v>
              </c:pt>
              <c:pt idx="978">
                <c:v>0</c:v>
              </c:pt>
              <c:pt idx="979">
                <c:v>4</c:v>
              </c:pt>
              <c:pt idx="980">
                <c:v>0</c:v>
              </c:pt>
              <c:pt idx="981">
                <c:v>0</c:v>
              </c:pt>
              <c:pt idx="982">
                <c:v>0</c:v>
              </c:pt>
              <c:pt idx="983">
                <c:v>0</c:v>
              </c:pt>
              <c:pt idx="984">
                <c:v>0</c:v>
              </c:pt>
              <c:pt idx="985">
                <c:v>2</c:v>
              </c:pt>
              <c:pt idx="986">
                <c:v>0</c:v>
              </c:pt>
              <c:pt idx="987">
                <c:v>0</c:v>
              </c:pt>
              <c:pt idx="988">
                <c:v>0</c:v>
              </c:pt>
              <c:pt idx="989">
                <c:v>0</c:v>
              </c:pt>
              <c:pt idx="990">
                <c:v>0</c:v>
              </c:pt>
              <c:pt idx="991">
                <c:v>0</c:v>
              </c:pt>
              <c:pt idx="992">
                <c:v>0</c:v>
              </c:pt>
              <c:pt idx="993">
                <c:v>0</c:v>
              </c:pt>
              <c:pt idx="994">
                <c:v>0</c:v>
              </c:pt>
              <c:pt idx="995">
                <c:v>0</c:v>
              </c:pt>
              <c:pt idx="996">
                <c:v>0</c:v>
              </c:pt>
              <c:pt idx="997">
                <c:v>2</c:v>
              </c:pt>
              <c:pt idx="998">
                <c:v>1</c:v>
              </c:pt>
              <c:pt idx="999">
                <c:v>0</c:v>
              </c:pt>
              <c:pt idx="1000">
                <c:v>0</c:v>
              </c:pt>
              <c:pt idx="1001">
                <c:v>0</c:v>
              </c:pt>
              <c:pt idx="1002">
                <c:v>0</c:v>
              </c:pt>
              <c:pt idx="1003">
                <c:v>0</c:v>
              </c:pt>
              <c:pt idx="1004">
                <c:v>0</c:v>
              </c:pt>
              <c:pt idx="1005">
                <c:v>0</c:v>
              </c:pt>
              <c:pt idx="1006">
                <c:v>0</c:v>
              </c:pt>
              <c:pt idx="1007">
                <c:v>0</c:v>
              </c:pt>
              <c:pt idx="1008">
                <c:v>0</c:v>
              </c:pt>
              <c:pt idx="1009">
                <c:v>0</c:v>
              </c:pt>
              <c:pt idx="1010">
                <c:v>2</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4</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2</c:v>
              </c:pt>
              <c:pt idx="1043">
                <c:v>0</c:v>
              </c:pt>
              <c:pt idx="1044">
                <c:v>0</c:v>
              </c:pt>
              <c:pt idx="1045">
                <c:v>0</c:v>
              </c:pt>
              <c:pt idx="1046">
                <c:v>0</c:v>
              </c:pt>
              <c:pt idx="1047">
                <c:v>0</c:v>
              </c:pt>
              <c:pt idx="1048">
                <c:v>3</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2</c:v>
              </c:pt>
              <c:pt idx="1066">
                <c:v>0</c:v>
              </c:pt>
              <c:pt idx="1067">
                <c:v>2</c:v>
              </c:pt>
              <c:pt idx="1068">
                <c:v>0</c:v>
              </c:pt>
              <c:pt idx="1069">
                <c:v>0</c:v>
              </c:pt>
              <c:pt idx="1070">
                <c:v>2</c:v>
              </c:pt>
              <c:pt idx="1071">
                <c:v>0</c:v>
              </c:pt>
              <c:pt idx="1072">
                <c:v>0</c:v>
              </c:pt>
              <c:pt idx="1073">
                <c:v>0</c:v>
              </c:pt>
              <c:pt idx="1074">
                <c:v>0</c:v>
              </c:pt>
              <c:pt idx="1075">
                <c:v>0</c:v>
              </c:pt>
              <c:pt idx="1076">
                <c:v>3</c:v>
              </c:pt>
              <c:pt idx="1077">
                <c:v>0</c:v>
              </c:pt>
              <c:pt idx="1078">
                <c:v>0</c:v>
              </c:pt>
              <c:pt idx="1079">
                <c:v>0</c:v>
              </c:pt>
              <c:pt idx="1080">
                <c:v>0</c:v>
              </c:pt>
              <c:pt idx="1081">
                <c:v>0</c:v>
              </c:pt>
              <c:pt idx="1082">
                <c:v>0</c:v>
              </c:pt>
              <c:pt idx="1083">
                <c:v>0</c:v>
              </c:pt>
              <c:pt idx="1084">
                <c:v>0</c:v>
              </c:pt>
              <c:pt idx="1085">
                <c:v>1</c:v>
              </c:pt>
              <c:pt idx="1086">
                <c:v>2</c:v>
              </c:pt>
              <c:pt idx="1087">
                <c:v>0</c:v>
              </c:pt>
              <c:pt idx="1088">
                <c:v>0</c:v>
              </c:pt>
              <c:pt idx="1089">
                <c:v>0</c:v>
              </c:pt>
              <c:pt idx="1090">
                <c:v>0</c:v>
              </c:pt>
              <c:pt idx="1091">
                <c:v>0</c:v>
              </c:pt>
              <c:pt idx="1092">
                <c:v>2</c:v>
              </c:pt>
              <c:pt idx="1093">
                <c:v>0</c:v>
              </c:pt>
              <c:pt idx="1094">
                <c:v>2</c:v>
              </c:pt>
              <c:pt idx="1095">
                <c:v>0</c:v>
              </c:pt>
              <c:pt idx="1096">
                <c:v>0</c:v>
              </c:pt>
              <c:pt idx="1097">
                <c:v>0</c:v>
              </c:pt>
              <c:pt idx="1098">
                <c:v>0</c:v>
              </c:pt>
              <c:pt idx="1099">
                <c:v>0</c:v>
              </c:pt>
              <c:pt idx="1100">
                <c:v>3</c:v>
              </c:pt>
              <c:pt idx="1101">
                <c:v>0</c:v>
              </c:pt>
              <c:pt idx="1102">
                <c:v>0</c:v>
              </c:pt>
              <c:pt idx="1103">
                <c:v>0</c:v>
              </c:pt>
              <c:pt idx="1104">
                <c:v>0</c:v>
              </c:pt>
              <c:pt idx="1105">
                <c:v>0</c:v>
              </c:pt>
              <c:pt idx="1106">
                <c:v>1</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3</c:v>
              </c:pt>
              <c:pt idx="1127">
                <c:v>0</c:v>
              </c:pt>
              <c:pt idx="1128">
                <c:v>0</c:v>
              </c:pt>
              <c:pt idx="1129">
                <c:v>0</c:v>
              </c:pt>
              <c:pt idx="1130">
                <c:v>2</c:v>
              </c:pt>
              <c:pt idx="1131">
                <c:v>0</c:v>
              </c:pt>
              <c:pt idx="1132">
                <c:v>2</c:v>
              </c:pt>
              <c:pt idx="1133">
                <c:v>3</c:v>
              </c:pt>
              <c:pt idx="1134">
                <c:v>1</c:v>
              </c:pt>
              <c:pt idx="1135">
                <c:v>0</c:v>
              </c:pt>
              <c:pt idx="1136">
                <c:v>0</c:v>
              </c:pt>
              <c:pt idx="1137">
                <c:v>0</c:v>
              </c:pt>
              <c:pt idx="1138">
                <c:v>0</c:v>
              </c:pt>
              <c:pt idx="1139">
                <c:v>0</c:v>
              </c:pt>
              <c:pt idx="1140">
                <c:v>0</c:v>
              </c:pt>
              <c:pt idx="1141">
                <c:v>0</c:v>
              </c:pt>
              <c:pt idx="1142">
                <c:v>0</c:v>
              </c:pt>
              <c:pt idx="1143">
                <c:v>2</c:v>
              </c:pt>
              <c:pt idx="1144">
                <c:v>0</c:v>
              </c:pt>
              <c:pt idx="1145">
                <c:v>0</c:v>
              </c:pt>
              <c:pt idx="1146">
                <c:v>0</c:v>
              </c:pt>
              <c:pt idx="1147">
                <c:v>0</c:v>
              </c:pt>
              <c:pt idx="1148">
                <c:v>0</c:v>
              </c:pt>
              <c:pt idx="1149">
                <c:v>3</c:v>
              </c:pt>
              <c:pt idx="1150">
                <c:v>0</c:v>
              </c:pt>
              <c:pt idx="1151">
                <c:v>0</c:v>
              </c:pt>
              <c:pt idx="1152">
                <c:v>0</c:v>
              </c:pt>
              <c:pt idx="1153">
                <c:v>0</c:v>
              </c:pt>
              <c:pt idx="1154">
                <c:v>3</c:v>
              </c:pt>
              <c:pt idx="1155">
                <c:v>0</c:v>
              </c:pt>
              <c:pt idx="1156">
                <c:v>0</c:v>
              </c:pt>
              <c:pt idx="1157">
                <c:v>0</c:v>
              </c:pt>
              <c:pt idx="1158">
                <c:v>0</c:v>
              </c:pt>
              <c:pt idx="1159">
                <c:v>4</c:v>
              </c:pt>
              <c:pt idx="1160">
                <c:v>0</c:v>
              </c:pt>
              <c:pt idx="1161">
                <c:v>0</c:v>
              </c:pt>
              <c:pt idx="1162">
                <c:v>0</c:v>
              </c:pt>
              <c:pt idx="1163">
                <c:v>4</c:v>
              </c:pt>
              <c:pt idx="1164">
                <c:v>0</c:v>
              </c:pt>
              <c:pt idx="1165">
                <c:v>2</c:v>
              </c:pt>
              <c:pt idx="1166">
                <c:v>0</c:v>
              </c:pt>
              <c:pt idx="1167">
                <c:v>0</c:v>
              </c:pt>
              <c:pt idx="1168">
                <c:v>0</c:v>
              </c:pt>
              <c:pt idx="1169">
                <c:v>0</c:v>
              </c:pt>
              <c:pt idx="1170">
                <c:v>0</c:v>
              </c:pt>
              <c:pt idx="1171">
                <c:v>4</c:v>
              </c:pt>
              <c:pt idx="1172">
                <c:v>0</c:v>
              </c:pt>
              <c:pt idx="1173">
                <c:v>2</c:v>
              </c:pt>
              <c:pt idx="1174">
                <c:v>0</c:v>
              </c:pt>
              <c:pt idx="1175">
                <c:v>0</c:v>
              </c:pt>
              <c:pt idx="1176">
                <c:v>3</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1</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2</c:v>
              </c:pt>
              <c:pt idx="1223">
                <c:v>3</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2</c:v>
              </c:pt>
              <c:pt idx="1258">
                <c:v>3</c:v>
              </c:pt>
              <c:pt idx="1259">
                <c:v>0</c:v>
              </c:pt>
              <c:pt idx="1260">
                <c:v>0</c:v>
              </c:pt>
              <c:pt idx="1261">
                <c:v>0</c:v>
              </c:pt>
              <c:pt idx="1262">
                <c:v>0</c:v>
              </c:pt>
              <c:pt idx="1263">
                <c:v>0</c:v>
              </c:pt>
              <c:pt idx="1264">
                <c:v>0</c:v>
              </c:pt>
              <c:pt idx="1265">
                <c:v>0</c:v>
              </c:pt>
              <c:pt idx="1266">
                <c:v>0</c:v>
              </c:pt>
              <c:pt idx="1267">
                <c:v>0</c:v>
              </c:pt>
              <c:pt idx="1268">
                <c:v>3</c:v>
              </c:pt>
              <c:pt idx="1269">
                <c:v>0</c:v>
              </c:pt>
              <c:pt idx="1270">
                <c:v>0</c:v>
              </c:pt>
              <c:pt idx="1271">
                <c:v>0</c:v>
              </c:pt>
              <c:pt idx="1272">
                <c:v>3</c:v>
              </c:pt>
              <c:pt idx="1273">
                <c:v>0</c:v>
              </c:pt>
              <c:pt idx="1274">
                <c:v>0</c:v>
              </c:pt>
              <c:pt idx="1275">
                <c:v>0</c:v>
              </c:pt>
              <c:pt idx="1276">
                <c:v>2</c:v>
              </c:pt>
              <c:pt idx="1277">
                <c:v>0</c:v>
              </c:pt>
              <c:pt idx="1278">
                <c:v>0</c:v>
              </c:pt>
              <c:pt idx="1279">
                <c:v>0</c:v>
              </c:pt>
              <c:pt idx="1280">
                <c:v>0</c:v>
              </c:pt>
              <c:pt idx="1281">
                <c:v>0</c:v>
              </c:pt>
              <c:pt idx="1282">
                <c:v>0</c:v>
              </c:pt>
              <c:pt idx="1283">
                <c:v>0</c:v>
              </c:pt>
              <c:pt idx="1284">
                <c:v>0</c:v>
              </c:pt>
              <c:pt idx="1285">
                <c:v>0</c:v>
              </c:pt>
              <c:pt idx="1286">
                <c:v>2</c:v>
              </c:pt>
              <c:pt idx="1287">
                <c:v>0</c:v>
              </c:pt>
              <c:pt idx="1288">
                <c:v>0</c:v>
              </c:pt>
              <c:pt idx="1289">
                <c:v>0</c:v>
              </c:pt>
              <c:pt idx="1290">
                <c:v>0</c:v>
              </c:pt>
              <c:pt idx="1291">
                <c:v>0</c:v>
              </c:pt>
              <c:pt idx="1292">
                <c:v>0</c:v>
              </c:pt>
              <c:pt idx="1293">
                <c:v>2</c:v>
              </c:pt>
              <c:pt idx="1294">
                <c:v>0</c:v>
              </c:pt>
              <c:pt idx="1295">
                <c:v>0</c:v>
              </c:pt>
              <c:pt idx="1296">
                <c:v>4</c:v>
              </c:pt>
              <c:pt idx="1297">
                <c:v>0</c:v>
              </c:pt>
              <c:pt idx="1298">
                <c:v>0</c:v>
              </c:pt>
              <c:pt idx="1299">
                <c:v>0</c:v>
              </c:pt>
              <c:pt idx="1300">
                <c:v>0</c:v>
              </c:pt>
              <c:pt idx="1301">
                <c:v>4</c:v>
              </c:pt>
              <c:pt idx="1302">
                <c:v>0</c:v>
              </c:pt>
              <c:pt idx="1303">
                <c:v>0</c:v>
              </c:pt>
              <c:pt idx="1304">
                <c:v>0</c:v>
              </c:pt>
              <c:pt idx="1305">
                <c:v>0</c:v>
              </c:pt>
              <c:pt idx="1306">
                <c:v>0</c:v>
              </c:pt>
              <c:pt idx="1307">
                <c:v>0</c:v>
              </c:pt>
              <c:pt idx="1308">
                <c:v>0</c:v>
              </c:pt>
              <c:pt idx="1309">
                <c:v>0</c:v>
              </c:pt>
              <c:pt idx="1310">
                <c:v>3</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3</c:v>
              </c:pt>
              <c:pt idx="1331">
                <c:v>3</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3</c:v>
              </c:pt>
              <c:pt idx="1346">
                <c:v>0</c:v>
              </c:pt>
              <c:pt idx="1347">
                <c:v>0</c:v>
              </c:pt>
              <c:pt idx="1348">
                <c:v>0</c:v>
              </c:pt>
              <c:pt idx="1349">
                <c:v>0</c:v>
              </c:pt>
              <c:pt idx="1350">
                <c:v>0</c:v>
              </c:pt>
              <c:pt idx="1351">
                <c:v>0</c:v>
              </c:pt>
              <c:pt idx="1352">
                <c:v>0</c:v>
              </c:pt>
              <c:pt idx="1353">
                <c:v>4</c:v>
              </c:pt>
              <c:pt idx="1354">
                <c:v>0</c:v>
              </c:pt>
              <c:pt idx="1355">
                <c:v>3</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2</c:v>
              </c:pt>
              <c:pt idx="1377">
                <c:v>0</c:v>
              </c:pt>
              <c:pt idx="1378">
                <c:v>0</c:v>
              </c:pt>
              <c:pt idx="1379">
                <c:v>0</c:v>
              </c:pt>
              <c:pt idx="1380">
                <c:v>0</c:v>
              </c:pt>
              <c:pt idx="1381">
                <c:v>0</c:v>
              </c:pt>
              <c:pt idx="1382">
                <c:v>0</c:v>
              </c:pt>
              <c:pt idx="1383">
                <c:v>0</c:v>
              </c:pt>
              <c:pt idx="1384">
                <c:v>2</c:v>
              </c:pt>
              <c:pt idx="1385">
                <c:v>0</c:v>
              </c:pt>
              <c:pt idx="1386">
                <c:v>4</c:v>
              </c:pt>
              <c:pt idx="1387">
                <c:v>0</c:v>
              </c:pt>
              <c:pt idx="1388">
                <c:v>2</c:v>
              </c:pt>
              <c:pt idx="1389">
                <c:v>0</c:v>
              </c:pt>
              <c:pt idx="1390">
                <c:v>0</c:v>
              </c:pt>
              <c:pt idx="1391">
                <c:v>0</c:v>
              </c:pt>
              <c:pt idx="1392">
                <c:v>1</c:v>
              </c:pt>
              <c:pt idx="1393">
                <c:v>0</c:v>
              </c:pt>
              <c:pt idx="1394">
                <c:v>0</c:v>
              </c:pt>
              <c:pt idx="1395">
                <c:v>0</c:v>
              </c:pt>
              <c:pt idx="1396">
                <c:v>0</c:v>
              </c:pt>
              <c:pt idx="1397">
                <c:v>0</c:v>
              </c:pt>
              <c:pt idx="1398">
                <c:v>0</c:v>
              </c:pt>
              <c:pt idx="1399">
                <c:v>0</c:v>
              </c:pt>
              <c:pt idx="1400">
                <c:v>0</c:v>
              </c:pt>
              <c:pt idx="1401">
                <c:v>0</c:v>
              </c:pt>
              <c:pt idx="1402">
                <c:v>0</c:v>
              </c:pt>
              <c:pt idx="1403">
                <c:v>0</c:v>
              </c:pt>
              <c:pt idx="1404">
                <c:v>2</c:v>
              </c:pt>
              <c:pt idx="1405">
                <c:v>2</c:v>
              </c:pt>
              <c:pt idx="1406">
                <c:v>2</c:v>
              </c:pt>
              <c:pt idx="1407">
                <c:v>0</c:v>
              </c:pt>
              <c:pt idx="1408">
                <c:v>0</c:v>
              </c:pt>
              <c:pt idx="1409">
                <c:v>0</c:v>
              </c:pt>
              <c:pt idx="1410">
                <c:v>0</c:v>
              </c:pt>
              <c:pt idx="1411">
                <c:v>0</c:v>
              </c:pt>
              <c:pt idx="1412">
                <c:v>0</c:v>
              </c:pt>
              <c:pt idx="1413">
                <c:v>0</c:v>
              </c:pt>
              <c:pt idx="1414">
                <c:v>0</c:v>
              </c:pt>
              <c:pt idx="1415">
                <c:v>0</c:v>
              </c:pt>
              <c:pt idx="1416">
                <c:v>0</c:v>
              </c:pt>
              <c:pt idx="1417">
                <c:v>4</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3</c:v>
              </c:pt>
              <c:pt idx="1464">
                <c:v>4</c:v>
              </c:pt>
              <c:pt idx="1465">
                <c:v>0</c:v>
              </c:pt>
              <c:pt idx="1466">
                <c:v>2</c:v>
              </c:pt>
              <c:pt idx="1467">
                <c:v>4</c:v>
              </c:pt>
              <c:pt idx="1468">
                <c:v>3</c:v>
              </c:pt>
              <c:pt idx="1469">
                <c:v>0</c:v>
              </c:pt>
              <c:pt idx="1470">
                <c:v>2</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2</c:v>
              </c:pt>
              <c:pt idx="1490">
                <c:v>0</c:v>
              </c:pt>
              <c:pt idx="1491">
                <c:v>0</c:v>
              </c:pt>
              <c:pt idx="1492">
                <c:v>0</c:v>
              </c:pt>
              <c:pt idx="1493">
                <c:v>2</c:v>
              </c:pt>
              <c:pt idx="1494">
                <c:v>0</c:v>
              </c:pt>
              <c:pt idx="1495">
                <c:v>0</c:v>
              </c:pt>
              <c:pt idx="1496">
                <c:v>0</c:v>
              </c:pt>
              <c:pt idx="1497">
                <c:v>0</c:v>
              </c:pt>
              <c:pt idx="1498">
                <c:v>0</c:v>
              </c:pt>
              <c:pt idx="1499">
                <c:v>0</c:v>
              </c:pt>
              <c:pt idx="1500">
                <c:v>3</c:v>
              </c:pt>
              <c:pt idx="1501">
                <c:v>0</c:v>
              </c:pt>
              <c:pt idx="1502">
                <c:v>0</c:v>
              </c:pt>
              <c:pt idx="1503">
                <c:v>0</c:v>
              </c:pt>
              <c:pt idx="1504">
                <c:v>0</c:v>
              </c:pt>
              <c:pt idx="1505">
                <c:v>0</c:v>
              </c:pt>
              <c:pt idx="1506">
                <c:v>0</c:v>
              </c:pt>
              <c:pt idx="1507">
                <c:v>0</c:v>
              </c:pt>
              <c:pt idx="1508">
                <c:v>2</c:v>
              </c:pt>
              <c:pt idx="1509">
                <c:v>0</c:v>
              </c:pt>
              <c:pt idx="1510">
                <c:v>0</c:v>
              </c:pt>
              <c:pt idx="1511">
                <c:v>0</c:v>
              </c:pt>
              <c:pt idx="1512">
                <c:v>0</c:v>
              </c:pt>
              <c:pt idx="1513">
                <c:v>0</c:v>
              </c:pt>
              <c:pt idx="1514">
                <c:v>0</c:v>
              </c:pt>
              <c:pt idx="1515">
                <c:v>0</c:v>
              </c:pt>
              <c:pt idx="1516">
                <c:v>0</c:v>
              </c:pt>
              <c:pt idx="1517">
                <c:v>0</c:v>
              </c:pt>
              <c:pt idx="1518">
                <c:v>4</c:v>
              </c:pt>
              <c:pt idx="1519">
                <c:v>0</c:v>
              </c:pt>
              <c:pt idx="1520">
                <c:v>0</c:v>
              </c:pt>
              <c:pt idx="1521">
                <c:v>0</c:v>
              </c:pt>
              <c:pt idx="1522">
                <c:v>0</c:v>
              </c:pt>
              <c:pt idx="1523">
                <c:v>0</c:v>
              </c:pt>
              <c:pt idx="1524">
                <c:v>0</c:v>
              </c:pt>
              <c:pt idx="1525">
                <c:v>0</c:v>
              </c:pt>
              <c:pt idx="1526">
                <c:v>0</c:v>
              </c:pt>
              <c:pt idx="1527">
                <c:v>2</c:v>
              </c:pt>
              <c:pt idx="1528">
                <c:v>2</c:v>
              </c:pt>
              <c:pt idx="1529">
                <c:v>0</c:v>
              </c:pt>
              <c:pt idx="1530">
                <c:v>0</c:v>
              </c:pt>
              <c:pt idx="1531">
                <c:v>0</c:v>
              </c:pt>
              <c:pt idx="1532">
                <c:v>0</c:v>
              </c:pt>
              <c:pt idx="1533">
                <c:v>0</c:v>
              </c:pt>
              <c:pt idx="1534">
                <c:v>0</c:v>
              </c:pt>
              <c:pt idx="1535">
                <c:v>0</c:v>
              </c:pt>
              <c:pt idx="1536">
                <c:v>0</c:v>
              </c:pt>
              <c:pt idx="1537">
                <c:v>0</c:v>
              </c:pt>
              <c:pt idx="1538">
                <c:v>0</c:v>
              </c:pt>
              <c:pt idx="1539">
                <c:v>2</c:v>
              </c:pt>
              <c:pt idx="1540">
                <c:v>2</c:v>
              </c:pt>
              <c:pt idx="1541">
                <c:v>0</c:v>
              </c:pt>
              <c:pt idx="1542">
                <c:v>0</c:v>
              </c:pt>
              <c:pt idx="1543">
                <c:v>0</c:v>
              </c:pt>
              <c:pt idx="1544">
                <c:v>0</c:v>
              </c:pt>
              <c:pt idx="1545">
                <c:v>2</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4</c:v>
              </c:pt>
              <c:pt idx="1568">
                <c:v>0</c:v>
              </c:pt>
              <c:pt idx="1569">
                <c:v>0</c:v>
              </c:pt>
              <c:pt idx="1570">
                <c:v>0</c:v>
              </c:pt>
              <c:pt idx="1571">
                <c:v>0</c:v>
              </c:pt>
              <c:pt idx="1572">
                <c:v>0</c:v>
              </c:pt>
              <c:pt idx="1573">
                <c:v>0</c:v>
              </c:pt>
              <c:pt idx="1574">
                <c:v>0</c:v>
              </c:pt>
              <c:pt idx="1575">
                <c:v>3</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1</c:v>
              </c:pt>
              <c:pt idx="1589">
                <c:v>0</c:v>
              </c:pt>
              <c:pt idx="1590">
                <c:v>0</c:v>
              </c:pt>
              <c:pt idx="1591">
                <c:v>0</c:v>
              </c:pt>
              <c:pt idx="1592">
                <c:v>0</c:v>
              </c:pt>
              <c:pt idx="1593">
                <c:v>2</c:v>
              </c:pt>
              <c:pt idx="1594">
                <c:v>0</c:v>
              </c:pt>
              <c:pt idx="1595">
                <c:v>0</c:v>
              </c:pt>
              <c:pt idx="1596">
                <c:v>0</c:v>
              </c:pt>
              <c:pt idx="1597">
                <c:v>0</c:v>
              </c:pt>
              <c:pt idx="1598">
                <c:v>0</c:v>
              </c:pt>
              <c:pt idx="1599">
                <c:v>2</c:v>
              </c:pt>
              <c:pt idx="1600">
                <c:v>1</c:v>
              </c:pt>
              <c:pt idx="1601">
                <c:v>0</c:v>
              </c:pt>
              <c:pt idx="1602">
                <c:v>4</c:v>
              </c:pt>
              <c:pt idx="1603">
                <c:v>0</c:v>
              </c:pt>
              <c:pt idx="1604">
                <c:v>2</c:v>
              </c:pt>
              <c:pt idx="1605">
                <c:v>0</c:v>
              </c:pt>
              <c:pt idx="1606">
                <c:v>3</c:v>
              </c:pt>
              <c:pt idx="1607">
                <c:v>0</c:v>
              </c:pt>
              <c:pt idx="1608">
                <c:v>3</c:v>
              </c:pt>
              <c:pt idx="1609">
                <c:v>0</c:v>
              </c:pt>
              <c:pt idx="1610">
                <c:v>2</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2</c:v>
              </c:pt>
              <c:pt idx="1638">
                <c:v>0</c:v>
              </c:pt>
              <c:pt idx="1639">
                <c:v>2</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3</c:v>
              </c:pt>
              <c:pt idx="1663">
                <c:v>0</c:v>
              </c:pt>
              <c:pt idx="1664">
                <c:v>0</c:v>
              </c:pt>
              <c:pt idx="1665">
                <c:v>0</c:v>
              </c:pt>
              <c:pt idx="1666">
                <c:v>0</c:v>
              </c:pt>
              <c:pt idx="1667">
                <c:v>0</c:v>
              </c:pt>
              <c:pt idx="1668">
                <c:v>2</c:v>
              </c:pt>
              <c:pt idx="1669">
                <c:v>0</c:v>
              </c:pt>
              <c:pt idx="1670">
                <c:v>0</c:v>
              </c:pt>
              <c:pt idx="1671">
                <c:v>0</c:v>
              </c:pt>
              <c:pt idx="1672">
                <c:v>0</c:v>
              </c:pt>
              <c:pt idx="1673">
                <c:v>2</c:v>
              </c:pt>
              <c:pt idx="1674">
                <c:v>0</c:v>
              </c:pt>
              <c:pt idx="1675">
                <c:v>0</c:v>
              </c:pt>
              <c:pt idx="1676">
                <c:v>0</c:v>
              </c:pt>
              <c:pt idx="1677">
                <c:v>0</c:v>
              </c:pt>
              <c:pt idx="1678">
                <c:v>0</c:v>
              </c:pt>
              <c:pt idx="1679">
                <c:v>0</c:v>
              </c:pt>
              <c:pt idx="1680">
                <c:v>0</c:v>
              </c:pt>
              <c:pt idx="1681">
                <c:v>2</c:v>
              </c:pt>
              <c:pt idx="1682">
                <c:v>2</c:v>
              </c:pt>
              <c:pt idx="1683">
                <c:v>0</c:v>
              </c:pt>
              <c:pt idx="1684">
                <c:v>0</c:v>
              </c:pt>
              <c:pt idx="1685">
                <c:v>0</c:v>
              </c:pt>
              <c:pt idx="1686">
                <c:v>2</c:v>
              </c:pt>
              <c:pt idx="1687">
                <c:v>0</c:v>
              </c:pt>
              <c:pt idx="1688">
                <c:v>0</c:v>
              </c:pt>
              <c:pt idx="1689">
                <c:v>0</c:v>
              </c:pt>
              <c:pt idx="1690">
                <c:v>1</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2</c:v>
              </c:pt>
              <c:pt idx="1718">
                <c:v>0</c:v>
              </c:pt>
              <c:pt idx="1719">
                <c:v>0</c:v>
              </c:pt>
              <c:pt idx="1720">
                <c:v>0</c:v>
              </c:pt>
              <c:pt idx="1721">
                <c:v>0</c:v>
              </c:pt>
              <c:pt idx="1722">
                <c:v>0</c:v>
              </c:pt>
              <c:pt idx="1723">
                <c:v>1</c:v>
              </c:pt>
              <c:pt idx="1724">
                <c:v>0</c:v>
              </c:pt>
              <c:pt idx="1725">
                <c:v>0</c:v>
              </c:pt>
              <c:pt idx="1726">
                <c:v>0</c:v>
              </c:pt>
              <c:pt idx="1727">
                <c:v>0</c:v>
              </c:pt>
              <c:pt idx="1728">
                <c:v>0</c:v>
              </c:pt>
              <c:pt idx="1729">
                <c:v>0</c:v>
              </c:pt>
              <c:pt idx="1730">
                <c:v>0</c:v>
              </c:pt>
              <c:pt idx="1731">
                <c:v>0</c:v>
              </c:pt>
              <c:pt idx="1732">
                <c:v>1</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4</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2</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1</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3</c:v>
              </c:pt>
              <c:pt idx="1844">
                <c:v>0</c:v>
              </c:pt>
              <c:pt idx="1845">
                <c:v>3</c:v>
              </c:pt>
              <c:pt idx="1846">
                <c:v>0</c:v>
              </c:pt>
              <c:pt idx="1847">
                <c:v>0</c:v>
              </c:pt>
              <c:pt idx="1848">
                <c:v>2</c:v>
              </c:pt>
              <c:pt idx="1849">
                <c:v>0</c:v>
              </c:pt>
              <c:pt idx="1850">
                <c:v>0</c:v>
              </c:pt>
              <c:pt idx="1851">
                <c:v>0</c:v>
              </c:pt>
              <c:pt idx="1852">
                <c:v>0</c:v>
              </c:pt>
              <c:pt idx="1853">
                <c:v>0</c:v>
              </c:pt>
              <c:pt idx="1854">
                <c:v>0</c:v>
              </c:pt>
              <c:pt idx="1855">
                <c:v>0</c:v>
              </c:pt>
              <c:pt idx="1856">
                <c:v>0</c:v>
              </c:pt>
              <c:pt idx="1857">
                <c:v>0</c:v>
              </c:pt>
              <c:pt idx="1858">
                <c:v>3</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4</c:v>
              </c:pt>
              <c:pt idx="1874">
                <c:v>4</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2</c:v>
              </c:pt>
              <c:pt idx="1902">
                <c:v>0</c:v>
              </c:pt>
              <c:pt idx="1903">
                <c:v>0</c:v>
              </c:pt>
              <c:pt idx="1904">
                <c:v>0</c:v>
              </c:pt>
              <c:pt idx="1905">
                <c:v>0</c:v>
              </c:pt>
              <c:pt idx="1906">
                <c:v>0</c:v>
              </c:pt>
              <c:pt idx="1907">
                <c:v>0</c:v>
              </c:pt>
              <c:pt idx="1908">
                <c:v>0</c:v>
              </c:pt>
              <c:pt idx="1909">
                <c:v>0</c:v>
              </c:pt>
              <c:pt idx="1910">
                <c:v>0</c:v>
              </c:pt>
              <c:pt idx="1911">
                <c:v>4</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1</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4</c:v>
              </c:pt>
              <c:pt idx="1952">
                <c:v>2</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2</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2</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3</c:v>
              </c:pt>
              <c:pt idx="2024">
                <c:v>3</c:v>
              </c:pt>
              <c:pt idx="2025">
                <c:v>3</c:v>
              </c:pt>
              <c:pt idx="2026">
                <c:v>0</c:v>
              </c:pt>
              <c:pt idx="2027">
                <c:v>0</c:v>
              </c:pt>
              <c:pt idx="2028">
                <c:v>0</c:v>
              </c:pt>
              <c:pt idx="2029">
                <c:v>0</c:v>
              </c:pt>
              <c:pt idx="2030">
                <c:v>3</c:v>
              </c:pt>
              <c:pt idx="2031">
                <c:v>2</c:v>
              </c:pt>
              <c:pt idx="2032">
                <c:v>0</c:v>
              </c:pt>
              <c:pt idx="2033">
                <c:v>0</c:v>
              </c:pt>
              <c:pt idx="2034">
                <c:v>0</c:v>
              </c:pt>
              <c:pt idx="2035">
                <c:v>0</c:v>
              </c:pt>
              <c:pt idx="2036">
                <c:v>0</c:v>
              </c:pt>
              <c:pt idx="2037">
                <c:v>0</c:v>
              </c:pt>
              <c:pt idx="2038">
                <c:v>0</c:v>
              </c:pt>
              <c:pt idx="2039">
                <c:v>0</c:v>
              </c:pt>
              <c:pt idx="2040">
                <c:v>4</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3</c:v>
              </c:pt>
              <c:pt idx="2058">
                <c:v>0</c:v>
              </c:pt>
              <c:pt idx="2059">
                <c:v>0</c:v>
              </c:pt>
              <c:pt idx="2060">
                <c:v>3</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4</c:v>
              </c:pt>
              <c:pt idx="2084">
                <c:v>0</c:v>
              </c:pt>
              <c:pt idx="2085">
                <c:v>0</c:v>
              </c:pt>
              <c:pt idx="2086">
                <c:v>2</c:v>
              </c:pt>
              <c:pt idx="2087">
                <c:v>0</c:v>
              </c:pt>
              <c:pt idx="2088">
                <c:v>0</c:v>
              </c:pt>
              <c:pt idx="2089">
                <c:v>0</c:v>
              </c:pt>
              <c:pt idx="2090">
                <c:v>0</c:v>
              </c:pt>
              <c:pt idx="2091">
                <c:v>0</c:v>
              </c:pt>
              <c:pt idx="2092">
                <c:v>0</c:v>
              </c:pt>
              <c:pt idx="2093">
                <c:v>0</c:v>
              </c:pt>
              <c:pt idx="2094">
                <c:v>2</c:v>
              </c:pt>
              <c:pt idx="2095">
                <c:v>0</c:v>
              </c:pt>
              <c:pt idx="2096">
                <c:v>0</c:v>
              </c:pt>
              <c:pt idx="2097">
                <c:v>0</c:v>
              </c:pt>
              <c:pt idx="2098">
                <c:v>0</c:v>
              </c:pt>
              <c:pt idx="2099">
                <c:v>0</c:v>
              </c:pt>
              <c:pt idx="2100">
                <c:v>0</c:v>
              </c:pt>
              <c:pt idx="2101">
                <c:v>0</c:v>
              </c:pt>
              <c:pt idx="2102">
                <c:v>1</c:v>
              </c:pt>
              <c:pt idx="2103">
                <c:v>0</c:v>
              </c:pt>
              <c:pt idx="2104">
                <c:v>0</c:v>
              </c:pt>
              <c:pt idx="2105">
                <c:v>0</c:v>
              </c:pt>
              <c:pt idx="2106">
                <c:v>3</c:v>
              </c:pt>
              <c:pt idx="2107">
                <c:v>0</c:v>
              </c:pt>
              <c:pt idx="2108">
                <c:v>0</c:v>
              </c:pt>
              <c:pt idx="2109">
                <c:v>0</c:v>
              </c:pt>
              <c:pt idx="2110">
                <c:v>3</c:v>
              </c:pt>
              <c:pt idx="2111">
                <c:v>0</c:v>
              </c:pt>
              <c:pt idx="2112">
                <c:v>0</c:v>
              </c:pt>
              <c:pt idx="2113">
                <c:v>0</c:v>
              </c:pt>
              <c:pt idx="2114">
                <c:v>0</c:v>
              </c:pt>
              <c:pt idx="2115">
                <c:v>0</c:v>
              </c:pt>
              <c:pt idx="2116">
                <c:v>0</c:v>
              </c:pt>
              <c:pt idx="2117">
                <c:v>0</c:v>
              </c:pt>
              <c:pt idx="2118">
                <c:v>0</c:v>
              </c:pt>
              <c:pt idx="2119">
                <c:v>0</c:v>
              </c:pt>
              <c:pt idx="2120">
                <c:v>0</c:v>
              </c:pt>
              <c:pt idx="2121">
                <c:v>2</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2</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2</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2</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1</c:v>
              </c:pt>
              <c:pt idx="2227">
                <c:v>0</c:v>
              </c:pt>
              <c:pt idx="2228">
                <c:v>0</c:v>
              </c:pt>
              <c:pt idx="2229">
                <c:v>0</c:v>
              </c:pt>
              <c:pt idx="2230">
                <c:v>0</c:v>
              </c:pt>
              <c:pt idx="2231">
                <c:v>0</c:v>
              </c:pt>
              <c:pt idx="2232">
                <c:v>0</c:v>
              </c:pt>
              <c:pt idx="2233">
                <c:v>1</c:v>
              </c:pt>
              <c:pt idx="2234">
                <c:v>0</c:v>
              </c:pt>
              <c:pt idx="2235">
                <c:v>0</c:v>
              </c:pt>
              <c:pt idx="2236">
                <c:v>0</c:v>
              </c:pt>
              <c:pt idx="2237">
                <c:v>0</c:v>
              </c:pt>
              <c:pt idx="2238">
                <c:v>0</c:v>
              </c:pt>
              <c:pt idx="2239">
                <c:v>0</c:v>
              </c:pt>
              <c:pt idx="2240">
                <c:v>0</c:v>
              </c:pt>
              <c:pt idx="2241">
                <c:v>0</c:v>
              </c:pt>
              <c:pt idx="2242">
                <c:v>2</c:v>
              </c:pt>
              <c:pt idx="2243">
                <c:v>1</c:v>
              </c:pt>
              <c:pt idx="2244">
                <c:v>0</c:v>
              </c:pt>
              <c:pt idx="2245">
                <c:v>0</c:v>
              </c:pt>
              <c:pt idx="2246">
                <c:v>0</c:v>
              </c:pt>
              <c:pt idx="2247">
                <c:v>0</c:v>
              </c:pt>
              <c:pt idx="2248">
                <c:v>0</c:v>
              </c:pt>
              <c:pt idx="2249">
                <c:v>0</c:v>
              </c:pt>
              <c:pt idx="2250">
                <c:v>0</c:v>
              </c:pt>
              <c:pt idx="2251">
                <c:v>0</c:v>
              </c:pt>
              <c:pt idx="2252">
                <c:v>0</c:v>
              </c:pt>
              <c:pt idx="2253">
                <c:v>0</c:v>
              </c:pt>
              <c:pt idx="2254">
                <c:v>2</c:v>
              </c:pt>
              <c:pt idx="2255">
                <c:v>0</c:v>
              </c:pt>
              <c:pt idx="2256">
                <c:v>0</c:v>
              </c:pt>
              <c:pt idx="2257">
                <c:v>0</c:v>
              </c:pt>
              <c:pt idx="2258">
                <c:v>0</c:v>
              </c:pt>
              <c:pt idx="2259">
                <c:v>0</c:v>
              </c:pt>
              <c:pt idx="2260">
                <c:v>0</c:v>
              </c:pt>
              <c:pt idx="2261">
                <c:v>0</c:v>
              </c:pt>
              <c:pt idx="2262">
                <c:v>2</c:v>
              </c:pt>
              <c:pt idx="2263">
                <c:v>0</c:v>
              </c:pt>
              <c:pt idx="2264">
                <c:v>3</c:v>
              </c:pt>
              <c:pt idx="2265">
                <c:v>0</c:v>
              </c:pt>
              <c:pt idx="2266">
                <c:v>0</c:v>
              </c:pt>
              <c:pt idx="2267">
                <c:v>0</c:v>
              </c:pt>
              <c:pt idx="2268">
                <c:v>0</c:v>
              </c:pt>
              <c:pt idx="2269">
                <c:v>0</c:v>
              </c:pt>
              <c:pt idx="2270">
                <c:v>0</c:v>
              </c:pt>
              <c:pt idx="2271">
                <c:v>0</c:v>
              </c:pt>
              <c:pt idx="2272">
                <c:v>0</c:v>
              </c:pt>
              <c:pt idx="2273">
                <c:v>0</c:v>
              </c:pt>
              <c:pt idx="2274">
                <c:v>0</c:v>
              </c:pt>
              <c:pt idx="2275">
                <c:v>0</c:v>
              </c:pt>
              <c:pt idx="2276">
                <c:v>2</c:v>
              </c:pt>
              <c:pt idx="2277">
                <c:v>0</c:v>
              </c:pt>
              <c:pt idx="2278">
                <c:v>0</c:v>
              </c:pt>
              <c:pt idx="2279">
                <c:v>0</c:v>
              </c:pt>
              <c:pt idx="2280">
                <c:v>0</c:v>
              </c:pt>
              <c:pt idx="2281">
                <c:v>0</c:v>
              </c:pt>
              <c:pt idx="2282">
                <c:v>0</c:v>
              </c:pt>
              <c:pt idx="2283">
                <c:v>0</c:v>
              </c:pt>
              <c:pt idx="2284">
                <c:v>0</c:v>
              </c:pt>
              <c:pt idx="2285">
                <c:v>0</c:v>
              </c:pt>
              <c:pt idx="2286">
                <c:v>2</c:v>
              </c:pt>
              <c:pt idx="2287">
                <c:v>0</c:v>
              </c:pt>
              <c:pt idx="2288">
                <c:v>0</c:v>
              </c:pt>
              <c:pt idx="2289">
                <c:v>0</c:v>
              </c:pt>
              <c:pt idx="2290">
                <c:v>0</c:v>
              </c:pt>
              <c:pt idx="2291">
                <c:v>0</c:v>
              </c:pt>
              <c:pt idx="2292">
                <c:v>0</c:v>
              </c:pt>
              <c:pt idx="2293">
                <c:v>3</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1</c:v>
              </c:pt>
              <c:pt idx="2310">
                <c:v>0</c:v>
              </c:pt>
              <c:pt idx="2311">
                <c:v>0</c:v>
              </c:pt>
              <c:pt idx="2312">
                <c:v>0</c:v>
              </c:pt>
              <c:pt idx="2313">
                <c:v>2</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4</c:v>
              </c:pt>
              <c:pt idx="2329">
                <c:v>0</c:v>
              </c:pt>
              <c:pt idx="2330">
                <c:v>0</c:v>
              </c:pt>
              <c:pt idx="2331">
                <c:v>0</c:v>
              </c:pt>
              <c:pt idx="2332">
                <c:v>2</c:v>
              </c:pt>
              <c:pt idx="2333">
                <c:v>3</c:v>
              </c:pt>
              <c:pt idx="2334">
                <c:v>0</c:v>
              </c:pt>
              <c:pt idx="2335">
                <c:v>0</c:v>
              </c:pt>
              <c:pt idx="2336">
                <c:v>0</c:v>
              </c:pt>
              <c:pt idx="2337">
                <c:v>0</c:v>
              </c:pt>
              <c:pt idx="2338">
                <c:v>0</c:v>
              </c:pt>
              <c:pt idx="2339">
                <c:v>0</c:v>
              </c:pt>
              <c:pt idx="2340">
                <c:v>0</c:v>
              </c:pt>
              <c:pt idx="2341">
                <c:v>0</c:v>
              </c:pt>
              <c:pt idx="2342">
                <c:v>1</c:v>
              </c:pt>
              <c:pt idx="2343">
                <c:v>0</c:v>
              </c:pt>
              <c:pt idx="2344">
                <c:v>3</c:v>
              </c:pt>
              <c:pt idx="2345">
                <c:v>3</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2</c:v>
              </c:pt>
              <c:pt idx="2361">
                <c:v>0</c:v>
              </c:pt>
              <c:pt idx="2362">
                <c:v>3</c:v>
              </c:pt>
              <c:pt idx="2363">
                <c:v>0</c:v>
              </c:pt>
              <c:pt idx="2364">
                <c:v>1</c:v>
              </c:pt>
              <c:pt idx="2365">
                <c:v>2</c:v>
              </c:pt>
              <c:pt idx="2366">
                <c:v>0</c:v>
              </c:pt>
              <c:pt idx="2367">
                <c:v>0</c:v>
              </c:pt>
              <c:pt idx="2368">
                <c:v>0</c:v>
              </c:pt>
              <c:pt idx="2369">
                <c:v>2</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2</c:v>
              </c:pt>
              <c:pt idx="2384">
                <c:v>0</c:v>
              </c:pt>
              <c:pt idx="2385">
                <c:v>0</c:v>
              </c:pt>
              <c:pt idx="2386">
                <c:v>0</c:v>
              </c:pt>
              <c:pt idx="2387">
                <c:v>0</c:v>
              </c:pt>
              <c:pt idx="2388">
                <c:v>0</c:v>
              </c:pt>
              <c:pt idx="2389">
                <c:v>1</c:v>
              </c:pt>
              <c:pt idx="2390">
                <c:v>0</c:v>
              </c:pt>
              <c:pt idx="2391">
                <c:v>0</c:v>
              </c:pt>
              <c:pt idx="2392">
                <c:v>0</c:v>
              </c:pt>
              <c:pt idx="2393">
                <c:v>0</c:v>
              </c:pt>
              <c:pt idx="2394">
                <c:v>1</c:v>
              </c:pt>
              <c:pt idx="2395">
                <c:v>0</c:v>
              </c:pt>
              <c:pt idx="2396">
                <c:v>0</c:v>
              </c:pt>
              <c:pt idx="2397">
                <c:v>0</c:v>
              </c:pt>
              <c:pt idx="2398">
                <c:v>0</c:v>
              </c:pt>
              <c:pt idx="2399">
                <c:v>0</c:v>
              </c:pt>
              <c:pt idx="2400">
                <c:v>0</c:v>
              </c:pt>
              <c:pt idx="2401">
                <c:v>4</c:v>
              </c:pt>
              <c:pt idx="2402">
                <c:v>0</c:v>
              </c:pt>
              <c:pt idx="2403">
                <c:v>0</c:v>
              </c:pt>
              <c:pt idx="2404">
                <c:v>0</c:v>
              </c:pt>
              <c:pt idx="2405">
                <c:v>0</c:v>
              </c:pt>
              <c:pt idx="2406">
                <c:v>0</c:v>
              </c:pt>
              <c:pt idx="2407">
                <c:v>0</c:v>
              </c:pt>
              <c:pt idx="2408">
                <c:v>0</c:v>
              </c:pt>
              <c:pt idx="2409">
                <c:v>3</c:v>
              </c:pt>
              <c:pt idx="2410">
                <c:v>0</c:v>
              </c:pt>
              <c:pt idx="2411">
                <c:v>4</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2</c:v>
              </c:pt>
              <c:pt idx="2451">
                <c:v>0</c:v>
              </c:pt>
              <c:pt idx="2452">
                <c:v>0</c:v>
              </c:pt>
              <c:pt idx="2453">
                <c:v>1</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2</c:v>
              </c:pt>
              <c:pt idx="2482">
                <c:v>0</c:v>
              </c:pt>
              <c:pt idx="2483">
                <c:v>2</c:v>
              </c:pt>
              <c:pt idx="2484">
                <c:v>0</c:v>
              </c:pt>
              <c:pt idx="2485">
                <c:v>0</c:v>
              </c:pt>
              <c:pt idx="2486">
                <c:v>0</c:v>
              </c:pt>
              <c:pt idx="2487">
                <c:v>0</c:v>
              </c:pt>
              <c:pt idx="2488">
                <c:v>4</c:v>
              </c:pt>
              <c:pt idx="2489">
                <c:v>3</c:v>
              </c:pt>
              <c:pt idx="2490">
                <c:v>0</c:v>
              </c:pt>
              <c:pt idx="2491">
                <c:v>0</c:v>
              </c:pt>
              <c:pt idx="2492">
                <c:v>0</c:v>
              </c:pt>
              <c:pt idx="2493">
                <c:v>0</c:v>
              </c:pt>
              <c:pt idx="2494">
                <c:v>0</c:v>
              </c:pt>
              <c:pt idx="2495">
                <c:v>4</c:v>
              </c:pt>
              <c:pt idx="2496">
                <c:v>0</c:v>
              </c:pt>
              <c:pt idx="2497">
                <c:v>0</c:v>
              </c:pt>
              <c:pt idx="2498">
                <c:v>0</c:v>
              </c:pt>
              <c:pt idx="2499">
                <c:v>0</c:v>
              </c:pt>
              <c:pt idx="2500">
                <c:v>2</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2</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3</c:v>
              </c:pt>
              <c:pt idx="2534">
                <c:v>0</c:v>
              </c:pt>
              <c:pt idx="2535">
                <c:v>0</c:v>
              </c:pt>
              <c:pt idx="2536">
                <c:v>0</c:v>
              </c:pt>
              <c:pt idx="2537">
                <c:v>0</c:v>
              </c:pt>
              <c:pt idx="2538">
                <c:v>0</c:v>
              </c:pt>
              <c:pt idx="2539">
                <c:v>0</c:v>
              </c:pt>
              <c:pt idx="2540">
                <c:v>2</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3</c:v>
              </c:pt>
              <c:pt idx="2564">
                <c:v>0</c:v>
              </c:pt>
              <c:pt idx="2565">
                <c:v>0</c:v>
              </c:pt>
              <c:pt idx="2566">
                <c:v>0</c:v>
              </c:pt>
              <c:pt idx="2567">
                <c:v>2</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3</c:v>
              </c:pt>
              <c:pt idx="2585">
                <c:v>0</c:v>
              </c:pt>
              <c:pt idx="2586">
                <c:v>0</c:v>
              </c:pt>
              <c:pt idx="2587">
                <c:v>0</c:v>
              </c:pt>
              <c:pt idx="2588">
                <c:v>0</c:v>
              </c:pt>
              <c:pt idx="2589">
                <c:v>0</c:v>
              </c:pt>
              <c:pt idx="2590">
                <c:v>1</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3</c:v>
              </c:pt>
              <c:pt idx="2608">
                <c:v>3</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3</c:v>
              </c:pt>
              <c:pt idx="2635">
                <c:v>1</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2</c:v>
              </c:pt>
              <c:pt idx="2649">
                <c:v>0</c:v>
              </c:pt>
              <c:pt idx="2650">
                <c:v>0</c:v>
              </c:pt>
              <c:pt idx="2651">
                <c:v>0</c:v>
              </c:pt>
              <c:pt idx="2652">
                <c:v>0</c:v>
              </c:pt>
              <c:pt idx="2653">
                <c:v>0</c:v>
              </c:pt>
              <c:pt idx="2654">
                <c:v>4</c:v>
              </c:pt>
              <c:pt idx="2655">
                <c:v>0</c:v>
              </c:pt>
              <c:pt idx="2656">
                <c:v>0</c:v>
              </c:pt>
              <c:pt idx="2657">
                <c:v>0</c:v>
              </c:pt>
              <c:pt idx="2658">
                <c:v>0</c:v>
              </c:pt>
              <c:pt idx="2659">
                <c:v>2</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1</c:v>
              </c:pt>
              <c:pt idx="2680">
                <c:v>0</c:v>
              </c:pt>
              <c:pt idx="2681">
                <c:v>0</c:v>
              </c:pt>
              <c:pt idx="2682">
                <c:v>0</c:v>
              </c:pt>
              <c:pt idx="2683">
                <c:v>0</c:v>
              </c:pt>
              <c:pt idx="2684">
                <c:v>0</c:v>
              </c:pt>
              <c:pt idx="2685">
                <c:v>0</c:v>
              </c:pt>
              <c:pt idx="2686">
                <c:v>0</c:v>
              </c:pt>
              <c:pt idx="2687">
                <c:v>0</c:v>
              </c:pt>
              <c:pt idx="2688">
                <c:v>0</c:v>
              </c:pt>
              <c:pt idx="2689">
                <c:v>0</c:v>
              </c:pt>
              <c:pt idx="2690">
                <c:v>4</c:v>
              </c:pt>
              <c:pt idx="2691">
                <c:v>0</c:v>
              </c:pt>
              <c:pt idx="2692">
                <c:v>3</c:v>
              </c:pt>
              <c:pt idx="2693">
                <c:v>0</c:v>
              </c:pt>
              <c:pt idx="2694">
                <c:v>0</c:v>
              </c:pt>
              <c:pt idx="2695">
                <c:v>0</c:v>
              </c:pt>
              <c:pt idx="2696">
                <c:v>0</c:v>
              </c:pt>
              <c:pt idx="2697">
                <c:v>0</c:v>
              </c:pt>
              <c:pt idx="2698">
                <c:v>0</c:v>
              </c:pt>
              <c:pt idx="2699">
                <c:v>2</c:v>
              </c:pt>
              <c:pt idx="2700">
                <c:v>0</c:v>
              </c:pt>
              <c:pt idx="2701">
                <c:v>0</c:v>
              </c:pt>
              <c:pt idx="2702">
                <c:v>0</c:v>
              </c:pt>
              <c:pt idx="2703">
                <c:v>0</c:v>
              </c:pt>
              <c:pt idx="2704">
                <c:v>0</c:v>
              </c:pt>
              <c:pt idx="2705">
                <c:v>0</c:v>
              </c:pt>
              <c:pt idx="2706">
                <c:v>0</c:v>
              </c:pt>
              <c:pt idx="2707">
                <c:v>0</c:v>
              </c:pt>
              <c:pt idx="2708">
                <c:v>0</c:v>
              </c:pt>
              <c:pt idx="2709">
                <c:v>0</c:v>
              </c:pt>
              <c:pt idx="2710">
                <c:v>0</c:v>
              </c:pt>
              <c:pt idx="2711">
                <c:v>3</c:v>
              </c:pt>
              <c:pt idx="2712">
                <c:v>3</c:v>
              </c:pt>
              <c:pt idx="2713">
                <c:v>0</c:v>
              </c:pt>
              <c:pt idx="2714">
                <c:v>0</c:v>
              </c:pt>
              <c:pt idx="2715">
                <c:v>0</c:v>
              </c:pt>
              <c:pt idx="2716">
                <c:v>0</c:v>
              </c:pt>
              <c:pt idx="2717">
                <c:v>1</c:v>
              </c:pt>
              <c:pt idx="2718">
                <c:v>2</c:v>
              </c:pt>
              <c:pt idx="2719">
                <c:v>0</c:v>
              </c:pt>
              <c:pt idx="2720">
                <c:v>0</c:v>
              </c:pt>
              <c:pt idx="2721">
                <c:v>0</c:v>
              </c:pt>
              <c:pt idx="2722">
                <c:v>0</c:v>
              </c:pt>
              <c:pt idx="2723">
                <c:v>0</c:v>
              </c:pt>
              <c:pt idx="2724">
                <c:v>3</c:v>
              </c:pt>
              <c:pt idx="2725">
                <c:v>0</c:v>
              </c:pt>
              <c:pt idx="2726">
                <c:v>0</c:v>
              </c:pt>
              <c:pt idx="2727">
                <c:v>0</c:v>
              </c:pt>
              <c:pt idx="2728">
                <c:v>3</c:v>
              </c:pt>
              <c:pt idx="2729">
                <c:v>0</c:v>
              </c:pt>
              <c:pt idx="2730">
                <c:v>0</c:v>
              </c:pt>
              <c:pt idx="2731">
                <c:v>3</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2</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3</c:v>
              </c:pt>
              <c:pt idx="2768">
                <c:v>0</c:v>
              </c:pt>
              <c:pt idx="2769">
                <c:v>0</c:v>
              </c:pt>
              <c:pt idx="2770">
                <c:v>0</c:v>
              </c:pt>
              <c:pt idx="2771">
                <c:v>0</c:v>
              </c:pt>
              <c:pt idx="2772">
                <c:v>4</c:v>
              </c:pt>
              <c:pt idx="2773">
                <c:v>0</c:v>
              </c:pt>
              <c:pt idx="2774">
                <c:v>0</c:v>
              </c:pt>
              <c:pt idx="2775">
                <c:v>0</c:v>
              </c:pt>
              <c:pt idx="2776">
                <c:v>0</c:v>
              </c:pt>
              <c:pt idx="2777">
                <c:v>0</c:v>
              </c:pt>
              <c:pt idx="2778">
                <c:v>0</c:v>
              </c:pt>
              <c:pt idx="2779">
                <c:v>0</c:v>
              </c:pt>
              <c:pt idx="2780">
                <c:v>1</c:v>
              </c:pt>
              <c:pt idx="2781">
                <c:v>4</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2</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3</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2</c:v>
              </c:pt>
              <c:pt idx="2842">
                <c:v>0</c:v>
              </c:pt>
              <c:pt idx="2843">
                <c:v>0</c:v>
              </c:pt>
              <c:pt idx="2844">
                <c:v>0</c:v>
              </c:pt>
              <c:pt idx="2845">
                <c:v>0</c:v>
              </c:pt>
              <c:pt idx="2846">
                <c:v>4</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2</c:v>
              </c:pt>
              <c:pt idx="2869">
                <c:v>0</c:v>
              </c:pt>
              <c:pt idx="2870">
                <c:v>0</c:v>
              </c:pt>
              <c:pt idx="2871">
                <c:v>0</c:v>
              </c:pt>
              <c:pt idx="2872">
                <c:v>0</c:v>
              </c:pt>
              <c:pt idx="2873">
                <c:v>0</c:v>
              </c:pt>
              <c:pt idx="2874">
                <c:v>0</c:v>
              </c:pt>
              <c:pt idx="2875">
                <c:v>0</c:v>
              </c:pt>
              <c:pt idx="2876">
                <c:v>1</c:v>
              </c:pt>
              <c:pt idx="2877">
                <c:v>0</c:v>
              </c:pt>
              <c:pt idx="2878">
                <c:v>0</c:v>
              </c:pt>
              <c:pt idx="2879">
                <c:v>0</c:v>
              </c:pt>
              <c:pt idx="2880">
                <c:v>0</c:v>
              </c:pt>
              <c:pt idx="2881">
                <c:v>0</c:v>
              </c:pt>
              <c:pt idx="2882">
                <c:v>0</c:v>
              </c:pt>
              <c:pt idx="2883">
                <c:v>0</c:v>
              </c:pt>
              <c:pt idx="2884">
                <c:v>0</c:v>
              </c:pt>
              <c:pt idx="2885">
                <c:v>0</c:v>
              </c:pt>
              <c:pt idx="2886">
                <c:v>3</c:v>
              </c:pt>
              <c:pt idx="2887">
                <c:v>0</c:v>
              </c:pt>
              <c:pt idx="2888">
                <c:v>0</c:v>
              </c:pt>
              <c:pt idx="2889">
                <c:v>0</c:v>
              </c:pt>
              <c:pt idx="2890">
                <c:v>0</c:v>
              </c:pt>
              <c:pt idx="2891">
                <c:v>0</c:v>
              </c:pt>
              <c:pt idx="2892">
                <c:v>0</c:v>
              </c:pt>
              <c:pt idx="2893">
                <c:v>0</c:v>
              </c:pt>
              <c:pt idx="2894">
                <c:v>3</c:v>
              </c:pt>
              <c:pt idx="2895">
                <c:v>0</c:v>
              </c:pt>
              <c:pt idx="2896">
                <c:v>0</c:v>
              </c:pt>
              <c:pt idx="2897">
                <c:v>0</c:v>
              </c:pt>
              <c:pt idx="2898">
                <c:v>0</c:v>
              </c:pt>
              <c:pt idx="2899">
                <c:v>0</c:v>
              </c:pt>
              <c:pt idx="2900">
                <c:v>0</c:v>
              </c:pt>
              <c:pt idx="2901">
                <c:v>0</c:v>
              </c:pt>
              <c:pt idx="2902">
                <c:v>0</c:v>
              </c:pt>
              <c:pt idx="2903">
                <c:v>0</c:v>
              </c:pt>
              <c:pt idx="2904">
                <c:v>0</c:v>
              </c:pt>
              <c:pt idx="2905">
                <c:v>0</c:v>
              </c:pt>
              <c:pt idx="2906">
                <c:v>1</c:v>
              </c:pt>
              <c:pt idx="2907">
                <c:v>0</c:v>
              </c:pt>
              <c:pt idx="2908">
                <c:v>0</c:v>
              </c:pt>
              <c:pt idx="2909">
                <c:v>0</c:v>
              </c:pt>
              <c:pt idx="2910">
                <c:v>0</c:v>
              </c:pt>
              <c:pt idx="2911">
                <c:v>0</c:v>
              </c:pt>
              <c:pt idx="2912">
                <c:v>0</c:v>
              </c:pt>
              <c:pt idx="2913">
                <c:v>0</c:v>
              </c:pt>
              <c:pt idx="2914">
                <c:v>0</c:v>
              </c:pt>
              <c:pt idx="2915">
                <c:v>0</c:v>
              </c:pt>
              <c:pt idx="2916">
                <c:v>0</c:v>
              </c:pt>
              <c:pt idx="2917">
                <c:v>1</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3</c:v>
              </c:pt>
              <c:pt idx="2931">
                <c:v>0</c:v>
              </c:pt>
              <c:pt idx="2932">
                <c:v>0</c:v>
              </c:pt>
              <c:pt idx="2933">
                <c:v>3</c:v>
              </c:pt>
              <c:pt idx="2934">
                <c:v>0</c:v>
              </c:pt>
              <c:pt idx="2935">
                <c:v>1</c:v>
              </c:pt>
              <c:pt idx="2936">
                <c:v>0</c:v>
              </c:pt>
              <c:pt idx="2937">
                <c:v>1</c:v>
              </c:pt>
              <c:pt idx="2938">
                <c:v>0</c:v>
              </c:pt>
              <c:pt idx="2939">
                <c:v>0</c:v>
              </c:pt>
              <c:pt idx="2940">
                <c:v>0</c:v>
              </c:pt>
              <c:pt idx="2941">
                <c:v>0</c:v>
              </c:pt>
              <c:pt idx="2942">
                <c:v>0</c:v>
              </c:pt>
              <c:pt idx="2943">
                <c:v>0</c:v>
              </c:pt>
              <c:pt idx="2944">
                <c:v>0</c:v>
              </c:pt>
              <c:pt idx="2945">
                <c:v>2</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4</c:v>
              </c:pt>
              <c:pt idx="2965">
                <c:v>0</c:v>
              </c:pt>
              <c:pt idx="2966">
                <c:v>0</c:v>
              </c:pt>
              <c:pt idx="2967">
                <c:v>0</c:v>
              </c:pt>
              <c:pt idx="2968">
                <c:v>4</c:v>
              </c:pt>
              <c:pt idx="2969">
                <c:v>0</c:v>
              </c:pt>
              <c:pt idx="2970">
                <c:v>0</c:v>
              </c:pt>
              <c:pt idx="2971">
                <c:v>2</c:v>
              </c:pt>
              <c:pt idx="2972">
                <c:v>3</c:v>
              </c:pt>
              <c:pt idx="2973">
                <c:v>2</c:v>
              </c:pt>
              <c:pt idx="2974">
                <c:v>0</c:v>
              </c:pt>
              <c:pt idx="2975">
                <c:v>0</c:v>
              </c:pt>
              <c:pt idx="2976">
                <c:v>0</c:v>
              </c:pt>
              <c:pt idx="2977">
                <c:v>0</c:v>
              </c:pt>
              <c:pt idx="2978">
                <c:v>0</c:v>
              </c:pt>
              <c:pt idx="2979">
                <c:v>0</c:v>
              </c:pt>
              <c:pt idx="2980">
                <c:v>3</c:v>
              </c:pt>
              <c:pt idx="2981">
                <c:v>0</c:v>
              </c:pt>
              <c:pt idx="2982">
                <c:v>0</c:v>
              </c:pt>
              <c:pt idx="2983">
                <c:v>0</c:v>
              </c:pt>
              <c:pt idx="2984">
                <c:v>0</c:v>
              </c:pt>
              <c:pt idx="2985">
                <c:v>0</c:v>
              </c:pt>
              <c:pt idx="2986">
                <c:v>0</c:v>
              </c:pt>
              <c:pt idx="2987">
                <c:v>0</c:v>
              </c:pt>
              <c:pt idx="2988">
                <c:v>0</c:v>
              </c:pt>
              <c:pt idx="2989">
                <c:v>0</c:v>
              </c:pt>
              <c:pt idx="2990">
                <c:v>0</c:v>
              </c:pt>
              <c:pt idx="2991">
                <c:v>0</c:v>
              </c:pt>
              <c:pt idx="2992">
                <c:v>1</c:v>
              </c:pt>
              <c:pt idx="2993">
                <c:v>0</c:v>
              </c:pt>
              <c:pt idx="2994">
                <c:v>0</c:v>
              </c:pt>
              <c:pt idx="2995">
                <c:v>2</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1</c:v>
              </c:pt>
              <c:pt idx="3017">
                <c:v>0</c:v>
              </c:pt>
              <c:pt idx="3018">
                <c:v>1</c:v>
              </c:pt>
              <c:pt idx="3019">
                <c:v>0</c:v>
              </c:pt>
              <c:pt idx="3020">
                <c:v>0</c:v>
              </c:pt>
              <c:pt idx="3021">
                <c:v>0</c:v>
              </c:pt>
              <c:pt idx="3022">
                <c:v>0</c:v>
              </c:pt>
              <c:pt idx="3023">
                <c:v>0</c:v>
              </c:pt>
              <c:pt idx="3024">
                <c:v>1</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2</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3</c:v>
              </c:pt>
              <c:pt idx="3112">
                <c:v>3</c:v>
              </c:pt>
              <c:pt idx="3113">
                <c:v>0</c:v>
              </c:pt>
              <c:pt idx="3114">
                <c:v>0</c:v>
              </c:pt>
              <c:pt idx="3115">
                <c:v>0</c:v>
              </c:pt>
              <c:pt idx="3116">
                <c:v>0</c:v>
              </c:pt>
              <c:pt idx="3117">
                <c:v>4</c:v>
              </c:pt>
              <c:pt idx="3118">
                <c:v>0</c:v>
              </c:pt>
              <c:pt idx="3119">
                <c:v>0</c:v>
              </c:pt>
              <c:pt idx="3120">
                <c:v>0</c:v>
              </c:pt>
              <c:pt idx="3121">
                <c:v>0</c:v>
              </c:pt>
              <c:pt idx="3122">
                <c:v>2</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2</c:v>
              </c:pt>
              <c:pt idx="3147">
                <c:v>0</c:v>
              </c:pt>
              <c:pt idx="3148">
                <c:v>2</c:v>
              </c:pt>
              <c:pt idx="3149">
                <c:v>0</c:v>
              </c:pt>
              <c:pt idx="3150">
                <c:v>0</c:v>
              </c:pt>
              <c:pt idx="3151">
                <c:v>0</c:v>
              </c:pt>
              <c:pt idx="3152">
                <c:v>0</c:v>
              </c:pt>
              <c:pt idx="3153">
                <c:v>4</c:v>
              </c:pt>
              <c:pt idx="3154">
                <c:v>0</c:v>
              </c:pt>
              <c:pt idx="3155">
                <c:v>0</c:v>
              </c:pt>
              <c:pt idx="3156">
                <c:v>0</c:v>
              </c:pt>
              <c:pt idx="3157">
                <c:v>0</c:v>
              </c:pt>
              <c:pt idx="3158">
                <c:v>0</c:v>
              </c:pt>
              <c:pt idx="3159">
                <c:v>0</c:v>
              </c:pt>
              <c:pt idx="3160">
                <c:v>0</c:v>
              </c:pt>
              <c:pt idx="3161">
                <c:v>0</c:v>
              </c:pt>
              <c:pt idx="3162">
                <c:v>2</c:v>
              </c:pt>
              <c:pt idx="3163">
                <c:v>0</c:v>
              </c:pt>
              <c:pt idx="3164">
                <c:v>0</c:v>
              </c:pt>
              <c:pt idx="3165">
                <c:v>0</c:v>
              </c:pt>
              <c:pt idx="3166">
                <c:v>2</c:v>
              </c:pt>
              <c:pt idx="3167">
                <c:v>0</c:v>
              </c:pt>
              <c:pt idx="3168">
                <c:v>0</c:v>
              </c:pt>
              <c:pt idx="3169">
                <c:v>0</c:v>
              </c:pt>
              <c:pt idx="3170">
                <c:v>0</c:v>
              </c:pt>
              <c:pt idx="3171">
                <c:v>0</c:v>
              </c:pt>
              <c:pt idx="3172">
                <c:v>0</c:v>
              </c:pt>
              <c:pt idx="3173">
                <c:v>0</c:v>
              </c:pt>
              <c:pt idx="3174">
                <c:v>0</c:v>
              </c:pt>
              <c:pt idx="3175">
                <c:v>0</c:v>
              </c:pt>
              <c:pt idx="3176">
                <c:v>0</c:v>
              </c:pt>
              <c:pt idx="3177">
                <c:v>2</c:v>
              </c:pt>
              <c:pt idx="3178">
                <c:v>0</c:v>
              </c:pt>
              <c:pt idx="3179">
                <c:v>0</c:v>
              </c:pt>
              <c:pt idx="3180">
                <c:v>0</c:v>
              </c:pt>
              <c:pt idx="3181">
                <c:v>0</c:v>
              </c:pt>
              <c:pt idx="3182">
                <c:v>0</c:v>
              </c:pt>
              <c:pt idx="3183">
                <c:v>2</c:v>
              </c:pt>
              <c:pt idx="3184">
                <c:v>0</c:v>
              </c:pt>
              <c:pt idx="3185">
                <c:v>0</c:v>
              </c:pt>
              <c:pt idx="3186">
                <c:v>0</c:v>
              </c:pt>
              <c:pt idx="3187">
                <c:v>0</c:v>
              </c:pt>
              <c:pt idx="3188">
                <c:v>0</c:v>
              </c:pt>
              <c:pt idx="3189">
                <c:v>0</c:v>
              </c:pt>
              <c:pt idx="3190">
                <c:v>0</c:v>
              </c:pt>
              <c:pt idx="3191">
                <c:v>0</c:v>
              </c:pt>
              <c:pt idx="3192">
                <c:v>0</c:v>
              </c:pt>
              <c:pt idx="3193">
                <c:v>0</c:v>
              </c:pt>
              <c:pt idx="3194">
                <c:v>0</c:v>
              </c:pt>
              <c:pt idx="3195">
                <c:v>4</c:v>
              </c:pt>
              <c:pt idx="3196">
                <c:v>0</c:v>
              </c:pt>
              <c:pt idx="3197">
                <c:v>0</c:v>
              </c:pt>
              <c:pt idx="3198">
                <c:v>0</c:v>
              </c:pt>
              <c:pt idx="3199">
                <c:v>0</c:v>
              </c:pt>
              <c:pt idx="3200">
                <c:v>2</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2</c:v>
              </c:pt>
              <c:pt idx="3220">
                <c:v>2</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2</c:v>
              </c:pt>
              <c:pt idx="3237">
                <c:v>0</c:v>
              </c:pt>
              <c:pt idx="3238">
                <c:v>2</c:v>
              </c:pt>
              <c:pt idx="3239">
                <c:v>0</c:v>
              </c:pt>
              <c:pt idx="3240">
                <c:v>0</c:v>
              </c:pt>
              <c:pt idx="3241">
                <c:v>0</c:v>
              </c:pt>
              <c:pt idx="3242">
                <c:v>0</c:v>
              </c:pt>
              <c:pt idx="3243">
                <c:v>2</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3</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4</c:v>
              </c:pt>
              <c:pt idx="3300">
                <c:v>0</c:v>
              </c:pt>
              <c:pt idx="3301">
                <c:v>0</c:v>
              </c:pt>
              <c:pt idx="3302">
                <c:v>0</c:v>
              </c:pt>
              <c:pt idx="3303">
                <c:v>0</c:v>
              </c:pt>
              <c:pt idx="3304">
                <c:v>0</c:v>
              </c:pt>
              <c:pt idx="3305">
                <c:v>0</c:v>
              </c:pt>
              <c:pt idx="3306">
                <c:v>0</c:v>
              </c:pt>
              <c:pt idx="3307">
                <c:v>0</c:v>
              </c:pt>
              <c:pt idx="3308">
                <c:v>0</c:v>
              </c:pt>
              <c:pt idx="3309">
                <c:v>0</c:v>
              </c:pt>
              <c:pt idx="3310">
                <c:v>2</c:v>
              </c:pt>
              <c:pt idx="3311">
                <c:v>3</c:v>
              </c:pt>
              <c:pt idx="3312">
                <c:v>0</c:v>
              </c:pt>
              <c:pt idx="3313">
                <c:v>0</c:v>
              </c:pt>
              <c:pt idx="3314">
                <c:v>2</c:v>
              </c:pt>
              <c:pt idx="3315">
                <c:v>0</c:v>
              </c:pt>
              <c:pt idx="3316">
                <c:v>0</c:v>
              </c:pt>
              <c:pt idx="3317">
                <c:v>0</c:v>
              </c:pt>
              <c:pt idx="3318">
                <c:v>0</c:v>
              </c:pt>
              <c:pt idx="3319">
                <c:v>0</c:v>
              </c:pt>
              <c:pt idx="3320">
                <c:v>0</c:v>
              </c:pt>
              <c:pt idx="3321">
                <c:v>0</c:v>
              </c:pt>
              <c:pt idx="3322">
                <c:v>0</c:v>
              </c:pt>
              <c:pt idx="3323">
                <c:v>2</c:v>
              </c:pt>
              <c:pt idx="3324">
                <c:v>0</c:v>
              </c:pt>
              <c:pt idx="3325">
                <c:v>0</c:v>
              </c:pt>
              <c:pt idx="3326">
                <c:v>0</c:v>
              </c:pt>
              <c:pt idx="3327">
                <c:v>0</c:v>
              </c:pt>
              <c:pt idx="3328">
                <c:v>0</c:v>
              </c:pt>
              <c:pt idx="3329">
                <c:v>0</c:v>
              </c:pt>
              <c:pt idx="3330">
                <c:v>0</c:v>
              </c:pt>
              <c:pt idx="3331">
                <c:v>0</c:v>
              </c:pt>
              <c:pt idx="3332">
                <c:v>4</c:v>
              </c:pt>
              <c:pt idx="3333">
                <c:v>0</c:v>
              </c:pt>
              <c:pt idx="3334">
                <c:v>0</c:v>
              </c:pt>
              <c:pt idx="3335">
                <c:v>0</c:v>
              </c:pt>
              <c:pt idx="3336">
                <c:v>2</c:v>
              </c:pt>
              <c:pt idx="3337">
                <c:v>2</c:v>
              </c:pt>
              <c:pt idx="3338">
                <c:v>0</c:v>
              </c:pt>
              <c:pt idx="3339">
                <c:v>3</c:v>
              </c:pt>
              <c:pt idx="3340">
                <c:v>0</c:v>
              </c:pt>
              <c:pt idx="3341">
                <c:v>0</c:v>
              </c:pt>
              <c:pt idx="3342">
                <c:v>0</c:v>
              </c:pt>
              <c:pt idx="3343">
                <c:v>0</c:v>
              </c:pt>
              <c:pt idx="3344">
                <c:v>0</c:v>
              </c:pt>
              <c:pt idx="3345">
                <c:v>0</c:v>
              </c:pt>
              <c:pt idx="3346">
                <c:v>0</c:v>
              </c:pt>
              <c:pt idx="3347">
                <c:v>0</c:v>
              </c:pt>
              <c:pt idx="3348">
                <c:v>0</c:v>
              </c:pt>
              <c:pt idx="3349">
                <c:v>2</c:v>
              </c:pt>
              <c:pt idx="3350">
                <c:v>0</c:v>
              </c:pt>
              <c:pt idx="3351">
                <c:v>0</c:v>
              </c:pt>
              <c:pt idx="3352">
                <c:v>0</c:v>
              </c:pt>
              <c:pt idx="3353">
                <c:v>0</c:v>
              </c:pt>
              <c:pt idx="3354">
                <c:v>0</c:v>
              </c:pt>
              <c:pt idx="3355">
                <c:v>0</c:v>
              </c:pt>
              <c:pt idx="3356">
                <c:v>0</c:v>
              </c:pt>
              <c:pt idx="3357">
                <c:v>0</c:v>
              </c:pt>
              <c:pt idx="3358">
                <c:v>0</c:v>
              </c:pt>
              <c:pt idx="3359">
                <c:v>0</c:v>
              </c:pt>
              <c:pt idx="3360">
                <c:v>2</c:v>
              </c:pt>
              <c:pt idx="3361">
                <c:v>0</c:v>
              </c:pt>
              <c:pt idx="3362">
                <c:v>0</c:v>
              </c:pt>
              <c:pt idx="3363">
                <c:v>0</c:v>
              </c:pt>
              <c:pt idx="3364">
                <c:v>0</c:v>
              </c:pt>
              <c:pt idx="3365">
                <c:v>0</c:v>
              </c:pt>
              <c:pt idx="3366">
                <c:v>0</c:v>
              </c:pt>
              <c:pt idx="3367">
                <c:v>0</c:v>
              </c:pt>
              <c:pt idx="3368">
                <c:v>2</c:v>
              </c:pt>
              <c:pt idx="3369">
                <c:v>0</c:v>
              </c:pt>
              <c:pt idx="3370">
                <c:v>0</c:v>
              </c:pt>
              <c:pt idx="3371">
                <c:v>0</c:v>
              </c:pt>
              <c:pt idx="3372">
                <c:v>2</c:v>
              </c:pt>
              <c:pt idx="3373">
                <c:v>0</c:v>
              </c:pt>
              <c:pt idx="3374">
                <c:v>2</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2</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3</c:v>
              </c:pt>
              <c:pt idx="3416">
                <c:v>0</c:v>
              </c:pt>
              <c:pt idx="3417">
                <c:v>0</c:v>
              </c:pt>
              <c:pt idx="3418">
                <c:v>0</c:v>
              </c:pt>
              <c:pt idx="3419">
                <c:v>0</c:v>
              </c:pt>
              <c:pt idx="3420">
                <c:v>0</c:v>
              </c:pt>
              <c:pt idx="3421">
                <c:v>0</c:v>
              </c:pt>
              <c:pt idx="3422">
                <c:v>2</c:v>
              </c:pt>
              <c:pt idx="3423">
                <c:v>2</c:v>
              </c:pt>
              <c:pt idx="3424">
                <c:v>0</c:v>
              </c:pt>
              <c:pt idx="3425">
                <c:v>0</c:v>
              </c:pt>
              <c:pt idx="3426">
                <c:v>0</c:v>
              </c:pt>
              <c:pt idx="3427">
                <c:v>0</c:v>
              </c:pt>
              <c:pt idx="3428">
                <c:v>0</c:v>
              </c:pt>
              <c:pt idx="3429">
                <c:v>3</c:v>
              </c:pt>
              <c:pt idx="3430">
                <c:v>0</c:v>
              </c:pt>
              <c:pt idx="3431">
                <c:v>0</c:v>
              </c:pt>
              <c:pt idx="3432">
                <c:v>0</c:v>
              </c:pt>
              <c:pt idx="3433">
                <c:v>0</c:v>
              </c:pt>
              <c:pt idx="3434">
                <c:v>2</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2</c:v>
              </c:pt>
              <c:pt idx="3450">
                <c:v>0</c:v>
              </c:pt>
              <c:pt idx="3451">
                <c:v>0</c:v>
              </c:pt>
              <c:pt idx="3452">
                <c:v>0</c:v>
              </c:pt>
              <c:pt idx="3453">
                <c:v>0</c:v>
              </c:pt>
              <c:pt idx="3454">
                <c:v>0</c:v>
              </c:pt>
              <c:pt idx="3455">
                <c:v>0</c:v>
              </c:pt>
              <c:pt idx="3456">
                <c:v>0</c:v>
              </c:pt>
              <c:pt idx="3457">
                <c:v>0</c:v>
              </c:pt>
              <c:pt idx="3458">
                <c:v>0</c:v>
              </c:pt>
              <c:pt idx="3459">
                <c:v>0</c:v>
              </c:pt>
              <c:pt idx="3460">
                <c:v>3</c:v>
              </c:pt>
              <c:pt idx="3461">
                <c:v>0</c:v>
              </c:pt>
              <c:pt idx="3462">
                <c:v>0</c:v>
              </c:pt>
              <c:pt idx="3463">
                <c:v>0</c:v>
              </c:pt>
              <c:pt idx="3464">
                <c:v>0</c:v>
              </c:pt>
              <c:pt idx="3465">
                <c:v>0</c:v>
              </c:pt>
              <c:pt idx="3466">
                <c:v>0</c:v>
              </c:pt>
              <c:pt idx="3467">
                <c:v>0</c:v>
              </c:pt>
              <c:pt idx="3468">
                <c:v>0</c:v>
              </c:pt>
              <c:pt idx="3469">
                <c:v>3</c:v>
              </c:pt>
              <c:pt idx="3470">
                <c:v>0</c:v>
              </c:pt>
              <c:pt idx="3471">
                <c:v>2</c:v>
              </c:pt>
              <c:pt idx="3472">
                <c:v>0</c:v>
              </c:pt>
              <c:pt idx="3473">
                <c:v>0</c:v>
              </c:pt>
              <c:pt idx="3474">
                <c:v>0</c:v>
              </c:pt>
              <c:pt idx="3475">
                <c:v>0</c:v>
              </c:pt>
              <c:pt idx="3476">
                <c:v>0</c:v>
              </c:pt>
              <c:pt idx="3477">
                <c:v>0</c:v>
              </c:pt>
              <c:pt idx="3478">
                <c:v>0</c:v>
              </c:pt>
              <c:pt idx="3479">
                <c:v>0</c:v>
              </c:pt>
              <c:pt idx="3480">
                <c:v>0</c:v>
              </c:pt>
              <c:pt idx="3481">
                <c:v>2</c:v>
              </c:pt>
              <c:pt idx="3482">
                <c:v>0</c:v>
              </c:pt>
              <c:pt idx="3483">
                <c:v>0</c:v>
              </c:pt>
              <c:pt idx="3484">
                <c:v>0</c:v>
              </c:pt>
              <c:pt idx="3485">
                <c:v>0</c:v>
              </c:pt>
              <c:pt idx="3486">
                <c:v>0</c:v>
              </c:pt>
              <c:pt idx="3487">
                <c:v>3</c:v>
              </c:pt>
              <c:pt idx="3488">
                <c:v>1</c:v>
              </c:pt>
              <c:pt idx="3489">
                <c:v>0</c:v>
              </c:pt>
              <c:pt idx="3490">
                <c:v>0</c:v>
              </c:pt>
              <c:pt idx="3491">
                <c:v>0</c:v>
              </c:pt>
              <c:pt idx="3492">
                <c:v>0</c:v>
              </c:pt>
              <c:pt idx="3493">
                <c:v>0</c:v>
              </c:pt>
              <c:pt idx="3494">
                <c:v>3</c:v>
              </c:pt>
              <c:pt idx="3495">
                <c:v>2</c:v>
              </c:pt>
              <c:pt idx="3496">
                <c:v>0</c:v>
              </c:pt>
              <c:pt idx="3497">
                <c:v>0</c:v>
              </c:pt>
              <c:pt idx="3498">
                <c:v>0</c:v>
              </c:pt>
              <c:pt idx="3499">
                <c:v>3</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3</c:v>
              </c:pt>
              <c:pt idx="3526">
                <c:v>0</c:v>
              </c:pt>
              <c:pt idx="3527">
                <c:v>0</c:v>
              </c:pt>
              <c:pt idx="3528">
                <c:v>0</c:v>
              </c:pt>
              <c:pt idx="3529">
                <c:v>0</c:v>
              </c:pt>
              <c:pt idx="3530">
                <c:v>0</c:v>
              </c:pt>
              <c:pt idx="3531">
                <c:v>0</c:v>
              </c:pt>
              <c:pt idx="3532">
                <c:v>3</c:v>
              </c:pt>
              <c:pt idx="3533">
                <c:v>2</c:v>
              </c:pt>
              <c:pt idx="3534">
                <c:v>4</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1</c:v>
              </c:pt>
              <c:pt idx="3566">
                <c:v>0</c:v>
              </c:pt>
              <c:pt idx="3567">
                <c:v>0</c:v>
              </c:pt>
              <c:pt idx="3568">
                <c:v>0</c:v>
              </c:pt>
              <c:pt idx="3569">
                <c:v>2</c:v>
              </c:pt>
              <c:pt idx="3570">
                <c:v>0</c:v>
              </c:pt>
              <c:pt idx="3571">
                <c:v>0</c:v>
              </c:pt>
              <c:pt idx="3572">
                <c:v>0</c:v>
              </c:pt>
              <c:pt idx="3573">
                <c:v>0</c:v>
              </c:pt>
              <c:pt idx="3574">
                <c:v>0</c:v>
              </c:pt>
              <c:pt idx="3575">
                <c:v>0</c:v>
              </c:pt>
              <c:pt idx="3576">
                <c:v>0</c:v>
              </c:pt>
              <c:pt idx="3577">
                <c:v>3</c:v>
              </c:pt>
              <c:pt idx="3578">
                <c:v>0</c:v>
              </c:pt>
              <c:pt idx="3579">
                <c:v>3</c:v>
              </c:pt>
              <c:pt idx="3580">
                <c:v>0</c:v>
              </c:pt>
              <c:pt idx="3581">
                <c:v>0</c:v>
              </c:pt>
              <c:pt idx="3582">
                <c:v>3</c:v>
              </c:pt>
              <c:pt idx="3583">
                <c:v>0</c:v>
              </c:pt>
              <c:pt idx="3584">
                <c:v>4</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2</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1</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2</c:v>
              </c:pt>
              <c:pt idx="3662">
                <c:v>0</c:v>
              </c:pt>
              <c:pt idx="3663">
                <c:v>0</c:v>
              </c:pt>
              <c:pt idx="3664">
                <c:v>0</c:v>
              </c:pt>
              <c:pt idx="3665">
                <c:v>0</c:v>
              </c:pt>
              <c:pt idx="3666">
                <c:v>0</c:v>
              </c:pt>
              <c:pt idx="3667">
                <c:v>3</c:v>
              </c:pt>
              <c:pt idx="3668">
                <c:v>0</c:v>
              </c:pt>
              <c:pt idx="3669">
                <c:v>0</c:v>
              </c:pt>
              <c:pt idx="3670">
                <c:v>0</c:v>
              </c:pt>
              <c:pt idx="3671">
                <c:v>0</c:v>
              </c:pt>
              <c:pt idx="3672">
                <c:v>0</c:v>
              </c:pt>
              <c:pt idx="3673">
                <c:v>0</c:v>
              </c:pt>
              <c:pt idx="3674">
                <c:v>0</c:v>
              </c:pt>
              <c:pt idx="3675">
                <c:v>0</c:v>
              </c:pt>
              <c:pt idx="3676">
                <c:v>0</c:v>
              </c:pt>
              <c:pt idx="3677">
                <c:v>2</c:v>
              </c:pt>
              <c:pt idx="3678">
                <c:v>0</c:v>
              </c:pt>
              <c:pt idx="3679">
                <c:v>0</c:v>
              </c:pt>
              <c:pt idx="3680">
                <c:v>0</c:v>
              </c:pt>
              <c:pt idx="3681">
                <c:v>0</c:v>
              </c:pt>
              <c:pt idx="3682">
                <c:v>4</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2</c:v>
              </c:pt>
              <c:pt idx="3703">
                <c:v>0</c:v>
              </c:pt>
              <c:pt idx="3704">
                <c:v>0</c:v>
              </c:pt>
              <c:pt idx="3705">
                <c:v>0</c:v>
              </c:pt>
              <c:pt idx="3706">
                <c:v>0</c:v>
              </c:pt>
              <c:pt idx="3707">
                <c:v>2</c:v>
              </c:pt>
              <c:pt idx="3708">
                <c:v>0</c:v>
              </c:pt>
              <c:pt idx="3709">
                <c:v>0</c:v>
              </c:pt>
              <c:pt idx="3710">
                <c:v>2</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2</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1</c:v>
              </c:pt>
              <c:pt idx="3746">
                <c:v>0</c:v>
              </c:pt>
              <c:pt idx="3747">
                <c:v>0</c:v>
              </c:pt>
              <c:pt idx="3748">
                <c:v>2</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3</c:v>
              </c:pt>
              <c:pt idx="3769">
                <c:v>0</c:v>
              </c:pt>
              <c:pt idx="3770">
                <c:v>2</c:v>
              </c:pt>
              <c:pt idx="3771">
                <c:v>0</c:v>
              </c:pt>
              <c:pt idx="3772">
                <c:v>0</c:v>
              </c:pt>
              <c:pt idx="3773">
                <c:v>2</c:v>
              </c:pt>
              <c:pt idx="3774">
                <c:v>0</c:v>
              </c:pt>
              <c:pt idx="3775">
                <c:v>2</c:v>
              </c:pt>
              <c:pt idx="3776">
                <c:v>0</c:v>
              </c:pt>
              <c:pt idx="3777">
                <c:v>2</c:v>
              </c:pt>
              <c:pt idx="3778">
                <c:v>0</c:v>
              </c:pt>
              <c:pt idx="3779">
                <c:v>0</c:v>
              </c:pt>
              <c:pt idx="3780">
                <c:v>0</c:v>
              </c:pt>
              <c:pt idx="3781">
                <c:v>2</c:v>
              </c:pt>
              <c:pt idx="3782">
                <c:v>0</c:v>
              </c:pt>
              <c:pt idx="3783">
                <c:v>1</c:v>
              </c:pt>
              <c:pt idx="3784">
                <c:v>0</c:v>
              </c:pt>
              <c:pt idx="3785">
                <c:v>0</c:v>
              </c:pt>
              <c:pt idx="3786">
                <c:v>0</c:v>
              </c:pt>
              <c:pt idx="3787">
                <c:v>0</c:v>
              </c:pt>
              <c:pt idx="3788">
                <c:v>0</c:v>
              </c:pt>
              <c:pt idx="3789">
                <c:v>0</c:v>
              </c:pt>
              <c:pt idx="3790">
                <c:v>0</c:v>
              </c:pt>
              <c:pt idx="3791">
                <c:v>3</c:v>
              </c:pt>
              <c:pt idx="3792">
                <c:v>0</c:v>
              </c:pt>
              <c:pt idx="3793">
                <c:v>0</c:v>
              </c:pt>
              <c:pt idx="3794">
                <c:v>0</c:v>
              </c:pt>
              <c:pt idx="3795">
                <c:v>0</c:v>
              </c:pt>
              <c:pt idx="3796">
                <c:v>0</c:v>
              </c:pt>
              <c:pt idx="3797">
                <c:v>0</c:v>
              </c:pt>
              <c:pt idx="3798">
                <c:v>3</c:v>
              </c:pt>
              <c:pt idx="3799">
                <c:v>0</c:v>
              </c:pt>
              <c:pt idx="3800">
                <c:v>0</c:v>
              </c:pt>
              <c:pt idx="3801">
                <c:v>0</c:v>
              </c:pt>
              <c:pt idx="3802">
                <c:v>0</c:v>
              </c:pt>
              <c:pt idx="3803">
                <c:v>0</c:v>
              </c:pt>
              <c:pt idx="3804">
                <c:v>0</c:v>
              </c:pt>
              <c:pt idx="3805">
                <c:v>0</c:v>
              </c:pt>
              <c:pt idx="3806">
                <c:v>0</c:v>
              </c:pt>
              <c:pt idx="3807">
                <c:v>0</c:v>
              </c:pt>
              <c:pt idx="3808">
                <c:v>0</c:v>
              </c:pt>
              <c:pt idx="3809">
                <c:v>0</c:v>
              </c:pt>
              <c:pt idx="3810">
                <c:v>2</c:v>
              </c:pt>
              <c:pt idx="3811">
                <c:v>0</c:v>
              </c:pt>
              <c:pt idx="3812">
                <c:v>0</c:v>
              </c:pt>
              <c:pt idx="3813">
                <c:v>0</c:v>
              </c:pt>
              <c:pt idx="3814">
                <c:v>0</c:v>
              </c:pt>
              <c:pt idx="3815">
                <c:v>0</c:v>
              </c:pt>
              <c:pt idx="3816">
                <c:v>0</c:v>
              </c:pt>
              <c:pt idx="3817">
                <c:v>0</c:v>
              </c:pt>
              <c:pt idx="3818">
                <c:v>0</c:v>
              </c:pt>
              <c:pt idx="3819">
                <c:v>0</c:v>
              </c:pt>
              <c:pt idx="3820">
                <c:v>0</c:v>
              </c:pt>
              <c:pt idx="3821">
                <c:v>0</c:v>
              </c:pt>
              <c:pt idx="3822">
                <c:v>1</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4</c:v>
              </c:pt>
              <c:pt idx="3849">
                <c:v>0</c:v>
              </c:pt>
              <c:pt idx="3850">
                <c:v>0</c:v>
              </c:pt>
              <c:pt idx="3851">
                <c:v>0</c:v>
              </c:pt>
              <c:pt idx="3852">
                <c:v>0</c:v>
              </c:pt>
              <c:pt idx="3853">
                <c:v>0</c:v>
              </c:pt>
              <c:pt idx="3854">
                <c:v>0</c:v>
              </c:pt>
              <c:pt idx="3855">
                <c:v>2</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4</c:v>
              </c:pt>
              <c:pt idx="3874">
                <c:v>0</c:v>
              </c:pt>
              <c:pt idx="3875">
                <c:v>4</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2</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4</c:v>
              </c:pt>
              <c:pt idx="3921">
                <c:v>0</c:v>
              </c:pt>
              <c:pt idx="3922">
                <c:v>0</c:v>
              </c:pt>
              <c:pt idx="3923">
                <c:v>0</c:v>
              </c:pt>
              <c:pt idx="3924">
                <c:v>1</c:v>
              </c:pt>
              <c:pt idx="3925">
                <c:v>0</c:v>
              </c:pt>
              <c:pt idx="3926">
                <c:v>0</c:v>
              </c:pt>
              <c:pt idx="3927">
                <c:v>2</c:v>
              </c:pt>
              <c:pt idx="3928">
                <c:v>0</c:v>
              </c:pt>
              <c:pt idx="3929">
                <c:v>0</c:v>
              </c:pt>
              <c:pt idx="3930">
                <c:v>0</c:v>
              </c:pt>
              <c:pt idx="3931">
                <c:v>0</c:v>
              </c:pt>
              <c:pt idx="3932">
                <c:v>0</c:v>
              </c:pt>
              <c:pt idx="3933">
                <c:v>0</c:v>
              </c:pt>
              <c:pt idx="3934">
                <c:v>0</c:v>
              </c:pt>
              <c:pt idx="3935">
                <c:v>0</c:v>
              </c:pt>
              <c:pt idx="3936">
                <c:v>0</c:v>
              </c:pt>
              <c:pt idx="3937">
                <c:v>3</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4</c:v>
              </c:pt>
              <c:pt idx="3951">
                <c:v>0</c:v>
              </c:pt>
              <c:pt idx="3952">
                <c:v>0</c:v>
              </c:pt>
              <c:pt idx="3953">
                <c:v>0</c:v>
              </c:pt>
              <c:pt idx="3954">
                <c:v>0</c:v>
              </c:pt>
              <c:pt idx="3955">
                <c:v>0</c:v>
              </c:pt>
              <c:pt idx="3956">
                <c:v>0</c:v>
              </c:pt>
              <c:pt idx="3957">
                <c:v>0</c:v>
              </c:pt>
              <c:pt idx="3958">
                <c:v>0</c:v>
              </c:pt>
              <c:pt idx="3959">
                <c:v>1</c:v>
              </c:pt>
              <c:pt idx="3960">
                <c:v>0</c:v>
              </c:pt>
              <c:pt idx="3961">
                <c:v>0</c:v>
              </c:pt>
              <c:pt idx="3962">
                <c:v>0</c:v>
              </c:pt>
              <c:pt idx="3963">
                <c:v>0</c:v>
              </c:pt>
              <c:pt idx="3964">
                <c:v>0</c:v>
              </c:pt>
              <c:pt idx="3965">
                <c:v>0</c:v>
              </c:pt>
              <c:pt idx="3966">
                <c:v>0</c:v>
              </c:pt>
              <c:pt idx="3967">
                <c:v>0</c:v>
              </c:pt>
              <c:pt idx="3968">
                <c:v>4</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2</c:v>
              </c:pt>
              <c:pt idx="3999">
                <c:v>0</c:v>
              </c:pt>
              <c:pt idx="4000">
                <c:v>0</c:v>
              </c:pt>
              <c:pt idx="4001">
                <c:v>0</c:v>
              </c:pt>
              <c:pt idx="4002">
                <c:v>0</c:v>
              </c:pt>
              <c:pt idx="4003">
                <c:v>0</c:v>
              </c:pt>
              <c:pt idx="4004">
                <c:v>0</c:v>
              </c:pt>
              <c:pt idx="4005">
                <c:v>0</c:v>
              </c:pt>
              <c:pt idx="4006">
                <c:v>0</c:v>
              </c:pt>
              <c:pt idx="4007">
                <c:v>0</c:v>
              </c:pt>
              <c:pt idx="4008">
                <c:v>0</c:v>
              </c:pt>
              <c:pt idx="4009">
                <c:v>3</c:v>
              </c:pt>
              <c:pt idx="4010">
                <c:v>0</c:v>
              </c:pt>
              <c:pt idx="4011">
                <c:v>0</c:v>
              </c:pt>
              <c:pt idx="4012">
                <c:v>0</c:v>
              </c:pt>
              <c:pt idx="4013">
                <c:v>3</c:v>
              </c:pt>
              <c:pt idx="4014">
                <c:v>0</c:v>
              </c:pt>
              <c:pt idx="4015">
                <c:v>0</c:v>
              </c:pt>
              <c:pt idx="4016">
                <c:v>0</c:v>
              </c:pt>
              <c:pt idx="4017">
                <c:v>1</c:v>
              </c:pt>
              <c:pt idx="4018">
                <c:v>0</c:v>
              </c:pt>
              <c:pt idx="4019">
                <c:v>0</c:v>
              </c:pt>
              <c:pt idx="4020">
                <c:v>0</c:v>
              </c:pt>
              <c:pt idx="4021">
                <c:v>0</c:v>
              </c:pt>
              <c:pt idx="4022">
                <c:v>0</c:v>
              </c:pt>
              <c:pt idx="4023">
                <c:v>3</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3</c:v>
              </c:pt>
              <c:pt idx="4050">
                <c:v>0</c:v>
              </c:pt>
              <c:pt idx="4051">
                <c:v>0</c:v>
              </c:pt>
              <c:pt idx="4052">
                <c:v>0</c:v>
              </c:pt>
              <c:pt idx="4053">
                <c:v>0</c:v>
              </c:pt>
              <c:pt idx="4054">
                <c:v>0</c:v>
              </c:pt>
              <c:pt idx="4055">
                <c:v>0</c:v>
              </c:pt>
              <c:pt idx="4056">
                <c:v>0</c:v>
              </c:pt>
              <c:pt idx="4057">
                <c:v>0</c:v>
              </c:pt>
              <c:pt idx="4058">
                <c:v>0</c:v>
              </c:pt>
              <c:pt idx="4059">
                <c:v>0</c:v>
              </c:pt>
              <c:pt idx="4060">
                <c:v>2</c:v>
              </c:pt>
              <c:pt idx="4061">
                <c:v>0</c:v>
              </c:pt>
              <c:pt idx="4062">
                <c:v>0</c:v>
              </c:pt>
              <c:pt idx="4063">
                <c:v>0</c:v>
              </c:pt>
              <c:pt idx="4064">
                <c:v>0</c:v>
              </c:pt>
              <c:pt idx="4065">
                <c:v>0</c:v>
              </c:pt>
              <c:pt idx="4066">
                <c:v>0</c:v>
              </c:pt>
              <c:pt idx="4067">
                <c:v>0</c:v>
              </c:pt>
              <c:pt idx="4068">
                <c:v>0</c:v>
              </c:pt>
              <c:pt idx="4069">
                <c:v>1</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2</c:v>
              </c:pt>
              <c:pt idx="4088">
                <c:v>2</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3</c:v>
              </c:pt>
              <c:pt idx="4109">
                <c:v>1</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2</c:v>
              </c:pt>
              <c:pt idx="4133">
                <c:v>0</c:v>
              </c:pt>
              <c:pt idx="4134">
                <c:v>0</c:v>
              </c:pt>
              <c:pt idx="4135">
                <c:v>0</c:v>
              </c:pt>
              <c:pt idx="4136">
                <c:v>0</c:v>
              </c:pt>
              <c:pt idx="4137">
                <c:v>0</c:v>
              </c:pt>
              <c:pt idx="4138">
                <c:v>0</c:v>
              </c:pt>
              <c:pt idx="4139">
                <c:v>2</c:v>
              </c:pt>
              <c:pt idx="4140">
                <c:v>0</c:v>
              </c:pt>
              <c:pt idx="4141">
                <c:v>0</c:v>
              </c:pt>
              <c:pt idx="4142">
                <c:v>4</c:v>
              </c:pt>
              <c:pt idx="4143">
                <c:v>3</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3</c:v>
              </c:pt>
              <c:pt idx="4167">
                <c:v>0</c:v>
              </c:pt>
              <c:pt idx="4168">
                <c:v>0</c:v>
              </c:pt>
              <c:pt idx="4169">
                <c:v>2</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2</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4</c:v>
              </c:pt>
              <c:pt idx="4197">
                <c:v>0</c:v>
              </c:pt>
              <c:pt idx="4198">
                <c:v>0</c:v>
              </c:pt>
              <c:pt idx="4199">
                <c:v>0</c:v>
              </c:pt>
              <c:pt idx="4200">
                <c:v>1</c:v>
              </c:pt>
              <c:pt idx="4201">
                <c:v>0</c:v>
              </c:pt>
              <c:pt idx="4202">
                <c:v>0</c:v>
              </c:pt>
              <c:pt idx="4203">
                <c:v>0</c:v>
              </c:pt>
              <c:pt idx="4204">
                <c:v>3</c:v>
              </c:pt>
              <c:pt idx="4205">
                <c:v>0</c:v>
              </c:pt>
              <c:pt idx="4206">
                <c:v>0</c:v>
              </c:pt>
              <c:pt idx="4207">
                <c:v>0</c:v>
              </c:pt>
              <c:pt idx="4208">
                <c:v>0</c:v>
              </c:pt>
              <c:pt idx="4209">
                <c:v>3</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1</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2</c:v>
              </c:pt>
              <c:pt idx="4278">
                <c:v>0</c:v>
              </c:pt>
              <c:pt idx="4279">
                <c:v>0</c:v>
              </c:pt>
              <c:pt idx="4280">
                <c:v>0</c:v>
              </c:pt>
              <c:pt idx="4281">
                <c:v>0</c:v>
              </c:pt>
              <c:pt idx="4282">
                <c:v>0</c:v>
              </c:pt>
              <c:pt idx="4283">
                <c:v>0</c:v>
              </c:pt>
              <c:pt idx="4284">
                <c:v>0</c:v>
              </c:pt>
              <c:pt idx="4285">
                <c:v>2</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2</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4</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4</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2</c:v>
              </c:pt>
              <c:pt idx="4358">
                <c:v>0</c:v>
              </c:pt>
              <c:pt idx="4359">
                <c:v>0</c:v>
              </c:pt>
              <c:pt idx="4360">
                <c:v>0</c:v>
              </c:pt>
              <c:pt idx="4361">
                <c:v>0</c:v>
              </c:pt>
              <c:pt idx="4362">
                <c:v>0</c:v>
              </c:pt>
              <c:pt idx="4363">
                <c:v>0</c:v>
              </c:pt>
              <c:pt idx="4364">
                <c:v>0</c:v>
              </c:pt>
              <c:pt idx="4365">
                <c:v>0</c:v>
              </c:pt>
              <c:pt idx="4366">
                <c:v>0</c:v>
              </c:pt>
              <c:pt idx="4367">
                <c:v>0</c:v>
              </c:pt>
              <c:pt idx="4368">
                <c:v>0</c:v>
              </c:pt>
              <c:pt idx="4369">
                <c:v>2</c:v>
              </c:pt>
              <c:pt idx="4370">
                <c:v>3</c:v>
              </c:pt>
              <c:pt idx="4371">
                <c:v>0</c:v>
              </c:pt>
              <c:pt idx="4372">
                <c:v>0</c:v>
              </c:pt>
              <c:pt idx="4373">
                <c:v>0</c:v>
              </c:pt>
              <c:pt idx="4374">
                <c:v>3</c:v>
              </c:pt>
              <c:pt idx="4375">
                <c:v>0</c:v>
              </c:pt>
              <c:pt idx="4376">
                <c:v>2</c:v>
              </c:pt>
              <c:pt idx="4377">
                <c:v>0</c:v>
              </c:pt>
              <c:pt idx="4378">
                <c:v>0</c:v>
              </c:pt>
              <c:pt idx="4379">
                <c:v>0</c:v>
              </c:pt>
              <c:pt idx="4380">
                <c:v>0</c:v>
              </c:pt>
              <c:pt idx="4381">
                <c:v>0</c:v>
              </c:pt>
              <c:pt idx="4382">
                <c:v>0</c:v>
              </c:pt>
              <c:pt idx="4383">
                <c:v>0</c:v>
              </c:pt>
              <c:pt idx="4384">
                <c:v>0</c:v>
              </c:pt>
              <c:pt idx="4385">
                <c:v>2</c:v>
              </c:pt>
              <c:pt idx="4386">
                <c:v>0</c:v>
              </c:pt>
              <c:pt idx="4387">
                <c:v>3</c:v>
              </c:pt>
              <c:pt idx="4388">
                <c:v>2</c:v>
              </c:pt>
              <c:pt idx="4389">
                <c:v>0</c:v>
              </c:pt>
              <c:pt idx="4390">
                <c:v>0</c:v>
              </c:pt>
              <c:pt idx="4391">
                <c:v>0</c:v>
              </c:pt>
              <c:pt idx="4392">
                <c:v>0</c:v>
              </c:pt>
              <c:pt idx="4393">
                <c:v>0</c:v>
              </c:pt>
              <c:pt idx="4394">
                <c:v>0</c:v>
              </c:pt>
              <c:pt idx="4395">
                <c:v>0</c:v>
              </c:pt>
              <c:pt idx="4396">
                <c:v>0</c:v>
              </c:pt>
              <c:pt idx="4397">
                <c:v>0</c:v>
              </c:pt>
              <c:pt idx="4398">
                <c:v>3</c:v>
              </c:pt>
              <c:pt idx="4399">
                <c:v>0</c:v>
              </c:pt>
              <c:pt idx="4400">
                <c:v>0</c:v>
              </c:pt>
              <c:pt idx="4401">
                <c:v>0</c:v>
              </c:pt>
              <c:pt idx="4402">
                <c:v>0</c:v>
              </c:pt>
              <c:pt idx="4403">
                <c:v>0</c:v>
              </c:pt>
              <c:pt idx="4404">
                <c:v>0</c:v>
              </c:pt>
              <c:pt idx="4405">
                <c:v>4</c:v>
              </c:pt>
              <c:pt idx="4406">
                <c:v>0</c:v>
              </c:pt>
              <c:pt idx="4407">
                <c:v>0</c:v>
              </c:pt>
              <c:pt idx="4408">
                <c:v>0</c:v>
              </c:pt>
              <c:pt idx="4409">
                <c:v>0</c:v>
              </c:pt>
              <c:pt idx="4410">
                <c:v>0</c:v>
              </c:pt>
              <c:pt idx="4411">
                <c:v>0</c:v>
              </c:pt>
              <c:pt idx="4412">
                <c:v>0</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2</c:v>
              </c:pt>
              <c:pt idx="4429">
                <c:v>0</c:v>
              </c:pt>
              <c:pt idx="4430">
                <c:v>0</c:v>
              </c:pt>
              <c:pt idx="4431">
                <c:v>0</c:v>
              </c:pt>
              <c:pt idx="4432">
                <c:v>2</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2</c:v>
              </c:pt>
              <c:pt idx="4461">
                <c:v>0</c:v>
              </c:pt>
              <c:pt idx="4462">
                <c:v>0</c:v>
              </c:pt>
              <c:pt idx="4463">
                <c:v>0</c:v>
              </c:pt>
              <c:pt idx="4464">
                <c:v>1</c:v>
              </c:pt>
              <c:pt idx="4465">
                <c:v>0</c:v>
              </c:pt>
              <c:pt idx="4466">
                <c:v>0</c:v>
              </c:pt>
              <c:pt idx="4467">
                <c:v>0</c:v>
              </c:pt>
              <c:pt idx="4468">
                <c:v>0</c:v>
              </c:pt>
              <c:pt idx="4469">
                <c:v>0</c:v>
              </c:pt>
              <c:pt idx="4470">
                <c:v>0</c:v>
              </c:pt>
              <c:pt idx="4471">
                <c:v>0</c:v>
              </c:pt>
              <c:pt idx="4472">
                <c:v>0</c:v>
              </c:pt>
              <c:pt idx="4473">
                <c:v>0</c:v>
              </c:pt>
              <c:pt idx="4474">
                <c:v>0</c:v>
              </c:pt>
              <c:pt idx="4475">
                <c:v>0</c:v>
              </c:pt>
              <c:pt idx="4476">
                <c:v>4</c:v>
              </c:pt>
              <c:pt idx="4477">
                <c:v>0</c:v>
              </c:pt>
              <c:pt idx="4478">
                <c:v>0</c:v>
              </c:pt>
              <c:pt idx="4479">
                <c:v>0</c:v>
              </c:pt>
              <c:pt idx="4480">
                <c:v>4</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2</c:v>
              </c:pt>
              <c:pt idx="4501">
                <c:v>2</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4</c:v>
              </c:pt>
              <c:pt idx="4524">
                <c:v>0</c:v>
              </c:pt>
              <c:pt idx="4525">
                <c:v>0</c:v>
              </c:pt>
              <c:pt idx="4526">
                <c:v>1</c:v>
              </c:pt>
              <c:pt idx="4527">
                <c:v>0</c:v>
              </c:pt>
              <c:pt idx="4528">
                <c:v>4</c:v>
              </c:pt>
              <c:pt idx="4529">
                <c:v>4</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4</c:v>
              </c:pt>
              <c:pt idx="4559">
                <c:v>2</c:v>
              </c:pt>
              <c:pt idx="4560">
                <c:v>0</c:v>
              </c:pt>
              <c:pt idx="4561">
                <c:v>0</c:v>
              </c:pt>
              <c:pt idx="4562">
                <c:v>3</c:v>
              </c:pt>
              <c:pt idx="4563">
                <c:v>4</c:v>
              </c:pt>
              <c:pt idx="4564">
                <c:v>0</c:v>
              </c:pt>
              <c:pt idx="4565">
                <c:v>0</c:v>
              </c:pt>
              <c:pt idx="4566">
                <c:v>0</c:v>
              </c:pt>
              <c:pt idx="4567">
                <c:v>2</c:v>
              </c:pt>
              <c:pt idx="4568">
                <c:v>0</c:v>
              </c:pt>
              <c:pt idx="4569">
                <c:v>0</c:v>
              </c:pt>
              <c:pt idx="4570">
                <c:v>1</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4</c:v>
              </c:pt>
              <c:pt idx="4589">
                <c:v>0</c:v>
              </c:pt>
              <c:pt idx="4590">
                <c:v>0</c:v>
              </c:pt>
              <c:pt idx="4591">
                <c:v>0</c:v>
              </c:pt>
              <c:pt idx="4592">
                <c:v>0</c:v>
              </c:pt>
              <c:pt idx="4593">
                <c:v>0</c:v>
              </c:pt>
              <c:pt idx="4594">
                <c:v>0</c:v>
              </c:pt>
              <c:pt idx="4595">
                <c:v>0</c:v>
              </c:pt>
              <c:pt idx="4596">
                <c:v>0</c:v>
              </c:pt>
              <c:pt idx="4597">
                <c:v>0</c:v>
              </c:pt>
              <c:pt idx="4598">
                <c:v>0</c:v>
              </c:pt>
              <c:pt idx="4599">
                <c:v>0</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02D5-4299-912D-EF5DA8755DF1}"/>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view</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scatterChart>
        <c:scatterStyle val="lineMarker"/>
        <c:varyColors val="0"/>
        <c:ser>
          <c:idx val="0"/>
          <c:order val="0"/>
          <c:spPr>
            <a:ln w="25400" cap="rnd">
              <a:noFill/>
              <a:round/>
            </a:ln>
            <a:effectLst/>
          </c:spPr>
          <c:marker>
            <c:symbol val="diamond"/>
            <c:size val="6"/>
            <c:spPr>
              <a:solidFill>
                <a:schemeClr val="lt1"/>
              </a:solidFill>
              <a:ln w="15875">
                <a:solidFill>
                  <a:schemeClr val="accent5"/>
                </a:solidFill>
                <a:round/>
              </a:ln>
              <a:effectLst/>
            </c:spPr>
          </c:marker>
          <c:trendline>
            <c:spPr>
              <a:ln w="19050" cap="rnd">
                <a:solidFill>
                  <a:schemeClr val="accent5"/>
                </a:solidFill>
              </a:ln>
              <a:effectLst/>
            </c:spPr>
            <c:trendlineType val="linear"/>
            <c:dispRSqr val="0"/>
            <c:dispEq val="0"/>
          </c:trendline>
          <c:xVal>
            <c:numLit>
              <c:formatCode>0.00</c:formatCode>
              <c:ptCount val="4600"/>
              <c:pt idx="0">
                <c:v>3</c:v>
              </c:pt>
              <c:pt idx="1">
                <c:v>5</c:v>
              </c:pt>
              <c:pt idx="2">
                <c:v>4</c:v>
              </c:pt>
              <c:pt idx="3">
                <c:v>4</c:v>
              </c:pt>
              <c:pt idx="4">
                <c:v>4</c:v>
              </c:pt>
              <c:pt idx="5">
                <c:v>3</c:v>
              </c:pt>
              <c:pt idx="6">
                <c:v>3</c:v>
              </c:pt>
              <c:pt idx="7">
                <c:v>3</c:v>
              </c:pt>
              <c:pt idx="8">
                <c:v>4</c:v>
              </c:pt>
              <c:pt idx="9">
                <c:v>3</c:v>
              </c:pt>
              <c:pt idx="10">
                <c:v>3</c:v>
              </c:pt>
              <c:pt idx="11">
                <c:v>5</c:v>
              </c:pt>
              <c:pt idx="12">
                <c:v>3</c:v>
              </c:pt>
              <c:pt idx="13">
                <c:v>4</c:v>
              </c:pt>
              <c:pt idx="14">
                <c:v>3</c:v>
              </c:pt>
              <c:pt idx="15">
                <c:v>4</c:v>
              </c:pt>
              <c:pt idx="16">
                <c:v>4</c:v>
              </c:pt>
              <c:pt idx="17">
                <c:v>3</c:v>
              </c:pt>
              <c:pt idx="18">
                <c:v>3</c:v>
              </c:pt>
              <c:pt idx="19">
                <c:v>3</c:v>
              </c:pt>
              <c:pt idx="20">
                <c:v>5</c:v>
              </c:pt>
              <c:pt idx="21">
                <c:v>4</c:v>
              </c:pt>
              <c:pt idx="22">
                <c:v>3</c:v>
              </c:pt>
              <c:pt idx="23">
                <c:v>3</c:v>
              </c:pt>
              <c:pt idx="24">
                <c:v>3</c:v>
              </c:pt>
              <c:pt idx="25">
                <c:v>4</c:v>
              </c:pt>
              <c:pt idx="26">
                <c:v>4</c:v>
              </c:pt>
              <c:pt idx="27">
                <c:v>5</c:v>
              </c:pt>
              <c:pt idx="28">
                <c:v>3</c:v>
              </c:pt>
              <c:pt idx="29">
                <c:v>4</c:v>
              </c:pt>
              <c:pt idx="30">
                <c:v>4</c:v>
              </c:pt>
              <c:pt idx="31">
                <c:v>3</c:v>
              </c:pt>
              <c:pt idx="32">
                <c:v>3</c:v>
              </c:pt>
              <c:pt idx="33">
                <c:v>3</c:v>
              </c:pt>
              <c:pt idx="34">
                <c:v>3</c:v>
              </c:pt>
              <c:pt idx="35">
                <c:v>3</c:v>
              </c:pt>
              <c:pt idx="36">
                <c:v>4</c:v>
              </c:pt>
              <c:pt idx="37">
                <c:v>4</c:v>
              </c:pt>
              <c:pt idx="38">
                <c:v>5</c:v>
              </c:pt>
              <c:pt idx="39">
                <c:v>4</c:v>
              </c:pt>
              <c:pt idx="40">
                <c:v>4</c:v>
              </c:pt>
              <c:pt idx="41">
                <c:v>4</c:v>
              </c:pt>
              <c:pt idx="42">
                <c:v>4</c:v>
              </c:pt>
              <c:pt idx="43">
                <c:v>3</c:v>
              </c:pt>
              <c:pt idx="44">
                <c:v>2</c:v>
              </c:pt>
              <c:pt idx="45">
                <c:v>3</c:v>
              </c:pt>
              <c:pt idx="46">
                <c:v>4</c:v>
              </c:pt>
              <c:pt idx="47">
                <c:v>3</c:v>
              </c:pt>
              <c:pt idx="48">
                <c:v>3</c:v>
              </c:pt>
              <c:pt idx="49">
                <c:v>3</c:v>
              </c:pt>
              <c:pt idx="50">
                <c:v>3</c:v>
              </c:pt>
              <c:pt idx="51">
                <c:v>3</c:v>
              </c:pt>
              <c:pt idx="52">
                <c:v>4</c:v>
              </c:pt>
              <c:pt idx="53">
                <c:v>3</c:v>
              </c:pt>
              <c:pt idx="54">
                <c:v>3</c:v>
              </c:pt>
              <c:pt idx="55">
                <c:v>4</c:v>
              </c:pt>
              <c:pt idx="56">
                <c:v>3</c:v>
              </c:pt>
              <c:pt idx="57">
                <c:v>3</c:v>
              </c:pt>
              <c:pt idx="58">
                <c:v>3</c:v>
              </c:pt>
              <c:pt idx="59">
                <c:v>3</c:v>
              </c:pt>
              <c:pt idx="60">
                <c:v>3</c:v>
              </c:pt>
              <c:pt idx="61">
                <c:v>3</c:v>
              </c:pt>
              <c:pt idx="62">
                <c:v>3</c:v>
              </c:pt>
              <c:pt idx="63">
                <c:v>3</c:v>
              </c:pt>
              <c:pt idx="64">
                <c:v>3</c:v>
              </c:pt>
              <c:pt idx="65">
                <c:v>3</c:v>
              </c:pt>
              <c:pt idx="66">
                <c:v>4</c:v>
              </c:pt>
              <c:pt idx="67">
                <c:v>4</c:v>
              </c:pt>
              <c:pt idx="68">
                <c:v>3</c:v>
              </c:pt>
              <c:pt idx="69">
                <c:v>5</c:v>
              </c:pt>
              <c:pt idx="70">
                <c:v>3</c:v>
              </c:pt>
              <c:pt idx="71">
                <c:v>3</c:v>
              </c:pt>
              <c:pt idx="72">
                <c:v>3</c:v>
              </c:pt>
              <c:pt idx="73">
                <c:v>3</c:v>
              </c:pt>
              <c:pt idx="74">
                <c:v>3</c:v>
              </c:pt>
              <c:pt idx="75">
                <c:v>3</c:v>
              </c:pt>
              <c:pt idx="76">
                <c:v>4</c:v>
              </c:pt>
              <c:pt idx="77">
                <c:v>3</c:v>
              </c:pt>
              <c:pt idx="78">
                <c:v>4</c:v>
              </c:pt>
              <c:pt idx="79">
                <c:v>3</c:v>
              </c:pt>
              <c:pt idx="80">
                <c:v>3</c:v>
              </c:pt>
              <c:pt idx="81">
                <c:v>3</c:v>
              </c:pt>
              <c:pt idx="82">
                <c:v>5</c:v>
              </c:pt>
              <c:pt idx="83">
                <c:v>4</c:v>
              </c:pt>
              <c:pt idx="84">
                <c:v>4</c:v>
              </c:pt>
              <c:pt idx="85">
                <c:v>2</c:v>
              </c:pt>
              <c:pt idx="86">
                <c:v>5</c:v>
              </c:pt>
              <c:pt idx="87">
                <c:v>3</c:v>
              </c:pt>
              <c:pt idx="88">
                <c:v>3</c:v>
              </c:pt>
              <c:pt idx="89">
                <c:v>4</c:v>
              </c:pt>
              <c:pt idx="90">
                <c:v>4</c:v>
              </c:pt>
              <c:pt idx="91">
                <c:v>4</c:v>
              </c:pt>
              <c:pt idx="92">
                <c:v>4</c:v>
              </c:pt>
              <c:pt idx="93">
                <c:v>4</c:v>
              </c:pt>
              <c:pt idx="94">
                <c:v>4</c:v>
              </c:pt>
              <c:pt idx="95">
                <c:v>4</c:v>
              </c:pt>
              <c:pt idx="96">
                <c:v>3</c:v>
              </c:pt>
              <c:pt idx="97">
                <c:v>3</c:v>
              </c:pt>
              <c:pt idx="98">
                <c:v>3</c:v>
              </c:pt>
              <c:pt idx="99">
                <c:v>5</c:v>
              </c:pt>
              <c:pt idx="100">
                <c:v>3</c:v>
              </c:pt>
              <c:pt idx="101">
                <c:v>3</c:v>
              </c:pt>
              <c:pt idx="102">
                <c:v>3</c:v>
              </c:pt>
              <c:pt idx="103">
                <c:v>3</c:v>
              </c:pt>
              <c:pt idx="104">
                <c:v>4</c:v>
              </c:pt>
              <c:pt idx="105">
                <c:v>3</c:v>
              </c:pt>
              <c:pt idx="106">
                <c:v>3</c:v>
              </c:pt>
              <c:pt idx="107">
                <c:v>3</c:v>
              </c:pt>
              <c:pt idx="108">
                <c:v>3</c:v>
              </c:pt>
              <c:pt idx="109">
                <c:v>3</c:v>
              </c:pt>
              <c:pt idx="110">
                <c:v>3</c:v>
              </c:pt>
              <c:pt idx="111">
                <c:v>3</c:v>
              </c:pt>
              <c:pt idx="112">
                <c:v>3</c:v>
              </c:pt>
              <c:pt idx="113">
                <c:v>5</c:v>
              </c:pt>
              <c:pt idx="114">
                <c:v>3</c:v>
              </c:pt>
              <c:pt idx="115">
                <c:v>4</c:v>
              </c:pt>
              <c:pt idx="116">
                <c:v>3</c:v>
              </c:pt>
              <c:pt idx="117">
                <c:v>5</c:v>
              </c:pt>
              <c:pt idx="118">
                <c:v>3</c:v>
              </c:pt>
              <c:pt idx="119">
                <c:v>4</c:v>
              </c:pt>
              <c:pt idx="120">
                <c:v>5</c:v>
              </c:pt>
              <c:pt idx="121">
                <c:v>4</c:v>
              </c:pt>
              <c:pt idx="122">
                <c:v>3</c:v>
              </c:pt>
              <c:pt idx="123">
                <c:v>3</c:v>
              </c:pt>
              <c:pt idx="124">
                <c:v>4</c:v>
              </c:pt>
              <c:pt idx="125">
                <c:v>4</c:v>
              </c:pt>
              <c:pt idx="126">
                <c:v>5</c:v>
              </c:pt>
              <c:pt idx="127">
                <c:v>4</c:v>
              </c:pt>
              <c:pt idx="128">
                <c:v>3</c:v>
              </c:pt>
              <c:pt idx="129">
                <c:v>3</c:v>
              </c:pt>
              <c:pt idx="130">
                <c:v>3</c:v>
              </c:pt>
              <c:pt idx="131">
                <c:v>4</c:v>
              </c:pt>
              <c:pt idx="132">
                <c:v>3</c:v>
              </c:pt>
              <c:pt idx="133">
                <c:v>3</c:v>
              </c:pt>
              <c:pt idx="134">
                <c:v>3</c:v>
              </c:pt>
              <c:pt idx="135">
                <c:v>4</c:v>
              </c:pt>
              <c:pt idx="136">
                <c:v>4</c:v>
              </c:pt>
              <c:pt idx="137">
                <c:v>3</c:v>
              </c:pt>
              <c:pt idx="138">
                <c:v>3</c:v>
              </c:pt>
              <c:pt idx="139">
                <c:v>3</c:v>
              </c:pt>
              <c:pt idx="140">
                <c:v>3</c:v>
              </c:pt>
              <c:pt idx="141">
                <c:v>3</c:v>
              </c:pt>
              <c:pt idx="142">
                <c:v>3</c:v>
              </c:pt>
              <c:pt idx="143">
                <c:v>3</c:v>
              </c:pt>
              <c:pt idx="144">
                <c:v>3</c:v>
              </c:pt>
              <c:pt idx="145">
                <c:v>3</c:v>
              </c:pt>
              <c:pt idx="146">
                <c:v>3</c:v>
              </c:pt>
              <c:pt idx="147">
                <c:v>3</c:v>
              </c:pt>
              <c:pt idx="148">
                <c:v>3</c:v>
              </c:pt>
              <c:pt idx="149">
                <c:v>3</c:v>
              </c:pt>
              <c:pt idx="150">
                <c:v>3</c:v>
              </c:pt>
              <c:pt idx="151">
                <c:v>3</c:v>
              </c:pt>
              <c:pt idx="152">
                <c:v>3</c:v>
              </c:pt>
              <c:pt idx="153">
                <c:v>4</c:v>
              </c:pt>
              <c:pt idx="154">
                <c:v>3</c:v>
              </c:pt>
              <c:pt idx="155">
                <c:v>4</c:v>
              </c:pt>
              <c:pt idx="156">
                <c:v>3</c:v>
              </c:pt>
              <c:pt idx="157">
                <c:v>3</c:v>
              </c:pt>
              <c:pt idx="158">
                <c:v>3</c:v>
              </c:pt>
              <c:pt idx="159">
                <c:v>4</c:v>
              </c:pt>
              <c:pt idx="160">
                <c:v>4</c:v>
              </c:pt>
              <c:pt idx="161">
                <c:v>3</c:v>
              </c:pt>
              <c:pt idx="162">
                <c:v>3</c:v>
              </c:pt>
              <c:pt idx="163">
                <c:v>3</c:v>
              </c:pt>
              <c:pt idx="164">
                <c:v>3</c:v>
              </c:pt>
              <c:pt idx="165">
                <c:v>3</c:v>
              </c:pt>
              <c:pt idx="166">
                <c:v>5</c:v>
              </c:pt>
              <c:pt idx="167">
                <c:v>3</c:v>
              </c:pt>
              <c:pt idx="168">
                <c:v>3</c:v>
              </c:pt>
              <c:pt idx="169">
                <c:v>4</c:v>
              </c:pt>
              <c:pt idx="170">
                <c:v>3</c:v>
              </c:pt>
              <c:pt idx="171">
                <c:v>4</c:v>
              </c:pt>
              <c:pt idx="172">
                <c:v>3</c:v>
              </c:pt>
              <c:pt idx="173">
                <c:v>3</c:v>
              </c:pt>
              <c:pt idx="174">
                <c:v>4</c:v>
              </c:pt>
              <c:pt idx="175">
                <c:v>3</c:v>
              </c:pt>
              <c:pt idx="176">
                <c:v>3</c:v>
              </c:pt>
              <c:pt idx="177">
                <c:v>3</c:v>
              </c:pt>
              <c:pt idx="178">
                <c:v>4</c:v>
              </c:pt>
              <c:pt idx="179">
                <c:v>4</c:v>
              </c:pt>
              <c:pt idx="180">
                <c:v>3</c:v>
              </c:pt>
              <c:pt idx="181">
                <c:v>3</c:v>
              </c:pt>
              <c:pt idx="182">
                <c:v>3</c:v>
              </c:pt>
              <c:pt idx="183">
                <c:v>3</c:v>
              </c:pt>
              <c:pt idx="184">
                <c:v>5</c:v>
              </c:pt>
              <c:pt idx="185">
                <c:v>3</c:v>
              </c:pt>
              <c:pt idx="186">
                <c:v>3</c:v>
              </c:pt>
              <c:pt idx="187">
                <c:v>3</c:v>
              </c:pt>
              <c:pt idx="188">
                <c:v>3</c:v>
              </c:pt>
              <c:pt idx="189">
                <c:v>3</c:v>
              </c:pt>
              <c:pt idx="190">
                <c:v>3</c:v>
              </c:pt>
              <c:pt idx="191">
                <c:v>4</c:v>
              </c:pt>
              <c:pt idx="192">
                <c:v>3</c:v>
              </c:pt>
              <c:pt idx="193">
                <c:v>4</c:v>
              </c:pt>
              <c:pt idx="194">
                <c:v>4</c:v>
              </c:pt>
              <c:pt idx="195">
                <c:v>3</c:v>
              </c:pt>
              <c:pt idx="196">
                <c:v>3</c:v>
              </c:pt>
              <c:pt idx="197">
                <c:v>4</c:v>
              </c:pt>
              <c:pt idx="198">
                <c:v>3</c:v>
              </c:pt>
              <c:pt idx="199">
                <c:v>3</c:v>
              </c:pt>
              <c:pt idx="200">
                <c:v>3</c:v>
              </c:pt>
              <c:pt idx="201">
                <c:v>5</c:v>
              </c:pt>
              <c:pt idx="202">
                <c:v>3</c:v>
              </c:pt>
              <c:pt idx="203">
                <c:v>4</c:v>
              </c:pt>
              <c:pt idx="204">
                <c:v>3</c:v>
              </c:pt>
              <c:pt idx="205">
                <c:v>3</c:v>
              </c:pt>
              <c:pt idx="206">
                <c:v>3</c:v>
              </c:pt>
              <c:pt idx="207">
                <c:v>5</c:v>
              </c:pt>
              <c:pt idx="208">
                <c:v>5</c:v>
              </c:pt>
              <c:pt idx="209">
                <c:v>3</c:v>
              </c:pt>
              <c:pt idx="210">
                <c:v>3</c:v>
              </c:pt>
              <c:pt idx="211">
                <c:v>3</c:v>
              </c:pt>
              <c:pt idx="212">
                <c:v>3</c:v>
              </c:pt>
              <c:pt idx="213">
                <c:v>3</c:v>
              </c:pt>
              <c:pt idx="214">
                <c:v>3</c:v>
              </c:pt>
              <c:pt idx="215">
                <c:v>4</c:v>
              </c:pt>
              <c:pt idx="216">
                <c:v>3</c:v>
              </c:pt>
              <c:pt idx="217">
                <c:v>3</c:v>
              </c:pt>
              <c:pt idx="218">
                <c:v>4</c:v>
              </c:pt>
              <c:pt idx="219">
                <c:v>4</c:v>
              </c:pt>
              <c:pt idx="220">
                <c:v>3</c:v>
              </c:pt>
              <c:pt idx="221">
                <c:v>4</c:v>
              </c:pt>
              <c:pt idx="222">
                <c:v>3</c:v>
              </c:pt>
              <c:pt idx="223">
                <c:v>3</c:v>
              </c:pt>
              <c:pt idx="224">
                <c:v>3</c:v>
              </c:pt>
              <c:pt idx="225">
                <c:v>3</c:v>
              </c:pt>
              <c:pt idx="226">
                <c:v>3</c:v>
              </c:pt>
              <c:pt idx="227">
                <c:v>3</c:v>
              </c:pt>
              <c:pt idx="228">
                <c:v>3</c:v>
              </c:pt>
              <c:pt idx="229">
                <c:v>3</c:v>
              </c:pt>
              <c:pt idx="230">
                <c:v>3</c:v>
              </c:pt>
              <c:pt idx="231">
                <c:v>3</c:v>
              </c:pt>
              <c:pt idx="232">
                <c:v>3</c:v>
              </c:pt>
              <c:pt idx="233">
                <c:v>3</c:v>
              </c:pt>
              <c:pt idx="234">
                <c:v>3</c:v>
              </c:pt>
              <c:pt idx="235">
                <c:v>5</c:v>
              </c:pt>
              <c:pt idx="236">
                <c:v>4</c:v>
              </c:pt>
              <c:pt idx="237">
                <c:v>3</c:v>
              </c:pt>
              <c:pt idx="238">
                <c:v>4</c:v>
              </c:pt>
              <c:pt idx="239">
                <c:v>4</c:v>
              </c:pt>
              <c:pt idx="240">
                <c:v>3</c:v>
              </c:pt>
              <c:pt idx="241">
                <c:v>3</c:v>
              </c:pt>
              <c:pt idx="242">
                <c:v>4</c:v>
              </c:pt>
              <c:pt idx="243">
                <c:v>5</c:v>
              </c:pt>
              <c:pt idx="244">
                <c:v>4</c:v>
              </c:pt>
              <c:pt idx="245">
                <c:v>4</c:v>
              </c:pt>
              <c:pt idx="246">
                <c:v>4</c:v>
              </c:pt>
              <c:pt idx="247">
                <c:v>4</c:v>
              </c:pt>
              <c:pt idx="248">
                <c:v>3</c:v>
              </c:pt>
              <c:pt idx="249">
                <c:v>3</c:v>
              </c:pt>
              <c:pt idx="250">
                <c:v>3</c:v>
              </c:pt>
              <c:pt idx="251">
                <c:v>4</c:v>
              </c:pt>
              <c:pt idx="252">
                <c:v>5</c:v>
              </c:pt>
              <c:pt idx="253">
                <c:v>4</c:v>
              </c:pt>
              <c:pt idx="254">
                <c:v>3</c:v>
              </c:pt>
              <c:pt idx="255">
                <c:v>3</c:v>
              </c:pt>
              <c:pt idx="256">
                <c:v>4</c:v>
              </c:pt>
              <c:pt idx="257">
                <c:v>5</c:v>
              </c:pt>
              <c:pt idx="258">
                <c:v>3</c:v>
              </c:pt>
              <c:pt idx="259">
                <c:v>3</c:v>
              </c:pt>
              <c:pt idx="260">
                <c:v>2</c:v>
              </c:pt>
              <c:pt idx="261">
                <c:v>4</c:v>
              </c:pt>
              <c:pt idx="262">
                <c:v>4</c:v>
              </c:pt>
              <c:pt idx="263">
                <c:v>4</c:v>
              </c:pt>
              <c:pt idx="264">
                <c:v>4</c:v>
              </c:pt>
              <c:pt idx="265">
                <c:v>3</c:v>
              </c:pt>
              <c:pt idx="266">
                <c:v>3</c:v>
              </c:pt>
              <c:pt idx="267">
                <c:v>3</c:v>
              </c:pt>
              <c:pt idx="268">
                <c:v>3</c:v>
              </c:pt>
              <c:pt idx="269">
                <c:v>4</c:v>
              </c:pt>
              <c:pt idx="270">
                <c:v>5</c:v>
              </c:pt>
              <c:pt idx="271">
                <c:v>3</c:v>
              </c:pt>
              <c:pt idx="272">
                <c:v>3</c:v>
              </c:pt>
              <c:pt idx="273">
                <c:v>3</c:v>
              </c:pt>
              <c:pt idx="274">
                <c:v>3</c:v>
              </c:pt>
              <c:pt idx="275">
                <c:v>3</c:v>
              </c:pt>
              <c:pt idx="276">
                <c:v>3</c:v>
              </c:pt>
              <c:pt idx="277">
                <c:v>4</c:v>
              </c:pt>
              <c:pt idx="278">
                <c:v>3</c:v>
              </c:pt>
              <c:pt idx="279">
                <c:v>3</c:v>
              </c:pt>
              <c:pt idx="280">
                <c:v>4</c:v>
              </c:pt>
              <c:pt idx="281">
                <c:v>3</c:v>
              </c:pt>
              <c:pt idx="282">
                <c:v>3</c:v>
              </c:pt>
              <c:pt idx="283">
                <c:v>4</c:v>
              </c:pt>
              <c:pt idx="284">
                <c:v>4</c:v>
              </c:pt>
              <c:pt idx="285">
                <c:v>3</c:v>
              </c:pt>
              <c:pt idx="286">
                <c:v>4</c:v>
              </c:pt>
              <c:pt idx="287">
                <c:v>3</c:v>
              </c:pt>
              <c:pt idx="288">
                <c:v>4</c:v>
              </c:pt>
              <c:pt idx="289">
                <c:v>4</c:v>
              </c:pt>
              <c:pt idx="290">
                <c:v>3</c:v>
              </c:pt>
              <c:pt idx="291">
                <c:v>3</c:v>
              </c:pt>
              <c:pt idx="292">
                <c:v>4</c:v>
              </c:pt>
              <c:pt idx="293">
                <c:v>3</c:v>
              </c:pt>
              <c:pt idx="294">
                <c:v>4</c:v>
              </c:pt>
              <c:pt idx="295">
                <c:v>3</c:v>
              </c:pt>
              <c:pt idx="296">
                <c:v>3</c:v>
              </c:pt>
              <c:pt idx="297">
                <c:v>4</c:v>
              </c:pt>
              <c:pt idx="298">
                <c:v>5</c:v>
              </c:pt>
              <c:pt idx="299">
                <c:v>3</c:v>
              </c:pt>
              <c:pt idx="300">
                <c:v>3</c:v>
              </c:pt>
              <c:pt idx="301">
                <c:v>5</c:v>
              </c:pt>
              <c:pt idx="302">
                <c:v>3</c:v>
              </c:pt>
              <c:pt idx="303">
                <c:v>4</c:v>
              </c:pt>
              <c:pt idx="304">
                <c:v>4</c:v>
              </c:pt>
              <c:pt idx="305">
                <c:v>3</c:v>
              </c:pt>
              <c:pt idx="306">
                <c:v>4</c:v>
              </c:pt>
              <c:pt idx="307">
                <c:v>3</c:v>
              </c:pt>
              <c:pt idx="308">
                <c:v>3</c:v>
              </c:pt>
              <c:pt idx="309">
                <c:v>3</c:v>
              </c:pt>
              <c:pt idx="310">
                <c:v>3</c:v>
              </c:pt>
              <c:pt idx="311">
                <c:v>3</c:v>
              </c:pt>
              <c:pt idx="312">
                <c:v>3</c:v>
              </c:pt>
              <c:pt idx="313">
                <c:v>3</c:v>
              </c:pt>
              <c:pt idx="314">
                <c:v>3</c:v>
              </c:pt>
              <c:pt idx="315">
                <c:v>3</c:v>
              </c:pt>
              <c:pt idx="316">
                <c:v>4</c:v>
              </c:pt>
              <c:pt idx="317">
                <c:v>3</c:v>
              </c:pt>
              <c:pt idx="318">
                <c:v>4</c:v>
              </c:pt>
              <c:pt idx="319">
                <c:v>3</c:v>
              </c:pt>
              <c:pt idx="320">
                <c:v>3</c:v>
              </c:pt>
              <c:pt idx="321">
                <c:v>3</c:v>
              </c:pt>
              <c:pt idx="322">
                <c:v>5</c:v>
              </c:pt>
              <c:pt idx="323">
                <c:v>4</c:v>
              </c:pt>
              <c:pt idx="324">
                <c:v>3</c:v>
              </c:pt>
              <c:pt idx="325">
                <c:v>3</c:v>
              </c:pt>
              <c:pt idx="326">
                <c:v>3</c:v>
              </c:pt>
              <c:pt idx="327">
                <c:v>4</c:v>
              </c:pt>
              <c:pt idx="328">
                <c:v>3</c:v>
              </c:pt>
              <c:pt idx="329">
                <c:v>3</c:v>
              </c:pt>
              <c:pt idx="330">
                <c:v>3</c:v>
              </c:pt>
              <c:pt idx="331">
                <c:v>3</c:v>
              </c:pt>
              <c:pt idx="332">
                <c:v>3</c:v>
              </c:pt>
              <c:pt idx="333">
                <c:v>3</c:v>
              </c:pt>
              <c:pt idx="334">
                <c:v>4</c:v>
              </c:pt>
              <c:pt idx="335">
                <c:v>3</c:v>
              </c:pt>
              <c:pt idx="336">
                <c:v>3</c:v>
              </c:pt>
              <c:pt idx="337">
                <c:v>4</c:v>
              </c:pt>
              <c:pt idx="338">
                <c:v>5</c:v>
              </c:pt>
              <c:pt idx="339">
                <c:v>3</c:v>
              </c:pt>
              <c:pt idx="340">
                <c:v>4</c:v>
              </c:pt>
              <c:pt idx="341">
                <c:v>3</c:v>
              </c:pt>
              <c:pt idx="342">
                <c:v>4</c:v>
              </c:pt>
              <c:pt idx="343">
                <c:v>3</c:v>
              </c:pt>
              <c:pt idx="344">
                <c:v>4</c:v>
              </c:pt>
              <c:pt idx="345">
                <c:v>2</c:v>
              </c:pt>
              <c:pt idx="346">
                <c:v>3</c:v>
              </c:pt>
              <c:pt idx="347">
                <c:v>3</c:v>
              </c:pt>
              <c:pt idx="348">
                <c:v>4</c:v>
              </c:pt>
              <c:pt idx="349">
                <c:v>4</c:v>
              </c:pt>
              <c:pt idx="350">
                <c:v>3</c:v>
              </c:pt>
              <c:pt idx="351">
                <c:v>3</c:v>
              </c:pt>
              <c:pt idx="352">
                <c:v>3</c:v>
              </c:pt>
              <c:pt idx="353">
                <c:v>4</c:v>
              </c:pt>
              <c:pt idx="354">
                <c:v>3</c:v>
              </c:pt>
              <c:pt idx="355">
                <c:v>4</c:v>
              </c:pt>
              <c:pt idx="356">
                <c:v>4</c:v>
              </c:pt>
              <c:pt idx="357">
                <c:v>5</c:v>
              </c:pt>
              <c:pt idx="358">
                <c:v>3</c:v>
              </c:pt>
              <c:pt idx="359">
                <c:v>4</c:v>
              </c:pt>
              <c:pt idx="360">
                <c:v>3</c:v>
              </c:pt>
              <c:pt idx="361">
                <c:v>4</c:v>
              </c:pt>
              <c:pt idx="362">
                <c:v>3</c:v>
              </c:pt>
              <c:pt idx="363">
                <c:v>3</c:v>
              </c:pt>
              <c:pt idx="364">
                <c:v>3</c:v>
              </c:pt>
              <c:pt idx="365">
                <c:v>4</c:v>
              </c:pt>
              <c:pt idx="366">
                <c:v>5</c:v>
              </c:pt>
              <c:pt idx="367">
                <c:v>4</c:v>
              </c:pt>
              <c:pt idx="368">
                <c:v>5</c:v>
              </c:pt>
              <c:pt idx="369">
                <c:v>3</c:v>
              </c:pt>
              <c:pt idx="370">
                <c:v>3</c:v>
              </c:pt>
              <c:pt idx="371">
                <c:v>4</c:v>
              </c:pt>
              <c:pt idx="372">
                <c:v>5</c:v>
              </c:pt>
              <c:pt idx="373">
                <c:v>4</c:v>
              </c:pt>
              <c:pt idx="374">
                <c:v>3</c:v>
              </c:pt>
              <c:pt idx="375">
                <c:v>2</c:v>
              </c:pt>
              <c:pt idx="376">
                <c:v>3</c:v>
              </c:pt>
              <c:pt idx="377">
                <c:v>4</c:v>
              </c:pt>
              <c:pt idx="378">
                <c:v>3</c:v>
              </c:pt>
              <c:pt idx="379">
                <c:v>3</c:v>
              </c:pt>
              <c:pt idx="380">
                <c:v>5</c:v>
              </c:pt>
              <c:pt idx="381">
                <c:v>3</c:v>
              </c:pt>
              <c:pt idx="382">
                <c:v>3</c:v>
              </c:pt>
              <c:pt idx="383">
                <c:v>3</c:v>
              </c:pt>
              <c:pt idx="384">
                <c:v>3</c:v>
              </c:pt>
              <c:pt idx="385">
                <c:v>3</c:v>
              </c:pt>
              <c:pt idx="386">
                <c:v>3</c:v>
              </c:pt>
              <c:pt idx="387">
                <c:v>3</c:v>
              </c:pt>
              <c:pt idx="388">
                <c:v>3</c:v>
              </c:pt>
              <c:pt idx="389">
                <c:v>4</c:v>
              </c:pt>
              <c:pt idx="390">
                <c:v>3</c:v>
              </c:pt>
              <c:pt idx="391">
                <c:v>3</c:v>
              </c:pt>
              <c:pt idx="392">
                <c:v>5</c:v>
              </c:pt>
              <c:pt idx="393">
                <c:v>4</c:v>
              </c:pt>
              <c:pt idx="394">
                <c:v>3</c:v>
              </c:pt>
              <c:pt idx="395">
                <c:v>4</c:v>
              </c:pt>
              <c:pt idx="396">
                <c:v>4</c:v>
              </c:pt>
              <c:pt idx="397">
                <c:v>3</c:v>
              </c:pt>
              <c:pt idx="398">
                <c:v>3</c:v>
              </c:pt>
              <c:pt idx="399">
                <c:v>4</c:v>
              </c:pt>
              <c:pt idx="400">
                <c:v>3</c:v>
              </c:pt>
              <c:pt idx="401">
                <c:v>3</c:v>
              </c:pt>
              <c:pt idx="402">
                <c:v>1</c:v>
              </c:pt>
              <c:pt idx="403">
                <c:v>5</c:v>
              </c:pt>
              <c:pt idx="404">
                <c:v>3</c:v>
              </c:pt>
              <c:pt idx="405">
                <c:v>3</c:v>
              </c:pt>
              <c:pt idx="406">
                <c:v>3</c:v>
              </c:pt>
              <c:pt idx="407">
                <c:v>3</c:v>
              </c:pt>
              <c:pt idx="408">
                <c:v>4</c:v>
              </c:pt>
              <c:pt idx="409">
                <c:v>3</c:v>
              </c:pt>
              <c:pt idx="410">
                <c:v>4</c:v>
              </c:pt>
              <c:pt idx="411">
                <c:v>5</c:v>
              </c:pt>
              <c:pt idx="412">
                <c:v>3</c:v>
              </c:pt>
              <c:pt idx="413">
                <c:v>3</c:v>
              </c:pt>
              <c:pt idx="414">
                <c:v>5</c:v>
              </c:pt>
              <c:pt idx="415">
                <c:v>4</c:v>
              </c:pt>
              <c:pt idx="416">
                <c:v>4</c:v>
              </c:pt>
              <c:pt idx="417">
                <c:v>4</c:v>
              </c:pt>
              <c:pt idx="418">
                <c:v>4</c:v>
              </c:pt>
              <c:pt idx="419">
                <c:v>5</c:v>
              </c:pt>
              <c:pt idx="420">
                <c:v>3</c:v>
              </c:pt>
              <c:pt idx="421">
                <c:v>4</c:v>
              </c:pt>
              <c:pt idx="422">
                <c:v>3</c:v>
              </c:pt>
              <c:pt idx="423">
                <c:v>4</c:v>
              </c:pt>
              <c:pt idx="424">
                <c:v>3</c:v>
              </c:pt>
              <c:pt idx="425">
                <c:v>4</c:v>
              </c:pt>
              <c:pt idx="426">
                <c:v>3</c:v>
              </c:pt>
              <c:pt idx="427">
                <c:v>3</c:v>
              </c:pt>
              <c:pt idx="428">
                <c:v>4</c:v>
              </c:pt>
              <c:pt idx="429">
                <c:v>4</c:v>
              </c:pt>
              <c:pt idx="430">
                <c:v>3</c:v>
              </c:pt>
              <c:pt idx="431">
                <c:v>4</c:v>
              </c:pt>
              <c:pt idx="432">
                <c:v>4</c:v>
              </c:pt>
              <c:pt idx="433">
                <c:v>3</c:v>
              </c:pt>
              <c:pt idx="434">
                <c:v>4</c:v>
              </c:pt>
              <c:pt idx="435">
                <c:v>4</c:v>
              </c:pt>
              <c:pt idx="436">
                <c:v>3</c:v>
              </c:pt>
              <c:pt idx="437">
                <c:v>3</c:v>
              </c:pt>
              <c:pt idx="438">
                <c:v>3</c:v>
              </c:pt>
              <c:pt idx="439">
                <c:v>3</c:v>
              </c:pt>
              <c:pt idx="440">
                <c:v>3</c:v>
              </c:pt>
              <c:pt idx="441">
                <c:v>3</c:v>
              </c:pt>
              <c:pt idx="442">
                <c:v>3</c:v>
              </c:pt>
              <c:pt idx="443">
                <c:v>4</c:v>
              </c:pt>
              <c:pt idx="444">
                <c:v>3</c:v>
              </c:pt>
              <c:pt idx="445">
                <c:v>3</c:v>
              </c:pt>
              <c:pt idx="446">
                <c:v>3</c:v>
              </c:pt>
              <c:pt idx="447">
                <c:v>3</c:v>
              </c:pt>
              <c:pt idx="448">
                <c:v>4</c:v>
              </c:pt>
              <c:pt idx="449">
                <c:v>4</c:v>
              </c:pt>
              <c:pt idx="450">
                <c:v>4</c:v>
              </c:pt>
              <c:pt idx="451">
                <c:v>4</c:v>
              </c:pt>
              <c:pt idx="452">
                <c:v>3</c:v>
              </c:pt>
              <c:pt idx="453">
                <c:v>3</c:v>
              </c:pt>
              <c:pt idx="454">
                <c:v>4</c:v>
              </c:pt>
              <c:pt idx="455">
                <c:v>3</c:v>
              </c:pt>
              <c:pt idx="456">
                <c:v>3</c:v>
              </c:pt>
              <c:pt idx="457">
                <c:v>3</c:v>
              </c:pt>
              <c:pt idx="458">
                <c:v>3</c:v>
              </c:pt>
              <c:pt idx="459">
                <c:v>3</c:v>
              </c:pt>
              <c:pt idx="460">
                <c:v>3</c:v>
              </c:pt>
              <c:pt idx="461">
                <c:v>3</c:v>
              </c:pt>
              <c:pt idx="462">
                <c:v>3</c:v>
              </c:pt>
              <c:pt idx="463">
                <c:v>3</c:v>
              </c:pt>
              <c:pt idx="464">
                <c:v>5</c:v>
              </c:pt>
              <c:pt idx="465">
                <c:v>3</c:v>
              </c:pt>
              <c:pt idx="466">
                <c:v>3</c:v>
              </c:pt>
              <c:pt idx="467">
                <c:v>3</c:v>
              </c:pt>
              <c:pt idx="468">
                <c:v>3</c:v>
              </c:pt>
              <c:pt idx="469">
                <c:v>4</c:v>
              </c:pt>
              <c:pt idx="470">
                <c:v>3</c:v>
              </c:pt>
              <c:pt idx="471">
                <c:v>3</c:v>
              </c:pt>
              <c:pt idx="472">
                <c:v>3</c:v>
              </c:pt>
              <c:pt idx="473">
                <c:v>3</c:v>
              </c:pt>
              <c:pt idx="474">
                <c:v>3</c:v>
              </c:pt>
              <c:pt idx="475">
                <c:v>3</c:v>
              </c:pt>
              <c:pt idx="476">
                <c:v>4</c:v>
              </c:pt>
              <c:pt idx="477">
                <c:v>5</c:v>
              </c:pt>
              <c:pt idx="478">
                <c:v>4</c:v>
              </c:pt>
              <c:pt idx="479">
                <c:v>3</c:v>
              </c:pt>
              <c:pt idx="480">
                <c:v>3</c:v>
              </c:pt>
              <c:pt idx="481">
                <c:v>3</c:v>
              </c:pt>
              <c:pt idx="482">
                <c:v>4</c:v>
              </c:pt>
              <c:pt idx="483">
                <c:v>5</c:v>
              </c:pt>
              <c:pt idx="484">
                <c:v>3</c:v>
              </c:pt>
              <c:pt idx="485">
                <c:v>4</c:v>
              </c:pt>
              <c:pt idx="486">
                <c:v>3</c:v>
              </c:pt>
              <c:pt idx="487">
                <c:v>3</c:v>
              </c:pt>
              <c:pt idx="488">
                <c:v>3</c:v>
              </c:pt>
              <c:pt idx="489">
                <c:v>3</c:v>
              </c:pt>
              <c:pt idx="490">
                <c:v>3</c:v>
              </c:pt>
              <c:pt idx="491">
                <c:v>5</c:v>
              </c:pt>
              <c:pt idx="492">
                <c:v>4</c:v>
              </c:pt>
              <c:pt idx="493">
                <c:v>4</c:v>
              </c:pt>
              <c:pt idx="494">
                <c:v>3</c:v>
              </c:pt>
              <c:pt idx="495">
                <c:v>4</c:v>
              </c:pt>
              <c:pt idx="496">
                <c:v>4</c:v>
              </c:pt>
              <c:pt idx="497">
                <c:v>3</c:v>
              </c:pt>
              <c:pt idx="498">
                <c:v>3</c:v>
              </c:pt>
              <c:pt idx="499">
                <c:v>4</c:v>
              </c:pt>
              <c:pt idx="500">
                <c:v>3</c:v>
              </c:pt>
              <c:pt idx="501">
                <c:v>3</c:v>
              </c:pt>
              <c:pt idx="502">
                <c:v>3</c:v>
              </c:pt>
              <c:pt idx="503">
                <c:v>3</c:v>
              </c:pt>
              <c:pt idx="504">
                <c:v>4</c:v>
              </c:pt>
              <c:pt idx="505">
                <c:v>4</c:v>
              </c:pt>
              <c:pt idx="506">
                <c:v>4</c:v>
              </c:pt>
              <c:pt idx="507">
                <c:v>3</c:v>
              </c:pt>
              <c:pt idx="508">
                <c:v>3</c:v>
              </c:pt>
              <c:pt idx="509">
                <c:v>4</c:v>
              </c:pt>
              <c:pt idx="510">
                <c:v>3</c:v>
              </c:pt>
              <c:pt idx="511">
                <c:v>4</c:v>
              </c:pt>
              <c:pt idx="512">
                <c:v>4</c:v>
              </c:pt>
              <c:pt idx="513">
                <c:v>4</c:v>
              </c:pt>
              <c:pt idx="514">
                <c:v>3</c:v>
              </c:pt>
              <c:pt idx="515">
                <c:v>3</c:v>
              </c:pt>
              <c:pt idx="516">
                <c:v>5</c:v>
              </c:pt>
              <c:pt idx="517">
                <c:v>3</c:v>
              </c:pt>
              <c:pt idx="518">
                <c:v>5</c:v>
              </c:pt>
              <c:pt idx="519">
                <c:v>3</c:v>
              </c:pt>
              <c:pt idx="520">
                <c:v>4</c:v>
              </c:pt>
              <c:pt idx="521">
                <c:v>3</c:v>
              </c:pt>
              <c:pt idx="522">
                <c:v>3</c:v>
              </c:pt>
              <c:pt idx="523">
                <c:v>4</c:v>
              </c:pt>
              <c:pt idx="524">
                <c:v>3</c:v>
              </c:pt>
              <c:pt idx="525">
                <c:v>4</c:v>
              </c:pt>
              <c:pt idx="526">
                <c:v>3</c:v>
              </c:pt>
              <c:pt idx="527">
                <c:v>3</c:v>
              </c:pt>
              <c:pt idx="528">
                <c:v>3</c:v>
              </c:pt>
              <c:pt idx="529">
                <c:v>5</c:v>
              </c:pt>
              <c:pt idx="530">
                <c:v>3</c:v>
              </c:pt>
              <c:pt idx="531">
                <c:v>5</c:v>
              </c:pt>
              <c:pt idx="532">
                <c:v>4</c:v>
              </c:pt>
              <c:pt idx="533">
                <c:v>5</c:v>
              </c:pt>
              <c:pt idx="534">
                <c:v>3</c:v>
              </c:pt>
              <c:pt idx="535">
                <c:v>4</c:v>
              </c:pt>
              <c:pt idx="536">
                <c:v>5</c:v>
              </c:pt>
              <c:pt idx="537">
                <c:v>3</c:v>
              </c:pt>
              <c:pt idx="538">
                <c:v>3</c:v>
              </c:pt>
              <c:pt idx="539">
                <c:v>3</c:v>
              </c:pt>
              <c:pt idx="540">
                <c:v>3</c:v>
              </c:pt>
              <c:pt idx="541">
                <c:v>3</c:v>
              </c:pt>
              <c:pt idx="542">
                <c:v>3</c:v>
              </c:pt>
              <c:pt idx="543">
                <c:v>3</c:v>
              </c:pt>
              <c:pt idx="544">
                <c:v>3</c:v>
              </c:pt>
              <c:pt idx="545">
                <c:v>3</c:v>
              </c:pt>
              <c:pt idx="546">
                <c:v>4</c:v>
              </c:pt>
              <c:pt idx="547">
                <c:v>3</c:v>
              </c:pt>
              <c:pt idx="548">
                <c:v>3</c:v>
              </c:pt>
              <c:pt idx="549">
                <c:v>3</c:v>
              </c:pt>
              <c:pt idx="550">
                <c:v>3</c:v>
              </c:pt>
              <c:pt idx="551">
                <c:v>4</c:v>
              </c:pt>
              <c:pt idx="552">
                <c:v>3</c:v>
              </c:pt>
              <c:pt idx="553">
                <c:v>4</c:v>
              </c:pt>
              <c:pt idx="554">
                <c:v>5</c:v>
              </c:pt>
              <c:pt idx="555">
                <c:v>3</c:v>
              </c:pt>
              <c:pt idx="556">
                <c:v>3</c:v>
              </c:pt>
              <c:pt idx="557">
                <c:v>3</c:v>
              </c:pt>
              <c:pt idx="558">
                <c:v>5</c:v>
              </c:pt>
              <c:pt idx="559">
                <c:v>4</c:v>
              </c:pt>
              <c:pt idx="560">
                <c:v>3</c:v>
              </c:pt>
              <c:pt idx="561">
                <c:v>4</c:v>
              </c:pt>
              <c:pt idx="562">
                <c:v>3</c:v>
              </c:pt>
              <c:pt idx="563">
                <c:v>5</c:v>
              </c:pt>
              <c:pt idx="564">
                <c:v>4</c:v>
              </c:pt>
              <c:pt idx="565">
                <c:v>3</c:v>
              </c:pt>
              <c:pt idx="566">
                <c:v>4</c:v>
              </c:pt>
              <c:pt idx="567">
                <c:v>3</c:v>
              </c:pt>
              <c:pt idx="568">
                <c:v>4</c:v>
              </c:pt>
              <c:pt idx="569">
                <c:v>5</c:v>
              </c:pt>
              <c:pt idx="570">
                <c:v>4</c:v>
              </c:pt>
              <c:pt idx="571">
                <c:v>3</c:v>
              </c:pt>
              <c:pt idx="572">
                <c:v>4</c:v>
              </c:pt>
              <c:pt idx="573">
                <c:v>4</c:v>
              </c:pt>
              <c:pt idx="574">
                <c:v>3</c:v>
              </c:pt>
              <c:pt idx="575">
                <c:v>3</c:v>
              </c:pt>
              <c:pt idx="576">
                <c:v>4</c:v>
              </c:pt>
              <c:pt idx="577">
                <c:v>4</c:v>
              </c:pt>
              <c:pt idx="578">
                <c:v>3</c:v>
              </c:pt>
              <c:pt idx="579">
                <c:v>3</c:v>
              </c:pt>
              <c:pt idx="580">
                <c:v>4</c:v>
              </c:pt>
              <c:pt idx="581">
                <c:v>2</c:v>
              </c:pt>
              <c:pt idx="582">
                <c:v>3</c:v>
              </c:pt>
              <c:pt idx="583">
                <c:v>3</c:v>
              </c:pt>
              <c:pt idx="584">
                <c:v>3</c:v>
              </c:pt>
              <c:pt idx="585">
                <c:v>3</c:v>
              </c:pt>
              <c:pt idx="586">
                <c:v>4</c:v>
              </c:pt>
              <c:pt idx="587">
                <c:v>3</c:v>
              </c:pt>
              <c:pt idx="588">
                <c:v>3</c:v>
              </c:pt>
              <c:pt idx="589">
                <c:v>3</c:v>
              </c:pt>
              <c:pt idx="590">
                <c:v>3</c:v>
              </c:pt>
              <c:pt idx="591">
                <c:v>3</c:v>
              </c:pt>
              <c:pt idx="592">
                <c:v>4</c:v>
              </c:pt>
              <c:pt idx="593">
                <c:v>5</c:v>
              </c:pt>
              <c:pt idx="594">
                <c:v>5</c:v>
              </c:pt>
              <c:pt idx="595">
                <c:v>4</c:v>
              </c:pt>
              <c:pt idx="596">
                <c:v>3</c:v>
              </c:pt>
              <c:pt idx="597">
                <c:v>5</c:v>
              </c:pt>
              <c:pt idx="598">
                <c:v>3</c:v>
              </c:pt>
              <c:pt idx="599">
                <c:v>4</c:v>
              </c:pt>
              <c:pt idx="600">
                <c:v>4</c:v>
              </c:pt>
              <c:pt idx="601">
                <c:v>4</c:v>
              </c:pt>
              <c:pt idx="602">
                <c:v>3</c:v>
              </c:pt>
              <c:pt idx="603">
                <c:v>5</c:v>
              </c:pt>
              <c:pt idx="604">
                <c:v>4</c:v>
              </c:pt>
              <c:pt idx="605">
                <c:v>4</c:v>
              </c:pt>
              <c:pt idx="606">
                <c:v>3</c:v>
              </c:pt>
              <c:pt idx="607">
                <c:v>3</c:v>
              </c:pt>
              <c:pt idx="608">
                <c:v>3</c:v>
              </c:pt>
              <c:pt idx="609">
                <c:v>3</c:v>
              </c:pt>
              <c:pt idx="610">
                <c:v>3</c:v>
              </c:pt>
              <c:pt idx="611">
                <c:v>4</c:v>
              </c:pt>
              <c:pt idx="612">
                <c:v>3</c:v>
              </c:pt>
              <c:pt idx="613">
                <c:v>4</c:v>
              </c:pt>
              <c:pt idx="614">
                <c:v>3</c:v>
              </c:pt>
              <c:pt idx="615">
                <c:v>4</c:v>
              </c:pt>
              <c:pt idx="616">
                <c:v>3</c:v>
              </c:pt>
              <c:pt idx="617">
                <c:v>3</c:v>
              </c:pt>
              <c:pt idx="618">
                <c:v>3</c:v>
              </c:pt>
              <c:pt idx="619">
                <c:v>3</c:v>
              </c:pt>
              <c:pt idx="620">
                <c:v>3</c:v>
              </c:pt>
              <c:pt idx="621">
                <c:v>3</c:v>
              </c:pt>
              <c:pt idx="622">
                <c:v>3</c:v>
              </c:pt>
              <c:pt idx="623">
                <c:v>3</c:v>
              </c:pt>
              <c:pt idx="624">
                <c:v>3</c:v>
              </c:pt>
              <c:pt idx="625">
                <c:v>3</c:v>
              </c:pt>
              <c:pt idx="626">
                <c:v>4</c:v>
              </c:pt>
              <c:pt idx="627">
                <c:v>3</c:v>
              </c:pt>
              <c:pt idx="628">
                <c:v>4</c:v>
              </c:pt>
              <c:pt idx="629">
                <c:v>5</c:v>
              </c:pt>
              <c:pt idx="630">
                <c:v>4</c:v>
              </c:pt>
              <c:pt idx="631">
                <c:v>4</c:v>
              </c:pt>
              <c:pt idx="632">
                <c:v>5</c:v>
              </c:pt>
              <c:pt idx="633">
                <c:v>3</c:v>
              </c:pt>
              <c:pt idx="634">
                <c:v>3</c:v>
              </c:pt>
              <c:pt idx="635">
                <c:v>3</c:v>
              </c:pt>
              <c:pt idx="636">
                <c:v>3</c:v>
              </c:pt>
              <c:pt idx="637">
                <c:v>5</c:v>
              </c:pt>
              <c:pt idx="638">
                <c:v>5</c:v>
              </c:pt>
              <c:pt idx="639">
                <c:v>4</c:v>
              </c:pt>
              <c:pt idx="640">
                <c:v>4</c:v>
              </c:pt>
              <c:pt idx="641">
                <c:v>3</c:v>
              </c:pt>
              <c:pt idx="642">
                <c:v>3</c:v>
              </c:pt>
              <c:pt idx="643">
                <c:v>3</c:v>
              </c:pt>
              <c:pt idx="644">
                <c:v>3</c:v>
              </c:pt>
              <c:pt idx="645">
                <c:v>5</c:v>
              </c:pt>
              <c:pt idx="646">
                <c:v>3</c:v>
              </c:pt>
              <c:pt idx="647">
                <c:v>3</c:v>
              </c:pt>
              <c:pt idx="648">
                <c:v>3</c:v>
              </c:pt>
              <c:pt idx="649">
                <c:v>4</c:v>
              </c:pt>
              <c:pt idx="650">
                <c:v>3</c:v>
              </c:pt>
              <c:pt idx="651">
                <c:v>3</c:v>
              </c:pt>
              <c:pt idx="652">
                <c:v>5</c:v>
              </c:pt>
              <c:pt idx="653">
                <c:v>4</c:v>
              </c:pt>
              <c:pt idx="654">
                <c:v>3</c:v>
              </c:pt>
              <c:pt idx="655">
                <c:v>4</c:v>
              </c:pt>
              <c:pt idx="656">
                <c:v>5</c:v>
              </c:pt>
              <c:pt idx="657">
                <c:v>4</c:v>
              </c:pt>
              <c:pt idx="658">
                <c:v>3</c:v>
              </c:pt>
              <c:pt idx="659">
                <c:v>3</c:v>
              </c:pt>
              <c:pt idx="660">
                <c:v>4</c:v>
              </c:pt>
              <c:pt idx="661">
                <c:v>3</c:v>
              </c:pt>
              <c:pt idx="662">
                <c:v>3</c:v>
              </c:pt>
              <c:pt idx="663">
                <c:v>4</c:v>
              </c:pt>
              <c:pt idx="664">
                <c:v>3</c:v>
              </c:pt>
              <c:pt idx="665">
                <c:v>4</c:v>
              </c:pt>
              <c:pt idx="666">
                <c:v>3</c:v>
              </c:pt>
              <c:pt idx="667">
                <c:v>3</c:v>
              </c:pt>
              <c:pt idx="668">
                <c:v>4</c:v>
              </c:pt>
              <c:pt idx="669">
                <c:v>4</c:v>
              </c:pt>
              <c:pt idx="670">
                <c:v>3</c:v>
              </c:pt>
              <c:pt idx="671">
                <c:v>3</c:v>
              </c:pt>
              <c:pt idx="672">
                <c:v>3</c:v>
              </c:pt>
              <c:pt idx="673">
                <c:v>3</c:v>
              </c:pt>
              <c:pt idx="674">
                <c:v>5</c:v>
              </c:pt>
              <c:pt idx="675">
                <c:v>3</c:v>
              </c:pt>
              <c:pt idx="676">
                <c:v>4</c:v>
              </c:pt>
              <c:pt idx="677">
                <c:v>3</c:v>
              </c:pt>
              <c:pt idx="678">
                <c:v>4</c:v>
              </c:pt>
              <c:pt idx="679">
                <c:v>3</c:v>
              </c:pt>
              <c:pt idx="680">
                <c:v>3</c:v>
              </c:pt>
              <c:pt idx="681">
                <c:v>3</c:v>
              </c:pt>
              <c:pt idx="682">
                <c:v>3</c:v>
              </c:pt>
              <c:pt idx="683">
                <c:v>3</c:v>
              </c:pt>
              <c:pt idx="684">
                <c:v>4</c:v>
              </c:pt>
              <c:pt idx="685">
                <c:v>4</c:v>
              </c:pt>
              <c:pt idx="686">
                <c:v>3</c:v>
              </c:pt>
              <c:pt idx="687">
                <c:v>3</c:v>
              </c:pt>
              <c:pt idx="688">
                <c:v>4</c:v>
              </c:pt>
              <c:pt idx="689">
                <c:v>4</c:v>
              </c:pt>
              <c:pt idx="690">
                <c:v>3</c:v>
              </c:pt>
              <c:pt idx="691">
                <c:v>3</c:v>
              </c:pt>
              <c:pt idx="692">
                <c:v>4</c:v>
              </c:pt>
              <c:pt idx="693">
                <c:v>3</c:v>
              </c:pt>
              <c:pt idx="694">
                <c:v>4</c:v>
              </c:pt>
              <c:pt idx="695">
                <c:v>3</c:v>
              </c:pt>
              <c:pt idx="696">
                <c:v>3</c:v>
              </c:pt>
              <c:pt idx="697">
                <c:v>3</c:v>
              </c:pt>
              <c:pt idx="698">
                <c:v>4</c:v>
              </c:pt>
              <c:pt idx="699">
                <c:v>3</c:v>
              </c:pt>
              <c:pt idx="700">
                <c:v>3</c:v>
              </c:pt>
              <c:pt idx="701">
                <c:v>3</c:v>
              </c:pt>
              <c:pt idx="702">
                <c:v>3</c:v>
              </c:pt>
              <c:pt idx="703">
                <c:v>3</c:v>
              </c:pt>
              <c:pt idx="704">
                <c:v>3</c:v>
              </c:pt>
              <c:pt idx="705">
                <c:v>3</c:v>
              </c:pt>
              <c:pt idx="706">
                <c:v>3</c:v>
              </c:pt>
              <c:pt idx="707">
                <c:v>3</c:v>
              </c:pt>
              <c:pt idx="708">
                <c:v>3</c:v>
              </c:pt>
              <c:pt idx="709">
                <c:v>3</c:v>
              </c:pt>
              <c:pt idx="710">
                <c:v>3</c:v>
              </c:pt>
              <c:pt idx="711">
                <c:v>3</c:v>
              </c:pt>
              <c:pt idx="712">
                <c:v>4</c:v>
              </c:pt>
              <c:pt idx="713">
                <c:v>4</c:v>
              </c:pt>
              <c:pt idx="714">
                <c:v>3</c:v>
              </c:pt>
              <c:pt idx="715">
                <c:v>4</c:v>
              </c:pt>
              <c:pt idx="716">
                <c:v>3</c:v>
              </c:pt>
              <c:pt idx="717">
                <c:v>3</c:v>
              </c:pt>
              <c:pt idx="718">
                <c:v>3</c:v>
              </c:pt>
              <c:pt idx="719">
                <c:v>3</c:v>
              </c:pt>
              <c:pt idx="720">
                <c:v>3</c:v>
              </c:pt>
              <c:pt idx="721">
                <c:v>4</c:v>
              </c:pt>
              <c:pt idx="722">
                <c:v>3</c:v>
              </c:pt>
              <c:pt idx="723">
                <c:v>3</c:v>
              </c:pt>
              <c:pt idx="724">
                <c:v>3</c:v>
              </c:pt>
              <c:pt idx="725">
                <c:v>4</c:v>
              </c:pt>
              <c:pt idx="726">
                <c:v>3</c:v>
              </c:pt>
              <c:pt idx="727">
                <c:v>3</c:v>
              </c:pt>
              <c:pt idx="728">
                <c:v>3</c:v>
              </c:pt>
              <c:pt idx="729">
                <c:v>4</c:v>
              </c:pt>
              <c:pt idx="730">
                <c:v>3</c:v>
              </c:pt>
              <c:pt idx="731">
                <c:v>3</c:v>
              </c:pt>
              <c:pt idx="732">
                <c:v>4</c:v>
              </c:pt>
              <c:pt idx="733">
                <c:v>3</c:v>
              </c:pt>
              <c:pt idx="734">
                <c:v>3</c:v>
              </c:pt>
              <c:pt idx="735">
                <c:v>3</c:v>
              </c:pt>
              <c:pt idx="736">
                <c:v>3</c:v>
              </c:pt>
              <c:pt idx="737">
                <c:v>4</c:v>
              </c:pt>
              <c:pt idx="738">
                <c:v>3</c:v>
              </c:pt>
              <c:pt idx="739">
                <c:v>3</c:v>
              </c:pt>
              <c:pt idx="740">
                <c:v>3</c:v>
              </c:pt>
              <c:pt idx="741">
                <c:v>3</c:v>
              </c:pt>
              <c:pt idx="742">
                <c:v>4</c:v>
              </c:pt>
              <c:pt idx="743">
                <c:v>3</c:v>
              </c:pt>
              <c:pt idx="744">
                <c:v>4</c:v>
              </c:pt>
              <c:pt idx="745">
                <c:v>3</c:v>
              </c:pt>
              <c:pt idx="746">
                <c:v>3</c:v>
              </c:pt>
              <c:pt idx="747">
                <c:v>4</c:v>
              </c:pt>
              <c:pt idx="748">
                <c:v>4</c:v>
              </c:pt>
              <c:pt idx="749">
                <c:v>4</c:v>
              </c:pt>
              <c:pt idx="750">
                <c:v>5</c:v>
              </c:pt>
              <c:pt idx="751">
                <c:v>3</c:v>
              </c:pt>
              <c:pt idx="752">
                <c:v>3</c:v>
              </c:pt>
              <c:pt idx="753">
                <c:v>3</c:v>
              </c:pt>
              <c:pt idx="754">
                <c:v>3</c:v>
              </c:pt>
              <c:pt idx="755">
                <c:v>3</c:v>
              </c:pt>
              <c:pt idx="756">
                <c:v>3</c:v>
              </c:pt>
              <c:pt idx="757">
                <c:v>5</c:v>
              </c:pt>
              <c:pt idx="758">
                <c:v>3</c:v>
              </c:pt>
              <c:pt idx="759">
                <c:v>4</c:v>
              </c:pt>
              <c:pt idx="760">
                <c:v>4</c:v>
              </c:pt>
              <c:pt idx="761">
                <c:v>5</c:v>
              </c:pt>
              <c:pt idx="762">
                <c:v>3</c:v>
              </c:pt>
              <c:pt idx="763">
                <c:v>3</c:v>
              </c:pt>
              <c:pt idx="764">
                <c:v>3</c:v>
              </c:pt>
              <c:pt idx="765">
                <c:v>3</c:v>
              </c:pt>
              <c:pt idx="766">
                <c:v>5</c:v>
              </c:pt>
              <c:pt idx="767">
                <c:v>4</c:v>
              </c:pt>
              <c:pt idx="768">
                <c:v>3</c:v>
              </c:pt>
              <c:pt idx="769">
                <c:v>3</c:v>
              </c:pt>
              <c:pt idx="770">
                <c:v>3</c:v>
              </c:pt>
              <c:pt idx="771">
                <c:v>3</c:v>
              </c:pt>
              <c:pt idx="772">
                <c:v>3</c:v>
              </c:pt>
              <c:pt idx="773">
                <c:v>3</c:v>
              </c:pt>
              <c:pt idx="774">
                <c:v>3</c:v>
              </c:pt>
              <c:pt idx="775">
                <c:v>3</c:v>
              </c:pt>
              <c:pt idx="776">
                <c:v>3</c:v>
              </c:pt>
              <c:pt idx="777">
                <c:v>3</c:v>
              </c:pt>
              <c:pt idx="778">
                <c:v>3</c:v>
              </c:pt>
              <c:pt idx="779">
                <c:v>3</c:v>
              </c:pt>
              <c:pt idx="780">
                <c:v>3</c:v>
              </c:pt>
              <c:pt idx="781">
                <c:v>3</c:v>
              </c:pt>
              <c:pt idx="782">
                <c:v>3</c:v>
              </c:pt>
              <c:pt idx="783">
                <c:v>3</c:v>
              </c:pt>
              <c:pt idx="784">
                <c:v>3</c:v>
              </c:pt>
              <c:pt idx="785">
                <c:v>3</c:v>
              </c:pt>
              <c:pt idx="786">
                <c:v>4</c:v>
              </c:pt>
              <c:pt idx="787">
                <c:v>3</c:v>
              </c:pt>
              <c:pt idx="788">
                <c:v>5</c:v>
              </c:pt>
              <c:pt idx="789">
                <c:v>3</c:v>
              </c:pt>
              <c:pt idx="790">
                <c:v>4</c:v>
              </c:pt>
              <c:pt idx="791">
                <c:v>3</c:v>
              </c:pt>
              <c:pt idx="792">
                <c:v>3</c:v>
              </c:pt>
              <c:pt idx="793">
                <c:v>3</c:v>
              </c:pt>
              <c:pt idx="794">
                <c:v>3</c:v>
              </c:pt>
              <c:pt idx="795">
                <c:v>4</c:v>
              </c:pt>
              <c:pt idx="796">
                <c:v>3</c:v>
              </c:pt>
              <c:pt idx="797">
                <c:v>3</c:v>
              </c:pt>
              <c:pt idx="798">
                <c:v>4</c:v>
              </c:pt>
              <c:pt idx="799">
                <c:v>4</c:v>
              </c:pt>
              <c:pt idx="800">
                <c:v>3</c:v>
              </c:pt>
              <c:pt idx="801">
                <c:v>4</c:v>
              </c:pt>
              <c:pt idx="802">
                <c:v>3</c:v>
              </c:pt>
              <c:pt idx="803">
                <c:v>3</c:v>
              </c:pt>
              <c:pt idx="804">
                <c:v>3</c:v>
              </c:pt>
              <c:pt idx="805">
                <c:v>3</c:v>
              </c:pt>
              <c:pt idx="806">
                <c:v>4</c:v>
              </c:pt>
              <c:pt idx="807">
                <c:v>3</c:v>
              </c:pt>
              <c:pt idx="808">
                <c:v>5</c:v>
              </c:pt>
              <c:pt idx="809">
                <c:v>5</c:v>
              </c:pt>
              <c:pt idx="810">
                <c:v>3</c:v>
              </c:pt>
              <c:pt idx="811">
                <c:v>4</c:v>
              </c:pt>
              <c:pt idx="812">
                <c:v>3</c:v>
              </c:pt>
              <c:pt idx="813">
                <c:v>3</c:v>
              </c:pt>
              <c:pt idx="814">
                <c:v>4</c:v>
              </c:pt>
              <c:pt idx="815">
                <c:v>3</c:v>
              </c:pt>
              <c:pt idx="816">
                <c:v>4</c:v>
              </c:pt>
              <c:pt idx="817">
                <c:v>3</c:v>
              </c:pt>
              <c:pt idx="818">
                <c:v>4</c:v>
              </c:pt>
              <c:pt idx="819">
                <c:v>3</c:v>
              </c:pt>
              <c:pt idx="820">
                <c:v>4</c:v>
              </c:pt>
              <c:pt idx="821">
                <c:v>3</c:v>
              </c:pt>
              <c:pt idx="822">
                <c:v>3</c:v>
              </c:pt>
              <c:pt idx="823">
                <c:v>3</c:v>
              </c:pt>
              <c:pt idx="824">
                <c:v>3</c:v>
              </c:pt>
              <c:pt idx="825">
                <c:v>3</c:v>
              </c:pt>
              <c:pt idx="826">
                <c:v>3</c:v>
              </c:pt>
              <c:pt idx="827">
                <c:v>3</c:v>
              </c:pt>
              <c:pt idx="828">
                <c:v>3</c:v>
              </c:pt>
              <c:pt idx="829">
                <c:v>3</c:v>
              </c:pt>
              <c:pt idx="830">
                <c:v>3</c:v>
              </c:pt>
              <c:pt idx="831">
                <c:v>3</c:v>
              </c:pt>
              <c:pt idx="832">
                <c:v>4</c:v>
              </c:pt>
              <c:pt idx="833">
                <c:v>4</c:v>
              </c:pt>
              <c:pt idx="834">
                <c:v>3</c:v>
              </c:pt>
              <c:pt idx="835">
                <c:v>3</c:v>
              </c:pt>
              <c:pt idx="836">
                <c:v>4</c:v>
              </c:pt>
              <c:pt idx="837">
                <c:v>4</c:v>
              </c:pt>
              <c:pt idx="838">
                <c:v>3</c:v>
              </c:pt>
              <c:pt idx="839">
                <c:v>4</c:v>
              </c:pt>
              <c:pt idx="840">
                <c:v>3</c:v>
              </c:pt>
              <c:pt idx="841">
                <c:v>3</c:v>
              </c:pt>
              <c:pt idx="842">
                <c:v>3</c:v>
              </c:pt>
              <c:pt idx="843">
                <c:v>3</c:v>
              </c:pt>
              <c:pt idx="844">
                <c:v>3</c:v>
              </c:pt>
              <c:pt idx="845">
                <c:v>3</c:v>
              </c:pt>
              <c:pt idx="846">
                <c:v>3</c:v>
              </c:pt>
              <c:pt idx="847">
                <c:v>3</c:v>
              </c:pt>
              <c:pt idx="848">
                <c:v>3</c:v>
              </c:pt>
              <c:pt idx="849">
                <c:v>3</c:v>
              </c:pt>
              <c:pt idx="850">
                <c:v>3</c:v>
              </c:pt>
              <c:pt idx="851">
                <c:v>4</c:v>
              </c:pt>
              <c:pt idx="852">
                <c:v>3</c:v>
              </c:pt>
              <c:pt idx="853">
                <c:v>4</c:v>
              </c:pt>
              <c:pt idx="854">
                <c:v>3</c:v>
              </c:pt>
              <c:pt idx="855">
                <c:v>3</c:v>
              </c:pt>
              <c:pt idx="856">
                <c:v>5</c:v>
              </c:pt>
              <c:pt idx="857">
                <c:v>4</c:v>
              </c:pt>
              <c:pt idx="858">
                <c:v>5</c:v>
              </c:pt>
              <c:pt idx="859">
                <c:v>4</c:v>
              </c:pt>
              <c:pt idx="860">
                <c:v>3</c:v>
              </c:pt>
              <c:pt idx="861">
                <c:v>3</c:v>
              </c:pt>
              <c:pt idx="862">
                <c:v>5</c:v>
              </c:pt>
              <c:pt idx="863">
                <c:v>5</c:v>
              </c:pt>
              <c:pt idx="864">
                <c:v>3</c:v>
              </c:pt>
              <c:pt idx="865">
                <c:v>3</c:v>
              </c:pt>
              <c:pt idx="866">
                <c:v>5</c:v>
              </c:pt>
              <c:pt idx="867">
                <c:v>5</c:v>
              </c:pt>
              <c:pt idx="868">
                <c:v>3</c:v>
              </c:pt>
              <c:pt idx="869">
                <c:v>3</c:v>
              </c:pt>
              <c:pt idx="870">
                <c:v>4</c:v>
              </c:pt>
              <c:pt idx="871">
                <c:v>3</c:v>
              </c:pt>
              <c:pt idx="872">
                <c:v>3</c:v>
              </c:pt>
              <c:pt idx="873">
                <c:v>5</c:v>
              </c:pt>
              <c:pt idx="874">
                <c:v>4</c:v>
              </c:pt>
              <c:pt idx="875">
                <c:v>3</c:v>
              </c:pt>
              <c:pt idx="876">
                <c:v>4</c:v>
              </c:pt>
              <c:pt idx="877">
                <c:v>4</c:v>
              </c:pt>
              <c:pt idx="878">
                <c:v>4</c:v>
              </c:pt>
              <c:pt idx="879">
                <c:v>3</c:v>
              </c:pt>
              <c:pt idx="880">
                <c:v>3</c:v>
              </c:pt>
              <c:pt idx="881">
                <c:v>3</c:v>
              </c:pt>
              <c:pt idx="882">
                <c:v>5</c:v>
              </c:pt>
              <c:pt idx="883">
                <c:v>4</c:v>
              </c:pt>
              <c:pt idx="884">
                <c:v>4</c:v>
              </c:pt>
              <c:pt idx="885">
                <c:v>3</c:v>
              </c:pt>
              <c:pt idx="886">
                <c:v>3</c:v>
              </c:pt>
              <c:pt idx="887">
                <c:v>3</c:v>
              </c:pt>
              <c:pt idx="888">
                <c:v>3</c:v>
              </c:pt>
              <c:pt idx="889">
                <c:v>3</c:v>
              </c:pt>
              <c:pt idx="890">
                <c:v>3</c:v>
              </c:pt>
              <c:pt idx="891">
                <c:v>4</c:v>
              </c:pt>
              <c:pt idx="892">
                <c:v>4</c:v>
              </c:pt>
              <c:pt idx="893">
                <c:v>4</c:v>
              </c:pt>
              <c:pt idx="894">
                <c:v>2</c:v>
              </c:pt>
              <c:pt idx="895">
                <c:v>3</c:v>
              </c:pt>
              <c:pt idx="896">
                <c:v>4</c:v>
              </c:pt>
              <c:pt idx="897">
                <c:v>3</c:v>
              </c:pt>
              <c:pt idx="898">
                <c:v>4</c:v>
              </c:pt>
              <c:pt idx="899">
                <c:v>3</c:v>
              </c:pt>
              <c:pt idx="900">
                <c:v>3</c:v>
              </c:pt>
              <c:pt idx="901">
                <c:v>3</c:v>
              </c:pt>
              <c:pt idx="902">
                <c:v>4</c:v>
              </c:pt>
              <c:pt idx="903">
                <c:v>3</c:v>
              </c:pt>
              <c:pt idx="904">
                <c:v>3</c:v>
              </c:pt>
              <c:pt idx="905">
                <c:v>3</c:v>
              </c:pt>
              <c:pt idx="906">
                <c:v>3</c:v>
              </c:pt>
              <c:pt idx="907">
                <c:v>3</c:v>
              </c:pt>
              <c:pt idx="908">
                <c:v>3</c:v>
              </c:pt>
              <c:pt idx="909">
                <c:v>3</c:v>
              </c:pt>
              <c:pt idx="910">
                <c:v>4</c:v>
              </c:pt>
              <c:pt idx="911">
                <c:v>4</c:v>
              </c:pt>
              <c:pt idx="912">
                <c:v>5</c:v>
              </c:pt>
              <c:pt idx="913">
                <c:v>5</c:v>
              </c:pt>
              <c:pt idx="914">
                <c:v>3</c:v>
              </c:pt>
              <c:pt idx="915">
                <c:v>3</c:v>
              </c:pt>
              <c:pt idx="916">
                <c:v>3</c:v>
              </c:pt>
              <c:pt idx="917">
                <c:v>3</c:v>
              </c:pt>
              <c:pt idx="918">
                <c:v>3</c:v>
              </c:pt>
              <c:pt idx="919">
                <c:v>3</c:v>
              </c:pt>
              <c:pt idx="920">
                <c:v>3</c:v>
              </c:pt>
              <c:pt idx="921">
                <c:v>3</c:v>
              </c:pt>
              <c:pt idx="922">
                <c:v>5</c:v>
              </c:pt>
              <c:pt idx="923">
                <c:v>4</c:v>
              </c:pt>
              <c:pt idx="924">
                <c:v>3</c:v>
              </c:pt>
              <c:pt idx="925">
                <c:v>3</c:v>
              </c:pt>
              <c:pt idx="926">
                <c:v>4</c:v>
              </c:pt>
              <c:pt idx="927">
                <c:v>4</c:v>
              </c:pt>
              <c:pt idx="928">
                <c:v>3</c:v>
              </c:pt>
              <c:pt idx="929">
                <c:v>3</c:v>
              </c:pt>
              <c:pt idx="930">
                <c:v>3</c:v>
              </c:pt>
              <c:pt idx="931">
                <c:v>3</c:v>
              </c:pt>
              <c:pt idx="932">
                <c:v>3</c:v>
              </c:pt>
              <c:pt idx="933">
                <c:v>3</c:v>
              </c:pt>
              <c:pt idx="934">
                <c:v>3</c:v>
              </c:pt>
              <c:pt idx="935">
                <c:v>3</c:v>
              </c:pt>
              <c:pt idx="936">
                <c:v>2</c:v>
              </c:pt>
              <c:pt idx="937">
                <c:v>3</c:v>
              </c:pt>
              <c:pt idx="938">
                <c:v>3</c:v>
              </c:pt>
              <c:pt idx="939">
                <c:v>3</c:v>
              </c:pt>
              <c:pt idx="940">
                <c:v>3</c:v>
              </c:pt>
              <c:pt idx="941">
                <c:v>4</c:v>
              </c:pt>
              <c:pt idx="942">
                <c:v>4</c:v>
              </c:pt>
              <c:pt idx="943">
                <c:v>3</c:v>
              </c:pt>
              <c:pt idx="944">
                <c:v>4</c:v>
              </c:pt>
              <c:pt idx="945">
                <c:v>5</c:v>
              </c:pt>
              <c:pt idx="946">
                <c:v>4</c:v>
              </c:pt>
              <c:pt idx="947">
                <c:v>3</c:v>
              </c:pt>
              <c:pt idx="948">
                <c:v>4</c:v>
              </c:pt>
              <c:pt idx="949">
                <c:v>4</c:v>
              </c:pt>
              <c:pt idx="950">
                <c:v>4</c:v>
              </c:pt>
              <c:pt idx="951">
                <c:v>3</c:v>
              </c:pt>
              <c:pt idx="952">
                <c:v>3</c:v>
              </c:pt>
              <c:pt idx="953">
                <c:v>4</c:v>
              </c:pt>
              <c:pt idx="954">
                <c:v>3</c:v>
              </c:pt>
              <c:pt idx="955">
                <c:v>4</c:v>
              </c:pt>
              <c:pt idx="956">
                <c:v>3</c:v>
              </c:pt>
              <c:pt idx="957">
                <c:v>4</c:v>
              </c:pt>
              <c:pt idx="958">
                <c:v>3</c:v>
              </c:pt>
              <c:pt idx="959">
                <c:v>4</c:v>
              </c:pt>
              <c:pt idx="960">
                <c:v>4</c:v>
              </c:pt>
              <c:pt idx="961">
                <c:v>3</c:v>
              </c:pt>
              <c:pt idx="962">
                <c:v>4</c:v>
              </c:pt>
              <c:pt idx="963">
                <c:v>4</c:v>
              </c:pt>
              <c:pt idx="964">
                <c:v>3</c:v>
              </c:pt>
              <c:pt idx="965">
                <c:v>3</c:v>
              </c:pt>
              <c:pt idx="966">
                <c:v>4</c:v>
              </c:pt>
              <c:pt idx="967">
                <c:v>4</c:v>
              </c:pt>
              <c:pt idx="968">
                <c:v>3</c:v>
              </c:pt>
              <c:pt idx="969">
                <c:v>3</c:v>
              </c:pt>
              <c:pt idx="970">
                <c:v>3</c:v>
              </c:pt>
              <c:pt idx="971">
                <c:v>3</c:v>
              </c:pt>
              <c:pt idx="972">
                <c:v>4</c:v>
              </c:pt>
              <c:pt idx="973">
                <c:v>4</c:v>
              </c:pt>
              <c:pt idx="974">
                <c:v>4</c:v>
              </c:pt>
              <c:pt idx="975">
                <c:v>3</c:v>
              </c:pt>
              <c:pt idx="976">
                <c:v>3</c:v>
              </c:pt>
              <c:pt idx="977">
                <c:v>3</c:v>
              </c:pt>
              <c:pt idx="978">
                <c:v>2</c:v>
              </c:pt>
              <c:pt idx="979">
                <c:v>4</c:v>
              </c:pt>
              <c:pt idx="980">
                <c:v>4</c:v>
              </c:pt>
              <c:pt idx="981">
                <c:v>4</c:v>
              </c:pt>
              <c:pt idx="982">
                <c:v>3</c:v>
              </c:pt>
              <c:pt idx="983">
                <c:v>4</c:v>
              </c:pt>
              <c:pt idx="984">
                <c:v>3</c:v>
              </c:pt>
              <c:pt idx="985">
                <c:v>4</c:v>
              </c:pt>
              <c:pt idx="986">
                <c:v>4</c:v>
              </c:pt>
              <c:pt idx="987">
                <c:v>3</c:v>
              </c:pt>
              <c:pt idx="988">
                <c:v>3</c:v>
              </c:pt>
              <c:pt idx="989">
                <c:v>3</c:v>
              </c:pt>
              <c:pt idx="990">
                <c:v>3</c:v>
              </c:pt>
              <c:pt idx="991">
                <c:v>3</c:v>
              </c:pt>
              <c:pt idx="992">
                <c:v>3</c:v>
              </c:pt>
              <c:pt idx="993">
                <c:v>3</c:v>
              </c:pt>
              <c:pt idx="994">
                <c:v>3</c:v>
              </c:pt>
              <c:pt idx="995">
                <c:v>3</c:v>
              </c:pt>
              <c:pt idx="996">
                <c:v>4</c:v>
              </c:pt>
              <c:pt idx="997">
                <c:v>3</c:v>
              </c:pt>
              <c:pt idx="998">
                <c:v>5</c:v>
              </c:pt>
              <c:pt idx="999">
                <c:v>4</c:v>
              </c:pt>
              <c:pt idx="1000">
                <c:v>3</c:v>
              </c:pt>
              <c:pt idx="1001">
                <c:v>3</c:v>
              </c:pt>
              <c:pt idx="1002">
                <c:v>5</c:v>
              </c:pt>
              <c:pt idx="1003">
                <c:v>4</c:v>
              </c:pt>
              <c:pt idx="1004">
                <c:v>3</c:v>
              </c:pt>
              <c:pt idx="1005">
                <c:v>4</c:v>
              </c:pt>
              <c:pt idx="1006">
                <c:v>4</c:v>
              </c:pt>
              <c:pt idx="1007">
                <c:v>3</c:v>
              </c:pt>
              <c:pt idx="1008">
                <c:v>4</c:v>
              </c:pt>
              <c:pt idx="1009">
                <c:v>4</c:v>
              </c:pt>
              <c:pt idx="1010">
                <c:v>5</c:v>
              </c:pt>
              <c:pt idx="1011">
                <c:v>4</c:v>
              </c:pt>
              <c:pt idx="1012">
                <c:v>3</c:v>
              </c:pt>
              <c:pt idx="1013">
                <c:v>4</c:v>
              </c:pt>
              <c:pt idx="1014">
                <c:v>3</c:v>
              </c:pt>
              <c:pt idx="1015">
                <c:v>4</c:v>
              </c:pt>
              <c:pt idx="1016">
                <c:v>4</c:v>
              </c:pt>
              <c:pt idx="1017">
                <c:v>3</c:v>
              </c:pt>
              <c:pt idx="1018">
                <c:v>3</c:v>
              </c:pt>
              <c:pt idx="1019">
                <c:v>3</c:v>
              </c:pt>
              <c:pt idx="1020">
                <c:v>4</c:v>
              </c:pt>
              <c:pt idx="1021">
                <c:v>3</c:v>
              </c:pt>
              <c:pt idx="1022">
                <c:v>3</c:v>
              </c:pt>
              <c:pt idx="1023">
                <c:v>4</c:v>
              </c:pt>
              <c:pt idx="1024">
                <c:v>3</c:v>
              </c:pt>
              <c:pt idx="1025">
                <c:v>4</c:v>
              </c:pt>
              <c:pt idx="1026">
                <c:v>4</c:v>
              </c:pt>
              <c:pt idx="1027">
                <c:v>4</c:v>
              </c:pt>
              <c:pt idx="1028">
                <c:v>3</c:v>
              </c:pt>
              <c:pt idx="1029">
                <c:v>4</c:v>
              </c:pt>
              <c:pt idx="1030">
                <c:v>3</c:v>
              </c:pt>
              <c:pt idx="1031">
                <c:v>3</c:v>
              </c:pt>
              <c:pt idx="1032">
                <c:v>3</c:v>
              </c:pt>
              <c:pt idx="1033">
                <c:v>3</c:v>
              </c:pt>
              <c:pt idx="1034">
                <c:v>3</c:v>
              </c:pt>
              <c:pt idx="1035">
                <c:v>3</c:v>
              </c:pt>
              <c:pt idx="1036">
                <c:v>3</c:v>
              </c:pt>
              <c:pt idx="1037">
                <c:v>3</c:v>
              </c:pt>
              <c:pt idx="1038">
                <c:v>3</c:v>
              </c:pt>
              <c:pt idx="1039">
                <c:v>3</c:v>
              </c:pt>
              <c:pt idx="1040">
                <c:v>3</c:v>
              </c:pt>
              <c:pt idx="1041">
                <c:v>3</c:v>
              </c:pt>
              <c:pt idx="1042">
                <c:v>3</c:v>
              </c:pt>
              <c:pt idx="1043">
                <c:v>3</c:v>
              </c:pt>
              <c:pt idx="1044">
                <c:v>3</c:v>
              </c:pt>
              <c:pt idx="1045">
                <c:v>3</c:v>
              </c:pt>
              <c:pt idx="1046">
                <c:v>4</c:v>
              </c:pt>
              <c:pt idx="1047">
                <c:v>3</c:v>
              </c:pt>
              <c:pt idx="1048">
                <c:v>3</c:v>
              </c:pt>
              <c:pt idx="1049">
                <c:v>4</c:v>
              </c:pt>
              <c:pt idx="1050">
                <c:v>3</c:v>
              </c:pt>
              <c:pt idx="1051">
                <c:v>5</c:v>
              </c:pt>
              <c:pt idx="1052">
                <c:v>3</c:v>
              </c:pt>
              <c:pt idx="1053">
                <c:v>3</c:v>
              </c:pt>
              <c:pt idx="1054">
                <c:v>3</c:v>
              </c:pt>
              <c:pt idx="1055">
                <c:v>3</c:v>
              </c:pt>
              <c:pt idx="1056">
                <c:v>3</c:v>
              </c:pt>
              <c:pt idx="1057">
                <c:v>3</c:v>
              </c:pt>
              <c:pt idx="1058">
                <c:v>4</c:v>
              </c:pt>
              <c:pt idx="1059">
                <c:v>4</c:v>
              </c:pt>
              <c:pt idx="1060">
                <c:v>4</c:v>
              </c:pt>
              <c:pt idx="1061">
                <c:v>4</c:v>
              </c:pt>
              <c:pt idx="1062">
                <c:v>3</c:v>
              </c:pt>
              <c:pt idx="1063">
                <c:v>3</c:v>
              </c:pt>
              <c:pt idx="1064">
                <c:v>3</c:v>
              </c:pt>
              <c:pt idx="1065">
                <c:v>4</c:v>
              </c:pt>
              <c:pt idx="1066">
                <c:v>3</c:v>
              </c:pt>
              <c:pt idx="1067">
                <c:v>5</c:v>
              </c:pt>
              <c:pt idx="1068">
                <c:v>3</c:v>
              </c:pt>
              <c:pt idx="1069">
                <c:v>3</c:v>
              </c:pt>
              <c:pt idx="1070">
                <c:v>4</c:v>
              </c:pt>
              <c:pt idx="1071">
                <c:v>3</c:v>
              </c:pt>
              <c:pt idx="1072">
                <c:v>3</c:v>
              </c:pt>
              <c:pt idx="1073">
                <c:v>5</c:v>
              </c:pt>
              <c:pt idx="1074">
                <c:v>4</c:v>
              </c:pt>
              <c:pt idx="1075">
                <c:v>3</c:v>
              </c:pt>
              <c:pt idx="1076">
                <c:v>3</c:v>
              </c:pt>
              <c:pt idx="1077">
                <c:v>3</c:v>
              </c:pt>
              <c:pt idx="1078">
                <c:v>5</c:v>
              </c:pt>
              <c:pt idx="1079">
                <c:v>3</c:v>
              </c:pt>
              <c:pt idx="1080">
                <c:v>4</c:v>
              </c:pt>
              <c:pt idx="1081">
                <c:v>4</c:v>
              </c:pt>
              <c:pt idx="1082">
                <c:v>3</c:v>
              </c:pt>
              <c:pt idx="1083">
                <c:v>3</c:v>
              </c:pt>
              <c:pt idx="1084">
                <c:v>4</c:v>
              </c:pt>
              <c:pt idx="1085">
                <c:v>4</c:v>
              </c:pt>
              <c:pt idx="1086">
                <c:v>5</c:v>
              </c:pt>
              <c:pt idx="1087">
                <c:v>3</c:v>
              </c:pt>
              <c:pt idx="1088">
                <c:v>3</c:v>
              </c:pt>
              <c:pt idx="1089">
                <c:v>3</c:v>
              </c:pt>
              <c:pt idx="1090">
                <c:v>3</c:v>
              </c:pt>
              <c:pt idx="1091">
                <c:v>3</c:v>
              </c:pt>
              <c:pt idx="1092">
                <c:v>3</c:v>
              </c:pt>
              <c:pt idx="1093">
                <c:v>3</c:v>
              </c:pt>
              <c:pt idx="1094">
                <c:v>3</c:v>
              </c:pt>
              <c:pt idx="1095">
                <c:v>3</c:v>
              </c:pt>
              <c:pt idx="1096">
                <c:v>3</c:v>
              </c:pt>
              <c:pt idx="1097">
                <c:v>3</c:v>
              </c:pt>
              <c:pt idx="1098">
                <c:v>3</c:v>
              </c:pt>
              <c:pt idx="1099">
                <c:v>3</c:v>
              </c:pt>
              <c:pt idx="1100">
                <c:v>3</c:v>
              </c:pt>
              <c:pt idx="1101">
                <c:v>5</c:v>
              </c:pt>
              <c:pt idx="1102">
                <c:v>3</c:v>
              </c:pt>
              <c:pt idx="1103">
                <c:v>3</c:v>
              </c:pt>
              <c:pt idx="1104">
                <c:v>3</c:v>
              </c:pt>
              <c:pt idx="1105">
                <c:v>3</c:v>
              </c:pt>
              <c:pt idx="1106">
                <c:v>4</c:v>
              </c:pt>
              <c:pt idx="1107">
                <c:v>3</c:v>
              </c:pt>
              <c:pt idx="1108">
                <c:v>3</c:v>
              </c:pt>
              <c:pt idx="1109">
                <c:v>3</c:v>
              </c:pt>
              <c:pt idx="1110">
                <c:v>4</c:v>
              </c:pt>
              <c:pt idx="1111">
                <c:v>3</c:v>
              </c:pt>
              <c:pt idx="1112">
                <c:v>3</c:v>
              </c:pt>
              <c:pt idx="1113">
                <c:v>3</c:v>
              </c:pt>
              <c:pt idx="1114">
                <c:v>3</c:v>
              </c:pt>
              <c:pt idx="1115">
                <c:v>3</c:v>
              </c:pt>
              <c:pt idx="1116">
                <c:v>3</c:v>
              </c:pt>
              <c:pt idx="1117">
                <c:v>4</c:v>
              </c:pt>
              <c:pt idx="1118">
                <c:v>3</c:v>
              </c:pt>
              <c:pt idx="1119">
                <c:v>3</c:v>
              </c:pt>
              <c:pt idx="1120">
                <c:v>3</c:v>
              </c:pt>
              <c:pt idx="1121">
                <c:v>3</c:v>
              </c:pt>
              <c:pt idx="1122">
                <c:v>5</c:v>
              </c:pt>
              <c:pt idx="1123">
                <c:v>3</c:v>
              </c:pt>
              <c:pt idx="1124">
                <c:v>3</c:v>
              </c:pt>
              <c:pt idx="1125">
                <c:v>3</c:v>
              </c:pt>
              <c:pt idx="1126">
                <c:v>3</c:v>
              </c:pt>
              <c:pt idx="1127">
                <c:v>5</c:v>
              </c:pt>
              <c:pt idx="1128">
                <c:v>3</c:v>
              </c:pt>
              <c:pt idx="1129">
                <c:v>3</c:v>
              </c:pt>
              <c:pt idx="1130">
                <c:v>3</c:v>
              </c:pt>
              <c:pt idx="1131">
                <c:v>3</c:v>
              </c:pt>
              <c:pt idx="1132">
                <c:v>3</c:v>
              </c:pt>
              <c:pt idx="1133">
                <c:v>3</c:v>
              </c:pt>
              <c:pt idx="1134">
                <c:v>3</c:v>
              </c:pt>
              <c:pt idx="1135">
                <c:v>3</c:v>
              </c:pt>
              <c:pt idx="1136">
                <c:v>3</c:v>
              </c:pt>
              <c:pt idx="1137">
                <c:v>4</c:v>
              </c:pt>
              <c:pt idx="1138">
                <c:v>3</c:v>
              </c:pt>
              <c:pt idx="1139">
                <c:v>3</c:v>
              </c:pt>
              <c:pt idx="1140">
                <c:v>5</c:v>
              </c:pt>
              <c:pt idx="1141">
                <c:v>3</c:v>
              </c:pt>
              <c:pt idx="1142">
                <c:v>3</c:v>
              </c:pt>
              <c:pt idx="1143">
                <c:v>4</c:v>
              </c:pt>
              <c:pt idx="1144">
                <c:v>3</c:v>
              </c:pt>
              <c:pt idx="1145">
                <c:v>4</c:v>
              </c:pt>
              <c:pt idx="1146">
                <c:v>3</c:v>
              </c:pt>
              <c:pt idx="1147">
                <c:v>4</c:v>
              </c:pt>
              <c:pt idx="1148">
                <c:v>4</c:v>
              </c:pt>
              <c:pt idx="1149">
                <c:v>3</c:v>
              </c:pt>
              <c:pt idx="1150">
                <c:v>3</c:v>
              </c:pt>
              <c:pt idx="1151">
                <c:v>5</c:v>
              </c:pt>
              <c:pt idx="1152">
                <c:v>3</c:v>
              </c:pt>
              <c:pt idx="1153">
                <c:v>3</c:v>
              </c:pt>
              <c:pt idx="1154">
                <c:v>3</c:v>
              </c:pt>
              <c:pt idx="1155">
                <c:v>2</c:v>
              </c:pt>
              <c:pt idx="1156">
                <c:v>3</c:v>
              </c:pt>
              <c:pt idx="1157">
                <c:v>3</c:v>
              </c:pt>
              <c:pt idx="1158">
                <c:v>4</c:v>
              </c:pt>
              <c:pt idx="1159">
                <c:v>4</c:v>
              </c:pt>
              <c:pt idx="1160">
                <c:v>4</c:v>
              </c:pt>
              <c:pt idx="1161">
                <c:v>5</c:v>
              </c:pt>
              <c:pt idx="1162">
                <c:v>5</c:v>
              </c:pt>
              <c:pt idx="1163">
                <c:v>3</c:v>
              </c:pt>
              <c:pt idx="1164">
                <c:v>2</c:v>
              </c:pt>
              <c:pt idx="1165">
                <c:v>3</c:v>
              </c:pt>
              <c:pt idx="1166">
                <c:v>4</c:v>
              </c:pt>
              <c:pt idx="1167">
                <c:v>3</c:v>
              </c:pt>
              <c:pt idx="1168">
                <c:v>3</c:v>
              </c:pt>
              <c:pt idx="1169">
                <c:v>3</c:v>
              </c:pt>
              <c:pt idx="1170">
                <c:v>4</c:v>
              </c:pt>
              <c:pt idx="1171">
                <c:v>4</c:v>
              </c:pt>
              <c:pt idx="1172">
                <c:v>3</c:v>
              </c:pt>
              <c:pt idx="1173">
                <c:v>5</c:v>
              </c:pt>
              <c:pt idx="1174">
                <c:v>5</c:v>
              </c:pt>
              <c:pt idx="1175">
                <c:v>3</c:v>
              </c:pt>
              <c:pt idx="1176">
                <c:v>4</c:v>
              </c:pt>
              <c:pt idx="1177">
                <c:v>3</c:v>
              </c:pt>
              <c:pt idx="1178">
                <c:v>3</c:v>
              </c:pt>
              <c:pt idx="1179">
                <c:v>3</c:v>
              </c:pt>
              <c:pt idx="1180">
                <c:v>5</c:v>
              </c:pt>
              <c:pt idx="1181">
                <c:v>3</c:v>
              </c:pt>
              <c:pt idx="1182">
                <c:v>3</c:v>
              </c:pt>
              <c:pt idx="1183">
                <c:v>3</c:v>
              </c:pt>
              <c:pt idx="1184">
                <c:v>3</c:v>
              </c:pt>
              <c:pt idx="1185">
                <c:v>4</c:v>
              </c:pt>
              <c:pt idx="1186">
                <c:v>3</c:v>
              </c:pt>
              <c:pt idx="1187">
                <c:v>3</c:v>
              </c:pt>
              <c:pt idx="1188">
                <c:v>3</c:v>
              </c:pt>
              <c:pt idx="1189">
                <c:v>3</c:v>
              </c:pt>
              <c:pt idx="1190">
                <c:v>5</c:v>
              </c:pt>
              <c:pt idx="1191">
                <c:v>3</c:v>
              </c:pt>
              <c:pt idx="1192">
                <c:v>3</c:v>
              </c:pt>
              <c:pt idx="1193">
                <c:v>4</c:v>
              </c:pt>
              <c:pt idx="1194">
                <c:v>3</c:v>
              </c:pt>
              <c:pt idx="1195">
                <c:v>3</c:v>
              </c:pt>
              <c:pt idx="1196">
                <c:v>3</c:v>
              </c:pt>
              <c:pt idx="1197">
                <c:v>3</c:v>
              </c:pt>
              <c:pt idx="1198">
                <c:v>4</c:v>
              </c:pt>
              <c:pt idx="1199">
                <c:v>3</c:v>
              </c:pt>
              <c:pt idx="1200">
                <c:v>4</c:v>
              </c:pt>
              <c:pt idx="1201">
                <c:v>3</c:v>
              </c:pt>
              <c:pt idx="1202">
                <c:v>3</c:v>
              </c:pt>
              <c:pt idx="1203">
                <c:v>3</c:v>
              </c:pt>
              <c:pt idx="1204">
                <c:v>3</c:v>
              </c:pt>
              <c:pt idx="1205">
                <c:v>3</c:v>
              </c:pt>
              <c:pt idx="1206">
                <c:v>4</c:v>
              </c:pt>
              <c:pt idx="1207">
                <c:v>3</c:v>
              </c:pt>
              <c:pt idx="1208">
                <c:v>3</c:v>
              </c:pt>
              <c:pt idx="1209">
                <c:v>3</c:v>
              </c:pt>
              <c:pt idx="1210">
                <c:v>3</c:v>
              </c:pt>
              <c:pt idx="1211">
                <c:v>3</c:v>
              </c:pt>
              <c:pt idx="1212">
                <c:v>3</c:v>
              </c:pt>
              <c:pt idx="1213">
                <c:v>3</c:v>
              </c:pt>
              <c:pt idx="1214">
                <c:v>3</c:v>
              </c:pt>
              <c:pt idx="1215">
                <c:v>3</c:v>
              </c:pt>
              <c:pt idx="1216">
                <c:v>3</c:v>
              </c:pt>
              <c:pt idx="1217">
                <c:v>3</c:v>
              </c:pt>
              <c:pt idx="1218">
                <c:v>4</c:v>
              </c:pt>
              <c:pt idx="1219">
                <c:v>2</c:v>
              </c:pt>
              <c:pt idx="1220">
                <c:v>4</c:v>
              </c:pt>
              <c:pt idx="1221">
                <c:v>5</c:v>
              </c:pt>
              <c:pt idx="1222">
                <c:v>3</c:v>
              </c:pt>
              <c:pt idx="1223">
                <c:v>3</c:v>
              </c:pt>
              <c:pt idx="1224">
                <c:v>5</c:v>
              </c:pt>
              <c:pt idx="1225">
                <c:v>3</c:v>
              </c:pt>
              <c:pt idx="1226">
                <c:v>5</c:v>
              </c:pt>
              <c:pt idx="1227">
                <c:v>4</c:v>
              </c:pt>
              <c:pt idx="1228">
                <c:v>3</c:v>
              </c:pt>
              <c:pt idx="1229">
                <c:v>5</c:v>
              </c:pt>
              <c:pt idx="1230">
                <c:v>4</c:v>
              </c:pt>
              <c:pt idx="1231">
                <c:v>3</c:v>
              </c:pt>
              <c:pt idx="1232">
                <c:v>3</c:v>
              </c:pt>
              <c:pt idx="1233">
                <c:v>3</c:v>
              </c:pt>
              <c:pt idx="1234">
                <c:v>4</c:v>
              </c:pt>
              <c:pt idx="1235">
                <c:v>3</c:v>
              </c:pt>
              <c:pt idx="1236">
                <c:v>3</c:v>
              </c:pt>
              <c:pt idx="1237">
                <c:v>3</c:v>
              </c:pt>
              <c:pt idx="1238">
                <c:v>3</c:v>
              </c:pt>
              <c:pt idx="1239">
                <c:v>5</c:v>
              </c:pt>
              <c:pt idx="1240">
                <c:v>3</c:v>
              </c:pt>
              <c:pt idx="1241">
                <c:v>3</c:v>
              </c:pt>
              <c:pt idx="1242">
                <c:v>4</c:v>
              </c:pt>
              <c:pt idx="1243">
                <c:v>3</c:v>
              </c:pt>
              <c:pt idx="1244">
                <c:v>4</c:v>
              </c:pt>
              <c:pt idx="1245">
                <c:v>3</c:v>
              </c:pt>
              <c:pt idx="1246">
                <c:v>3</c:v>
              </c:pt>
              <c:pt idx="1247">
                <c:v>3</c:v>
              </c:pt>
              <c:pt idx="1248">
                <c:v>4</c:v>
              </c:pt>
              <c:pt idx="1249">
                <c:v>5</c:v>
              </c:pt>
              <c:pt idx="1250">
                <c:v>4</c:v>
              </c:pt>
              <c:pt idx="1251">
                <c:v>3</c:v>
              </c:pt>
              <c:pt idx="1252">
                <c:v>3</c:v>
              </c:pt>
              <c:pt idx="1253">
                <c:v>3</c:v>
              </c:pt>
              <c:pt idx="1254">
                <c:v>4</c:v>
              </c:pt>
              <c:pt idx="1255">
                <c:v>3</c:v>
              </c:pt>
              <c:pt idx="1256">
                <c:v>3</c:v>
              </c:pt>
              <c:pt idx="1257">
                <c:v>3</c:v>
              </c:pt>
              <c:pt idx="1258">
                <c:v>3</c:v>
              </c:pt>
              <c:pt idx="1259">
                <c:v>3</c:v>
              </c:pt>
              <c:pt idx="1260">
                <c:v>4</c:v>
              </c:pt>
              <c:pt idx="1261">
                <c:v>4</c:v>
              </c:pt>
              <c:pt idx="1262">
                <c:v>3</c:v>
              </c:pt>
              <c:pt idx="1263">
                <c:v>5</c:v>
              </c:pt>
              <c:pt idx="1264">
                <c:v>3</c:v>
              </c:pt>
              <c:pt idx="1265">
                <c:v>3</c:v>
              </c:pt>
              <c:pt idx="1266">
                <c:v>3</c:v>
              </c:pt>
              <c:pt idx="1267">
                <c:v>3</c:v>
              </c:pt>
              <c:pt idx="1268">
                <c:v>3</c:v>
              </c:pt>
              <c:pt idx="1269">
                <c:v>5</c:v>
              </c:pt>
              <c:pt idx="1270">
                <c:v>4</c:v>
              </c:pt>
              <c:pt idx="1271">
                <c:v>4</c:v>
              </c:pt>
              <c:pt idx="1272">
                <c:v>3</c:v>
              </c:pt>
              <c:pt idx="1273">
                <c:v>4</c:v>
              </c:pt>
              <c:pt idx="1274">
                <c:v>4</c:v>
              </c:pt>
              <c:pt idx="1275">
                <c:v>3</c:v>
              </c:pt>
              <c:pt idx="1276">
                <c:v>3</c:v>
              </c:pt>
              <c:pt idx="1277">
                <c:v>3</c:v>
              </c:pt>
              <c:pt idx="1278">
                <c:v>4</c:v>
              </c:pt>
              <c:pt idx="1279">
                <c:v>3</c:v>
              </c:pt>
              <c:pt idx="1280">
                <c:v>3</c:v>
              </c:pt>
              <c:pt idx="1281">
                <c:v>3</c:v>
              </c:pt>
              <c:pt idx="1282">
                <c:v>4</c:v>
              </c:pt>
              <c:pt idx="1283">
                <c:v>3</c:v>
              </c:pt>
              <c:pt idx="1284">
                <c:v>3</c:v>
              </c:pt>
              <c:pt idx="1285">
                <c:v>3</c:v>
              </c:pt>
              <c:pt idx="1286">
                <c:v>3</c:v>
              </c:pt>
              <c:pt idx="1287">
                <c:v>5</c:v>
              </c:pt>
              <c:pt idx="1288">
                <c:v>3</c:v>
              </c:pt>
              <c:pt idx="1289">
                <c:v>3</c:v>
              </c:pt>
              <c:pt idx="1290">
                <c:v>4</c:v>
              </c:pt>
              <c:pt idx="1291">
                <c:v>5</c:v>
              </c:pt>
              <c:pt idx="1292">
                <c:v>3</c:v>
              </c:pt>
              <c:pt idx="1293">
                <c:v>4</c:v>
              </c:pt>
              <c:pt idx="1294">
                <c:v>3</c:v>
              </c:pt>
              <c:pt idx="1295">
                <c:v>3</c:v>
              </c:pt>
              <c:pt idx="1296">
                <c:v>3</c:v>
              </c:pt>
              <c:pt idx="1297">
                <c:v>3</c:v>
              </c:pt>
              <c:pt idx="1298">
                <c:v>3</c:v>
              </c:pt>
              <c:pt idx="1299">
                <c:v>5</c:v>
              </c:pt>
              <c:pt idx="1300">
                <c:v>3</c:v>
              </c:pt>
              <c:pt idx="1301">
                <c:v>3</c:v>
              </c:pt>
              <c:pt idx="1302">
                <c:v>3</c:v>
              </c:pt>
              <c:pt idx="1303">
                <c:v>5</c:v>
              </c:pt>
              <c:pt idx="1304">
                <c:v>3</c:v>
              </c:pt>
              <c:pt idx="1305">
                <c:v>4</c:v>
              </c:pt>
              <c:pt idx="1306">
                <c:v>3</c:v>
              </c:pt>
              <c:pt idx="1307">
                <c:v>5</c:v>
              </c:pt>
              <c:pt idx="1308">
                <c:v>3</c:v>
              </c:pt>
              <c:pt idx="1309">
                <c:v>3</c:v>
              </c:pt>
              <c:pt idx="1310">
                <c:v>3</c:v>
              </c:pt>
              <c:pt idx="1311">
                <c:v>3</c:v>
              </c:pt>
              <c:pt idx="1312">
                <c:v>3</c:v>
              </c:pt>
              <c:pt idx="1313">
                <c:v>3</c:v>
              </c:pt>
              <c:pt idx="1314">
                <c:v>5</c:v>
              </c:pt>
              <c:pt idx="1315">
                <c:v>3</c:v>
              </c:pt>
              <c:pt idx="1316">
                <c:v>4</c:v>
              </c:pt>
              <c:pt idx="1317">
                <c:v>4</c:v>
              </c:pt>
              <c:pt idx="1318">
                <c:v>3</c:v>
              </c:pt>
              <c:pt idx="1319">
                <c:v>3</c:v>
              </c:pt>
              <c:pt idx="1320">
                <c:v>3</c:v>
              </c:pt>
              <c:pt idx="1321">
                <c:v>4</c:v>
              </c:pt>
              <c:pt idx="1322">
                <c:v>4</c:v>
              </c:pt>
              <c:pt idx="1323">
                <c:v>3</c:v>
              </c:pt>
              <c:pt idx="1324">
                <c:v>4</c:v>
              </c:pt>
              <c:pt idx="1325">
                <c:v>3</c:v>
              </c:pt>
              <c:pt idx="1326">
                <c:v>3</c:v>
              </c:pt>
              <c:pt idx="1327">
                <c:v>3</c:v>
              </c:pt>
              <c:pt idx="1328">
                <c:v>4</c:v>
              </c:pt>
              <c:pt idx="1329">
                <c:v>3</c:v>
              </c:pt>
              <c:pt idx="1330">
                <c:v>3</c:v>
              </c:pt>
              <c:pt idx="1331">
                <c:v>3</c:v>
              </c:pt>
              <c:pt idx="1332">
                <c:v>4</c:v>
              </c:pt>
              <c:pt idx="1333">
                <c:v>4</c:v>
              </c:pt>
              <c:pt idx="1334">
                <c:v>3</c:v>
              </c:pt>
              <c:pt idx="1335">
                <c:v>3</c:v>
              </c:pt>
              <c:pt idx="1336">
                <c:v>3</c:v>
              </c:pt>
              <c:pt idx="1337">
                <c:v>5</c:v>
              </c:pt>
              <c:pt idx="1338">
                <c:v>3</c:v>
              </c:pt>
              <c:pt idx="1339">
                <c:v>2</c:v>
              </c:pt>
              <c:pt idx="1340">
                <c:v>3</c:v>
              </c:pt>
              <c:pt idx="1341">
                <c:v>3</c:v>
              </c:pt>
              <c:pt idx="1342">
                <c:v>4</c:v>
              </c:pt>
              <c:pt idx="1343">
                <c:v>3</c:v>
              </c:pt>
              <c:pt idx="1344">
                <c:v>5</c:v>
              </c:pt>
              <c:pt idx="1345">
                <c:v>3</c:v>
              </c:pt>
              <c:pt idx="1346">
                <c:v>3</c:v>
              </c:pt>
              <c:pt idx="1347">
                <c:v>3</c:v>
              </c:pt>
              <c:pt idx="1348">
                <c:v>4</c:v>
              </c:pt>
              <c:pt idx="1349">
                <c:v>4</c:v>
              </c:pt>
              <c:pt idx="1350">
                <c:v>5</c:v>
              </c:pt>
              <c:pt idx="1351">
                <c:v>4</c:v>
              </c:pt>
              <c:pt idx="1352">
                <c:v>3</c:v>
              </c:pt>
              <c:pt idx="1353">
                <c:v>3</c:v>
              </c:pt>
              <c:pt idx="1354">
                <c:v>3</c:v>
              </c:pt>
              <c:pt idx="1355">
                <c:v>3</c:v>
              </c:pt>
              <c:pt idx="1356">
                <c:v>3</c:v>
              </c:pt>
              <c:pt idx="1357">
                <c:v>3</c:v>
              </c:pt>
              <c:pt idx="1358">
                <c:v>5</c:v>
              </c:pt>
              <c:pt idx="1359">
                <c:v>3</c:v>
              </c:pt>
              <c:pt idx="1360">
                <c:v>3</c:v>
              </c:pt>
              <c:pt idx="1361">
                <c:v>3</c:v>
              </c:pt>
              <c:pt idx="1362">
                <c:v>5</c:v>
              </c:pt>
              <c:pt idx="1363">
                <c:v>3</c:v>
              </c:pt>
              <c:pt idx="1364">
                <c:v>4</c:v>
              </c:pt>
              <c:pt idx="1365">
                <c:v>3</c:v>
              </c:pt>
              <c:pt idx="1366">
                <c:v>3</c:v>
              </c:pt>
              <c:pt idx="1367">
                <c:v>5</c:v>
              </c:pt>
              <c:pt idx="1368">
                <c:v>3</c:v>
              </c:pt>
              <c:pt idx="1369">
                <c:v>3</c:v>
              </c:pt>
              <c:pt idx="1370">
                <c:v>3</c:v>
              </c:pt>
              <c:pt idx="1371">
                <c:v>3</c:v>
              </c:pt>
              <c:pt idx="1372">
                <c:v>5</c:v>
              </c:pt>
              <c:pt idx="1373">
                <c:v>4</c:v>
              </c:pt>
              <c:pt idx="1374">
                <c:v>4</c:v>
              </c:pt>
              <c:pt idx="1375">
                <c:v>3</c:v>
              </c:pt>
              <c:pt idx="1376">
                <c:v>3</c:v>
              </c:pt>
              <c:pt idx="1377">
                <c:v>3</c:v>
              </c:pt>
              <c:pt idx="1378">
                <c:v>3</c:v>
              </c:pt>
              <c:pt idx="1379">
                <c:v>3</c:v>
              </c:pt>
              <c:pt idx="1380">
                <c:v>3</c:v>
              </c:pt>
              <c:pt idx="1381">
                <c:v>3</c:v>
              </c:pt>
              <c:pt idx="1382">
                <c:v>3</c:v>
              </c:pt>
              <c:pt idx="1383">
                <c:v>4</c:v>
              </c:pt>
              <c:pt idx="1384">
                <c:v>4</c:v>
              </c:pt>
              <c:pt idx="1385">
                <c:v>3</c:v>
              </c:pt>
              <c:pt idx="1386">
                <c:v>3</c:v>
              </c:pt>
              <c:pt idx="1387">
                <c:v>3</c:v>
              </c:pt>
              <c:pt idx="1388">
                <c:v>5</c:v>
              </c:pt>
              <c:pt idx="1389">
                <c:v>5</c:v>
              </c:pt>
              <c:pt idx="1390">
                <c:v>3</c:v>
              </c:pt>
              <c:pt idx="1391">
                <c:v>4</c:v>
              </c:pt>
              <c:pt idx="1392">
                <c:v>4</c:v>
              </c:pt>
              <c:pt idx="1393">
                <c:v>4</c:v>
              </c:pt>
              <c:pt idx="1394">
                <c:v>3</c:v>
              </c:pt>
              <c:pt idx="1395">
                <c:v>3</c:v>
              </c:pt>
              <c:pt idx="1396">
                <c:v>3</c:v>
              </c:pt>
              <c:pt idx="1397">
                <c:v>3</c:v>
              </c:pt>
              <c:pt idx="1398">
                <c:v>3</c:v>
              </c:pt>
              <c:pt idx="1399">
                <c:v>4</c:v>
              </c:pt>
              <c:pt idx="1400">
                <c:v>3</c:v>
              </c:pt>
              <c:pt idx="1401">
                <c:v>3</c:v>
              </c:pt>
              <c:pt idx="1402">
                <c:v>3</c:v>
              </c:pt>
              <c:pt idx="1403">
                <c:v>3</c:v>
              </c:pt>
              <c:pt idx="1404">
                <c:v>3</c:v>
              </c:pt>
              <c:pt idx="1405">
                <c:v>3</c:v>
              </c:pt>
              <c:pt idx="1406">
                <c:v>3</c:v>
              </c:pt>
              <c:pt idx="1407">
                <c:v>4</c:v>
              </c:pt>
              <c:pt idx="1408">
                <c:v>3</c:v>
              </c:pt>
              <c:pt idx="1409">
                <c:v>3</c:v>
              </c:pt>
              <c:pt idx="1410">
                <c:v>3</c:v>
              </c:pt>
              <c:pt idx="1411">
                <c:v>3</c:v>
              </c:pt>
              <c:pt idx="1412">
                <c:v>3</c:v>
              </c:pt>
              <c:pt idx="1413">
                <c:v>3</c:v>
              </c:pt>
              <c:pt idx="1414">
                <c:v>3</c:v>
              </c:pt>
              <c:pt idx="1415">
                <c:v>3</c:v>
              </c:pt>
              <c:pt idx="1416">
                <c:v>3</c:v>
              </c:pt>
              <c:pt idx="1417">
                <c:v>3</c:v>
              </c:pt>
              <c:pt idx="1418">
                <c:v>3</c:v>
              </c:pt>
              <c:pt idx="1419">
                <c:v>3</c:v>
              </c:pt>
              <c:pt idx="1420">
                <c:v>3</c:v>
              </c:pt>
              <c:pt idx="1421">
                <c:v>4</c:v>
              </c:pt>
              <c:pt idx="1422">
                <c:v>1</c:v>
              </c:pt>
              <c:pt idx="1423">
                <c:v>4</c:v>
              </c:pt>
              <c:pt idx="1424">
                <c:v>3</c:v>
              </c:pt>
              <c:pt idx="1425">
                <c:v>3</c:v>
              </c:pt>
              <c:pt idx="1426">
                <c:v>3</c:v>
              </c:pt>
              <c:pt idx="1427">
                <c:v>4</c:v>
              </c:pt>
              <c:pt idx="1428">
                <c:v>3</c:v>
              </c:pt>
              <c:pt idx="1429">
                <c:v>5</c:v>
              </c:pt>
              <c:pt idx="1430">
                <c:v>3</c:v>
              </c:pt>
              <c:pt idx="1431">
                <c:v>3</c:v>
              </c:pt>
              <c:pt idx="1432">
                <c:v>4</c:v>
              </c:pt>
              <c:pt idx="1433">
                <c:v>5</c:v>
              </c:pt>
              <c:pt idx="1434">
                <c:v>4</c:v>
              </c:pt>
              <c:pt idx="1435">
                <c:v>5</c:v>
              </c:pt>
              <c:pt idx="1436">
                <c:v>3</c:v>
              </c:pt>
              <c:pt idx="1437">
                <c:v>5</c:v>
              </c:pt>
              <c:pt idx="1438">
                <c:v>5</c:v>
              </c:pt>
              <c:pt idx="1439">
                <c:v>3</c:v>
              </c:pt>
              <c:pt idx="1440">
                <c:v>4</c:v>
              </c:pt>
              <c:pt idx="1441">
                <c:v>3</c:v>
              </c:pt>
              <c:pt idx="1442">
                <c:v>3</c:v>
              </c:pt>
              <c:pt idx="1443">
                <c:v>3</c:v>
              </c:pt>
              <c:pt idx="1444">
                <c:v>4</c:v>
              </c:pt>
              <c:pt idx="1445">
                <c:v>4</c:v>
              </c:pt>
              <c:pt idx="1446">
                <c:v>3</c:v>
              </c:pt>
              <c:pt idx="1447">
                <c:v>3</c:v>
              </c:pt>
              <c:pt idx="1448">
                <c:v>3</c:v>
              </c:pt>
              <c:pt idx="1449">
                <c:v>4</c:v>
              </c:pt>
              <c:pt idx="1450">
                <c:v>3</c:v>
              </c:pt>
              <c:pt idx="1451">
                <c:v>3</c:v>
              </c:pt>
              <c:pt idx="1452">
                <c:v>3</c:v>
              </c:pt>
              <c:pt idx="1453">
                <c:v>3</c:v>
              </c:pt>
              <c:pt idx="1454">
                <c:v>3</c:v>
              </c:pt>
              <c:pt idx="1455">
                <c:v>3</c:v>
              </c:pt>
              <c:pt idx="1456">
                <c:v>4</c:v>
              </c:pt>
              <c:pt idx="1457">
                <c:v>3</c:v>
              </c:pt>
              <c:pt idx="1458">
                <c:v>3</c:v>
              </c:pt>
              <c:pt idx="1459">
                <c:v>4</c:v>
              </c:pt>
              <c:pt idx="1460">
                <c:v>3</c:v>
              </c:pt>
              <c:pt idx="1461">
                <c:v>3</c:v>
              </c:pt>
              <c:pt idx="1462">
                <c:v>3</c:v>
              </c:pt>
              <c:pt idx="1463">
                <c:v>3</c:v>
              </c:pt>
              <c:pt idx="1464">
                <c:v>3</c:v>
              </c:pt>
              <c:pt idx="1465">
                <c:v>5</c:v>
              </c:pt>
              <c:pt idx="1466">
                <c:v>3</c:v>
              </c:pt>
              <c:pt idx="1467">
                <c:v>5</c:v>
              </c:pt>
              <c:pt idx="1468">
                <c:v>3</c:v>
              </c:pt>
              <c:pt idx="1469">
                <c:v>4</c:v>
              </c:pt>
              <c:pt idx="1470">
                <c:v>4</c:v>
              </c:pt>
              <c:pt idx="1471">
                <c:v>3</c:v>
              </c:pt>
              <c:pt idx="1472">
                <c:v>5</c:v>
              </c:pt>
              <c:pt idx="1473">
                <c:v>4</c:v>
              </c:pt>
              <c:pt idx="1474">
                <c:v>3</c:v>
              </c:pt>
              <c:pt idx="1475">
                <c:v>3</c:v>
              </c:pt>
              <c:pt idx="1476">
                <c:v>4</c:v>
              </c:pt>
              <c:pt idx="1477">
                <c:v>4</c:v>
              </c:pt>
              <c:pt idx="1478">
                <c:v>3</c:v>
              </c:pt>
              <c:pt idx="1479">
                <c:v>3</c:v>
              </c:pt>
              <c:pt idx="1480">
                <c:v>3</c:v>
              </c:pt>
              <c:pt idx="1481">
                <c:v>3</c:v>
              </c:pt>
              <c:pt idx="1482">
                <c:v>3</c:v>
              </c:pt>
              <c:pt idx="1483">
                <c:v>3</c:v>
              </c:pt>
              <c:pt idx="1484">
                <c:v>3</c:v>
              </c:pt>
              <c:pt idx="1485">
                <c:v>4</c:v>
              </c:pt>
              <c:pt idx="1486">
                <c:v>3</c:v>
              </c:pt>
              <c:pt idx="1487">
                <c:v>4</c:v>
              </c:pt>
              <c:pt idx="1488">
                <c:v>4</c:v>
              </c:pt>
              <c:pt idx="1489">
                <c:v>3</c:v>
              </c:pt>
              <c:pt idx="1490">
                <c:v>4</c:v>
              </c:pt>
              <c:pt idx="1491">
                <c:v>4</c:v>
              </c:pt>
              <c:pt idx="1492">
                <c:v>3</c:v>
              </c:pt>
              <c:pt idx="1493">
                <c:v>5</c:v>
              </c:pt>
              <c:pt idx="1494">
                <c:v>4</c:v>
              </c:pt>
              <c:pt idx="1495">
                <c:v>4</c:v>
              </c:pt>
              <c:pt idx="1496">
                <c:v>3</c:v>
              </c:pt>
              <c:pt idx="1497">
                <c:v>3</c:v>
              </c:pt>
              <c:pt idx="1498">
                <c:v>5</c:v>
              </c:pt>
              <c:pt idx="1499">
                <c:v>4</c:v>
              </c:pt>
              <c:pt idx="1500">
                <c:v>5</c:v>
              </c:pt>
              <c:pt idx="1501">
                <c:v>3</c:v>
              </c:pt>
              <c:pt idx="1502">
                <c:v>3</c:v>
              </c:pt>
              <c:pt idx="1503">
                <c:v>5</c:v>
              </c:pt>
              <c:pt idx="1504">
                <c:v>3</c:v>
              </c:pt>
              <c:pt idx="1505">
                <c:v>3</c:v>
              </c:pt>
              <c:pt idx="1506">
                <c:v>3</c:v>
              </c:pt>
              <c:pt idx="1507">
                <c:v>3</c:v>
              </c:pt>
              <c:pt idx="1508">
                <c:v>3</c:v>
              </c:pt>
              <c:pt idx="1509">
                <c:v>5</c:v>
              </c:pt>
              <c:pt idx="1510">
                <c:v>3</c:v>
              </c:pt>
              <c:pt idx="1511">
                <c:v>4</c:v>
              </c:pt>
              <c:pt idx="1512">
                <c:v>3</c:v>
              </c:pt>
              <c:pt idx="1513">
                <c:v>3</c:v>
              </c:pt>
              <c:pt idx="1514">
                <c:v>4</c:v>
              </c:pt>
              <c:pt idx="1515">
                <c:v>3</c:v>
              </c:pt>
              <c:pt idx="1516">
                <c:v>5</c:v>
              </c:pt>
              <c:pt idx="1517">
                <c:v>3</c:v>
              </c:pt>
              <c:pt idx="1518">
                <c:v>3</c:v>
              </c:pt>
              <c:pt idx="1519">
                <c:v>3</c:v>
              </c:pt>
              <c:pt idx="1520">
                <c:v>3</c:v>
              </c:pt>
              <c:pt idx="1521">
                <c:v>3</c:v>
              </c:pt>
              <c:pt idx="1522">
                <c:v>3</c:v>
              </c:pt>
              <c:pt idx="1523">
                <c:v>3</c:v>
              </c:pt>
              <c:pt idx="1524">
                <c:v>4</c:v>
              </c:pt>
              <c:pt idx="1525">
                <c:v>4</c:v>
              </c:pt>
              <c:pt idx="1526">
                <c:v>4</c:v>
              </c:pt>
              <c:pt idx="1527">
                <c:v>4</c:v>
              </c:pt>
              <c:pt idx="1528">
                <c:v>3</c:v>
              </c:pt>
              <c:pt idx="1529">
                <c:v>3</c:v>
              </c:pt>
              <c:pt idx="1530">
                <c:v>3</c:v>
              </c:pt>
              <c:pt idx="1531">
                <c:v>3</c:v>
              </c:pt>
              <c:pt idx="1532">
                <c:v>3</c:v>
              </c:pt>
              <c:pt idx="1533">
                <c:v>4</c:v>
              </c:pt>
              <c:pt idx="1534">
                <c:v>4</c:v>
              </c:pt>
              <c:pt idx="1535">
                <c:v>4</c:v>
              </c:pt>
              <c:pt idx="1536">
                <c:v>3</c:v>
              </c:pt>
              <c:pt idx="1537">
                <c:v>4</c:v>
              </c:pt>
              <c:pt idx="1538">
                <c:v>3</c:v>
              </c:pt>
              <c:pt idx="1539">
                <c:v>5</c:v>
              </c:pt>
              <c:pt idx="1540">
                <c:v>3</c:v>
              </c:pt>
              <c:pt idx="1541">
                <c:v>3</c:v>
              </c:pt>
              <c:pt idx="1542">
                <c:v>3</c:v>
              </c:pt>
              <c:pt idx="1543">
                <c:v>5</c:v>
              </c:pt>
              <c:pt idx="1544">
                <c:v>3</c:v>
              </c:pt>
              <c:pt idx="1545">
                <c:v>5</c:v>
              </c:pt>
              <c:pt idx="1546">
                <c:v>4</c:v>
              </c:pt>
              <c:pt idx="1547">
                <c:v>4</c:v>
              </c:pt>
              <c:pt idx="1548">
                <c:v>4</c:v>
              </c:pt>
              <c:pt idx="1549">
                <c:v>5</c:v>
              </c:pt>
              <c:pt idx="1550">
                <c:v>3</c:v>
              </c:pt>
              <c:pt idx="1551">
                <c:v>4</c:v>
              </c:pt>
              <c:pt idx="1552">
                <c:v>3</c:v>
              </c:pt>
              <c:pt idx="1553">
                <c:v>4</c:v>
              </c:pt>
              <c:pt idx="1554">
                <c:v>3</c:v>
              </c:pt>
              <c:pt idx="1555">
                <c:v>3</c:v>
              </c:pt>
              <c:pt idx="1556">
                <c:v>5</c:v>
              </c:pt>
              <c:pt idx="1557">
                <c:v>4</c:v>
              </c:pt>
              <c:pt idx="1558">
                <c:v>3</c:v>
              </c:pt>
              <c:pt idx="1559">
                <c:v>2</c:v>
              </c:pt>
              <c:pt idx="1560">
                <c:v>4</c:v>
              </c:pt>
              <c:pt idx="1561">
                <c:v>5</c:v>
              </c:pt>
              <c:pt idx="1562">
                <c:v>3</c:v>
              </c:pt>
              <c:pt idx="1563">
                <c:v>3</c:v>
              </c:pt>
              <c:pt idx="1564">
                <c:v>5</c:v>
              </c:pt>
              <c:pt idx="1565">
                <c:v>4</c:v>
              </c:pt>
              <c:pt idx="1566">
                <c:v>4</c:v>
              </c:pt>
              <c:pt idx="1567">
                <c:v>4</c:v>
              </c:pt>
              <c:pt idx="1568">
                <c:v>3</c:v>
              </c:pt>
              <c:pt idx="1569">
                <c:v>3</c:v>
              </c:pt>
              <c:pt idx="1570">
                <c:v>3</c:v>
              </c:pt>
              <c:pt idx="1571">
                <c:v>3</c:v>
              </c:pt>
              <c:pt idx="1572">
                <c:v>3</c:v>
              </c:pt>
              <c:pt idx="1573">
                <c:v>3</c:v>
              </c:pt>
              <c:pt idx="1574">
                <c:v>4</c:v>
              </c:pt>
              <c:pt idx="1575">
                <c:v>3</c:v>
              </c:pt>
              <c:pt idx="1576">
                <c:v>4</c:v>
              </c:pt>
              <c:pt idx="1577">
                <c:v>3</c:v>
              </c:pt>
              <c:pt idx="1578">
                <c:v>4</c:v>
              </c:pt>
              <c:pt idx="1579">
                <c:v>3</c:v>
              </c:pt>
              <c:pt idx="1580">
                <c:v>3</c:v>
              </c:pt>
              <c:pt idx="1581">
                <c:v>3</c:v>
              </c:pt>
              <c:pt idx="1582">
                <c:v>5</c:v>
              </c:pt>
              <c:pt idx="1583">
                <c:v>3</c:v>
              </c:pt>
              <c:pt idx="1584">
                <c:v>3</c:v>
              </c:pt>
              <c:pt idx="1585">
                <c:v>3</c:v>
              </c:pt>
              <c:pt idx="1586">
                <c:v>3</c:v>
              </c:pt>
              <c:pt idx="1587">
                <c:v>3</c:v>
              </c:pt>
              <c:pt idx="1588">
                <c:v>4</c:v>
              </c:pt>
              <c:pt idx="1589">
                <c:v>3</c:v>
              </c:pt>
              <c:pt idx="1590">
                <c:v>3</c:v>
              </c:pt>
              <c:pt idx="1591">
                <c:v>3</c:v>
              </c:pt>
              <c:pt idx="1592">
                <c:v>3</c:v>
              </c:pt>
              <c:pt idx="1593">
                <c:v>3</c:v>
              </c:pt>
              <c:pt idx="1594">
                <c:v>3</c:v>
              </c:pt>
              <c:pt idx="1595">
                <c:v>3</c:v>
              </c:pt>
              <c:pt idx="1596">
                <c:v>3</c:v>
              </c:pt>
              <c:pt idx="1597">
                <c:v>3</c:v>
              </c:pt>
              <c:pt idx="1598">
                <c:v>3</c:v>
              </c:pt>
              <c:pt idx="1599">
                <c:v>4</c:v>
              </c:pt>
              <c:pt idx="1600">
                <c:v>3</c:v>
              </c:pt>
              <c:pt idx="1601">
                <c:v>3</c:v>
              </c:pt>
              <c:pt idx="1602">
                <c:v>4</c:v>
              </c:pt>
              <c:pt idx="1603">
                <c:v>3</c:v>
              </c:pt>
              <c:pt idx="1604">
                <c:v>3</c:v>
              </c:pt>
              <c:pt idx="1605">
                <c:v>3</c:v>
              </c:pt>
              <c:pt idx="1606">
                <c:v>3</c:v>
              </c:pt>
              <c:pt idx="1607">
                <c:v>3</c:v>
              </c:pt>
              <c:pt idx="1608">
                <c:v>5</c:v>
              </c:pt>
              <c:pt idx="1609">
                <c:v>5</c:v>
              </c:pt>
              <c:pt idx="1610">
                <c:v>4</c:v>
              </c:pt>
              <c:pt idx="1611">
                <c:v>3</c:v>
              </c:pt>
              <c:pt idx="1612">
                <c:v>3</c:v>
              </c:pt>
              <c:pt idx="1613">
                <c:v>3</c:v>
              </c:pt>
              <c:pt idx="1614">
                <c:v>3</c:v>
              </c:pt>
              <c:pt idx="1615">
                <c:v>3</c:v>
              </c:pt>
              <c:pt idx="1616">
                <c:v>3</c:v>
              </c:pt>
              <c:pt idx="1617">
                <c:v>4</c:v>
              </c:pt>
              <c:pt idx="1618">
                <c:v>3</c:v>
              </c:pt>
              <c:pt idx="1619">
                <c:v>3</c:v>
              </c:pt>
              <c:pt idx="1620">
                <c:v>3</c:v>
              </c:pt>
              <c:pt idx="1621">
                <c:v>3</c:v>
              </c:pt>
              <c:pt idx="1622">
                <c:v>4</c:v>
              </c:pt>
              <c:pt idx="1623">
                <c:v>5</c:v>
              </c:pt>
              <c:pt idx="1624">
                <c:v>3</c:v>
              </c:pt>
              <c:pt idx="1625">
                <c:v>3</c:v>
              </c:pt>
              <c:pt idx="1626">
                <c:v>3</c:v>
              </c:pt>
              <c:pt idx="1627">
                <c:v>4</c:v>
              </c:pt>
              <c:pt idx="1628">
                <c:v>4</c:v>
              </c:pt>
              <c:pt idx="1629">
                <c:v>3</c:v>
              </c:pt>
              <c:pt idx="1630">
                <c:v>4</c:v>
              </c:pt>
              <c:pt idx="1631">
                <c:v>3</c:v>
              </c:pt>
              <c:pt idx="1632">
                <c:v>3</c:v>
              </c:pt>
              <c:pt idx="1633">
                <c:v>3</c:v>
              </c:pt>
              <c:pt idx="1634">
                <c:v>4</c:v>
              </c:pt>
              <c:pt idx="1635">
                <c:v>3</c:v>
              </c:pt>
              <c:pt idx="1636">
                <c:v>4</c:v>
              </c:pt>
              <c:pt idx="1637">
                <c:v>4</c:v>
              </c:pt>
              <c:pt idx="1638">
                <c:v>3</c:v>
              </c:pt>
              <c:pt idx="1639">
                <c:v>4</c:v>
              </c:pt>
              <c:pt idx="1640">
                <c:v>4</c:v>
              </c:pt>
              <c:pt idx="1641">
                <c:v>3</c:v>
              </c:pt>
              <c:pt idx="1642">
                <c:v>4</c:v>
              </c:pt>
              <c:pt idx="1643">
                <c:v>4</c:v>
              </c:pt>
              <c:pt idx="1644">
                <c:v>5</c:v>
              </c:pt>
              <c:pt idx="1645">
                <c:v>3</c:v>
              </c:pt>
              <c:pt idx="1646">
                <c:v>4</c:v>
              </c:pt>
              <c:pt idx="1647">
                <c:v>4</c:v>
              </c:pt>
              <c:pt idx="1648">
                <c:v>3</c:v>
              </c:pt>
              <c:pt idx="1649">
                <c:v>3</c:v>
              </c:pt>
              <c:pt idx="1650">
                <c:v>3</c:v>
              </c:pt>
              <c:pt idx="1651">
                <c:v>3</c:v>
              </c:pt>
              <c:pt idx="1652">
                <c:v>3</c:v>
              </c:pt>
              <c:pt idx="1653">
                <c:v>3</c:v>
              </c:pt>
              <c:pt idx="1654">
                <c:v>3</c:v>
              </c:pt>
              <c:pt idx="1655">
                <c:v>3</c:v>
              </c:pt>
              <c:pt idx="1656">
                <c:v>3</c:v>
              </c:pt>
              <c:pt idx="1657">
                <c:v>3</c:v>
              </c:pt>
              <c:pt idx="1658">
                <c:v>4</c:v>
              </c:pt>
              <c:pt idx="1659">
                <c:v>3</c:v>
              </c:pt>
              <c:pt idx="1660">
                <c:v>3</c:v>
              </c:pt>
              <c:pt idx="1661">
                <c:v>4</c:v>
              </c:pt>
              <c:pt idx="1662">
                <c:v>3</c:v>
              </c:pt>
              <c:pt idx="1663">
                <c:v>3</c:v>
              </c:pt>
              <c:pt idx="1664">
                <c:v>3</c:v>
              </c:pt>
              <c:pt idx="1665">
                <c:v>3</c:v>
              </c:pt>
              <c:pt idx="1666">
                <c:v>3</c:v>
              </c:pt>
              <c:pt idx="1667">
                <c:v>3</c:v>
              </c:pt>
              <c:pt idx="1668">
                <c:v>5</c:v>
              </c:pt>
              <c:pt idx="1669">
                <c:v>3</c:v>
              </c:pt>
              <c:pt idx="1670">
                <c:v>5</c:v>
              </c:pt>
              <c:pt idx="1671">
                <c:v>3</c:v>
              </c:pt>
              <c:pt idx="1672">
                <c:v>5</c:v>
              </c:pt>
              <c:pt idx="1673">
                <c:v>3</c:v>
              </c:pt>
              <c:pt idx="1674">
                <c:v>3</c:v>
              </c:pt>
              <c:pt idx="1675">
                <c:v>5</c:v>
              </c:pt>
              <c:pt idx="1676">
                <c:v>3</c:v>
              </c:pt>
              <c:pt idx="1677">
                <c:v>5</c:v>
              </c:pt>
              <c:pt idx="1678">
                <c:v>3</c:v>
              </c:pt>
              <c:pt idx="1679">
                <c:v>5</c:v>
              </c:pt>
              <c:pt idx="1680">
                <c:v>4</c:v>
              </c:pt>
              <c:pt idx="1681">
                <c:v>4</c:v>
              </c:pt>
              <c:pt idx="1682">
                <c:v>3</c:v>
              </c:pt>
              <c:pt idx="1683">
                <c:v>3</c:v>
              </c:pt>
              <c:pt idx="1684">
                <c:v>3</c:v>
              </c:pt>
              <c:pt idx="1685">
                <c:v>4</c:v>
              </c:pt>
              <c:pt idx="1686">
                <c:v>3</c:v>
              </c:pt>
              <c:pt idx="1687">
                <c:v>3</c:v>
              </c:pt>
              <c:pt idx="1688">
                <c:v>5</c:v>
              </c:pt>
              <c:pt idx="1689">
                <c:v>3</c:v>
              </c:pt>
              <c:pt idx="1690">
                <c:v>3</c:v>
              </c:pt>
              <c:pt idx="1691">
                <c:v>3</c:v>
              </c:pt>
              <c:pt idx="1692">
                <c:v>3</c:v>
              </c:pt>
              <c:pt idx="1693">
                <c:v>3</c:v>
              </c:pt>
              <c:pt idx="1694">
                <c:v>4</c:v>
              </c:pt>
              <c:pt idx="1695">
                <c:v>5</c:v>
              </c:pt>
              <c:pt idx="1696">
                <c:v>4</c:v>
              </c:pt>
              <c:pt idx="1697">
                <c:v>3</c:v>
              </c:pt>
              <c:pt idx="1698">
                <c:v>4</c:v>
              </c:pt>
              <c:pt idx="1699">
                <c:v>4</c:v>
              </c:pt>
              <c:pt idx="1700">
                <c:v>3</c:v>
              </c:pt>
              <c:pt idx="1701">
                <c:v>3</c:v>
              </c:pt>
              <c:pt idx="1702">
                <c:v>3</c:v>
              </c:pt>
              <c:pt idx="1703">
                <c:v>5</c:v>
              </c:pt>
              <c:pt idx="1704">
                <c:v>3</c:v>
              </c:pt>
              <c:pt idx="1705">
                <c:v>3</c:v>
              </c:pt>
              <c:pt idx="1706">
                <c:v>5</c:v>
              </c:pt>
              <c:pt idx="1707">
                <c:v>5</c:v>
              </c:pt>
              <c:pt idx="1708">
                <c:v>3</c:v>
              </c:pt>
              <c:pt idx="1709">
                <c:v>3</c:v>
              </c:pt>
              <c:pt idx="1710">
                <c:v>3</c:v>
              </c:pt>
              <c:pt idx="1711">
                <c:v>3</c:v>
              </c:pt>
              <c:pt idx="1712">
                <c:v>4</c:v>
              </c:pt>
              <c:pt idx="1713">
                <c:v>3</c:v>
              </c:pt>
              <c:pt idx="1714">
                <c:v>3</c:v>
              </c:pt>
              <c:pt idx="1715">
                <c:v>3</c:v>
              </c:pt>
              <c:pt idx="1716">
                <c:v>3</c:v>
              </c:pt>
              <c:pt idx="1717">
                <c:v>3</c:v>
              </c:pt>
              <c:pt idx="1718">
                <c:v>4</c:v>
              </c:pt>
              <c:pt idx="1719">
                <c:v>3</c:v>
              </c:pt>
              <c:pt idx="1720">
                <c:v>5</c:v>
              </c:pt>
              <c:pt idx="1721">
                <c:v>4</c:v>
              </c:pt>
              <c:pt idx="1722">
                <c:v>4</c:v>
              </c:pt>
              <c:pt idx="1723">
                <c:v>3</c:v>
              </c:pt>
              <c:pt idx="1724">
                <c:v>3</c:v>
              </c:pt>
              <c:pt idx="1725">
                <c:v>3</c:v>
              </c:pt>
              <c:pt idx="1726">
                <c:v>3</c:v>
              </c:pt>
              <c:pt idx="1727">
                <c:v>3</c:v>
              </c:pt>
              <c:pt idx="1728">
                <c:v>4</c:v>
              </c:pt>
              <c:pt idx="1729">
                <c:v>3</c:v>
              </c:pt>
              <c:pt idx="1730">
                <c:v>4</c:v>
              </c:pt>
              <c:pt idx="1731">
                <c:v>5</c:v>
              </c:pt>
              <c:pt idx="1732">
                <c:v>3</c:v>
              </c:pt>
              <c:pt idx="1733">
                <c:v>3</c:v>
              </c:pt>
              <c:pt idx="1734">
                <c:v>4</c:v>
              </c:pt>
              <c:pt idx="1735">
                <c:v>3</c:v>
              </c:pt>
              <c:pt idx="1736">
                <c:v>3</c:v>
              </c:pt>
              <c:pt idx="1737">
                <c:v>3</c:v>
              </c:pt>
              <c:pt idx="1738">
                <c:v>3</c:v>
              </c:pt>
              <c:pt idx="1739">
                <c:v>4</c:v>
              </c:pt>
              <c:pt idx="1740">
                <c:v>5</c:v>
              </c:pt>
              <c:pt idx="1741">
                <c:v>5</c:v>
              </c:pt>
              <c:pt idx="1742">
                <c:v>5</c:v>
              </c:pt>
              <c:pt idx="1743">
                <c:v>5</c:v>
              </c:pt>
              <c:pt idx="1744">
                <c:v>4</c:v>
              </c:pt>
              <c:pt idx="1745">
                <c:v>5</c:v>
              </c:pt>
              <c:pt idx="1746">
                <c:v>3</c:v>
              </c:pt>
              <c:pt idx="1747">
                <c:v>4</c:v>
              </c:pt>
              <c:pt idx="1748">
                <c:v>3</c:v>
              </c:pt>
              <c:pt idx="1749">
                <c:v>3</c:v>
              </c:pt>
              <c:pt idx="1750">
                <c:v>3</c:v>
              </c:pt>
              <c:pt idx="1751">
                <c:v>4</c:v>
              </c:pt>
              <c:pt idx="1752">
                <c:v>3</c:v>
              </c:pt>
              <c:pt idx="1753">
                <c:v>5</c:v>
              </c:pt>
              <c:pt idx="1754">
                <c:v>3</c:v>
              </c:pt>
              <c:pt idx="1755">
                <c:v>4</c:v>
              </c:pt>
              <c:pt idx="1756">
                <c:v>4</c:v>
              </c:pt>
              <c:pt idx="1757">
                <c:v>5</c:v>
              </c:pt>
              <c:pt idx="1758">
                <c:v>4</c:v>
              </c:pt>
              <c:pt idx="1759">
                <c:v>5</c:v>
              </c:pt>
              <c:pt idx="1760">
                <c:v>4</c:v>
              </c:pt>
              <c:pt idx="1761">
                <c:v>3</c:v>
              </c:pt>
              <c:pt idx="1762">
                <c:v>3</c:v>
              </c:pt>
              <c:pt idx="1763">
                <c:v>3</c:v>
              </c:pt>
              <c:pt idx="1764">
                <c:v>3</c:v>
              </c:pt>
              <c:pt idx="1765">
                <c:v>3</c:v>
              </c:pt>
              <c:pt idx="1766">
                <c:v>4</c:v>
              </c:pt>
              <c:pt idx="1767">
                <c:v>3</c:v>
              </c:pt>
              <c:pt idx="1768">
                <c:v>3</c:v>
              </c:pt>
              <c:pt idx="1769">
                <c:v>4</c:v>
              </c:pt>
              <c:pt idx="1770">
                <c:v>3</c:v>
              </c:pt>
              <c:pt idx="1771">
                <c:v>4</c:v>
              </c:pt>
              <c:pt idx="1772">
                <c:v>4</c:v>
              </c:pt>
              <c:pt idx="1773">
                <c:v>4</c:v>
              </c:pt>
              <c:pt idx="1774">
                <c:v>4</c:v>
              </c:pt>
              <c:pt idx="1775">
                <c:v>4</c:v>
              </c:pt>
              <c:pt idx="1776">
                <c:v>5</c:v>
              </c:pt>
              <c:pt idx="1777">
                <c:v>3</c:v>
              </c:pt>
              <c:pt idx="1778">
                <c:v>4</c:v>
              </c:pt>
              <c:pt idx="1779">
                <c:v>3</c:v>
              </c:pt>
              <c:pt idx="1780">
                <c:v>4</c:v>
              </c:pt>
              <c:pt idx="1781">
                <c:v>4</c:v>
              </c:pt>
              <c:pt idx="1782">
                <c:v>3</c:v>
              </c:pt>
              <c:pt idx="1783">
                <c:v>5</c:v>
              </c:pt>
              <c:pt idx="1784">
                <c:v>5</c:v>
              </c:pt>
              <c:pt idx="1785">
                <c:v>4</c:v>
              </c:pt>
              <c:pt idx="1786">
                <c:v>3</c:v>
              </c:pt>
              <c:pt idx="1787">
                <c:v>4</c:v>
              </c:pt>
              <c:pt idx="1788">
                <c:v>3</c:v>
              </c:pt>
              <c:pt idx="1789">
                <c:v>4</c:v>
              </c:pt>
              <c:pt idx="1790">
                <c:v>3</c:v>
              </c:pt>
              <c:pt idx="1791">
                <c:v>3</c:v>
              </c:pt>
              <c:pt idx="1792">
                <c:v>5</c:v>
              </c:pt>
              <c:pt idx="1793">
                <c:v>5</c:v>
              </c:pt>
              <c:pt idx="1794">
                <c:v>3</c:v>
              </c:pt>
              <c:pt idx="1795">
                <c:v>3</c:v>
              </c:pt>
              <c:pt idx="1796">
                <c:v>3</c:v>
              </c:pt>
              <c:pt idx="1797">
                <c:v>3</c:v>
              </c:pt>
              <c:pt idx="1798">
                <c:v>3</c:v>
              </c:pt>
              <c:pt idx="1799">
                <c:v>3</c:v>
              </c:pt>
              <c:pt idx="1800">
                <c:v>4</c:v>
              </c:pt>
              <c:pt idx="1801">
                <c:v>3</c:v>
              </c:pt>
              <c:pt idx="1802">
                <c:v>5</c:v>
              </c:pt>
              <c:pt idx="1803">
                <c:v>4</c:v>
              </c:pt>
              <c:pt idx="1804">
                <c:v>3</c:v>
              </c:pt>
              <c:pt idx="1805">
                <c:v>4</c:v>
              </c:pt>
              <c:pt idx="1806">
                <c:v>4</c:v>
              </c:pt>
              <c:pt idx="1807">
                <c:v>5</c:v>
              </c:pt>
              <c:pt idx="1808">
                <c:v>4</c:v>
              </c:pt>
              <c:pt idx="1809">
                <c:v>4</c:v>
              </c:pt>
              <c:pt idx="1810">
                <c:v>3</c:v>
              </c:pt>
              <c:pt idx="1811">
                <c:v>4</c:v>
              </c:pt>
              <c:pt idx="1812">
                <c:v>4</c:v>
              </c:pt>
              <c:pt idx="1813">
                <c:v>5</c:v>
              </c:pt>
              <c:pt idx="1814">
                <c:v>3</c:v>
              </c:pt>
              <c:pt idx="1815">
                <c:v>4</c:v>
              </c:pt>
              <c:pt idx="1816">
                <c:v>3</c:v>
              </c:pt>
              <c:pt idx="1817">
                <c:v>4</c:v>
              </c:pt>
              <c:pt idx="1818">
                <c:v>5</c:v>
              </c:pt>
              <c:pt idx="1819">
                <c:v>3</c:v>
              </c:pt>
              <c:pt idx="1820">
                <c:v>3</c:v>
              </c:pt>
              <c:pt idx="1821">
                <c:v>3</c:v>
              </c:pt>
              <c:pt idx="1822">
                <c:v>3</c:v>
              </c:pt>
              <c:pt idx="1823">
                <c:v>4</c:v>
              </c:pt>
              <c:pt idx="1824">
                <c:v>3</c:v>
              </c:pt>
              <c:pt idx="1825">
                <c:v>4</c:v>
              </c:pt>
              <c:pt idx="1826">
                <c:v>3</c:v>
              </c:pt>
              <c:pt idx="1827">
                <c:v>3</c:v>
              </c:pt>
              <c:pt idx="1828">
                <c:v>3</c:v>
              </c:pt>
              <c:pt idx="1829">
                <c:v>3</c:v>
              </c:pt>
              <c:pt idx="1830">
                <c:v>3</c:v>
              </c:pt>
              <c:pt idx="1831">
                <c:v>3</c:v>
              </c:pt>
              <c:pt idx="1832">
                <c:v>5</c:v>
              </c:pt>
              <c:pt idx="1833">
                <c:v>3</c:v>
              </c:pt>
              <c:pt idx="1834">
                <c:v>5</c:v>
              </c:pt>
              <c:pt idx="1835">
                <c:v>3</c:v>
              </c:pt>
              <c:pt idx="1836">
                <c:v>5</c:v>
              </c:pt>
              <c:pt idx="1837">
                <c:v>3</c:v>
              </c:pt>
              <c:pt idx="1838">
                <c:v>3</c:v>
              </c:pt>
              <c:pt idx="1839">
                <c:v>3</c:v>
              </c:pt>
              <c:pt idx="1840">
                <c:v>3</c:v>
              </c:pt>
              <c:pt idx="1841">
                <c:v>4</c:v>
              </c:pt>
              <c:pt idx="1842">
                <c:v>3</c:v>
              </c:pt>
              <c:pt idx="1843">
                <c:v>4</c:v>
              </c:pt>
              <c:pt idx="1844">
                <c:v>3</c:v>
              </c:pt>
              <c:pt idx="1845">
                <c:v>4</c:v>
              </c:pt>
              <c:pt idx="1846">
                <c:v>3</c:v>
              </c:pt>
              <c:pt idx="1847">
                <c:v>3</c:v>
              </c:pt>
              <c:pt idx="1848">
                <c:v>3</c:v>
              </c:pt>
              <c:pt idx="1849">
                <c:v>3</c:v>
              </c:pt>
              <c:pt idx="1850">
                <c:v>3</c:v>
              </c:pt>
              <c:pt idx="1851">
                <c:v>3</c:v>
              </c:pt>
              <c:pt idx="1852">
                <c:v>4</c:v>
              </c:pt>
              <c:pt idx="1853">
                <c:v>3</c:v>
              </c:pt>
              <c:pt idx="1854">
                <c:v>4</c:v>
              </c:pt>
              <c:pt idx="1855">
                <c:v>4</c:v>
              </c:pt>
              <c:pt idx="1856">
                <c:v>3</c:v>
              </c:pt>
              <c:pt idx="1857">
                <c:v>2</c:v>
              </c:pt>
              <c:pt idx="1858">
                <c:v>3</c:v>
              </c:pt>
              <c:pt idx="1859">
                <c:v>4</c:v>
              </c:pt>
              <c:pt idx="1860">
                <c:v>3</c:v>
              </c:pt>
              <c:pt idx="1861">
                <c:v>3</c:v>
              </c:pt>
              <c:pt idx="1862">
                <c:v>3</c:v>
              </c:pt>
              <c:pt idx="1863">
                <c:v>3</c:v>
              </c:pt>
              <c:pt idx="1864">
                <c:v>3</c:v>
              </c:pt>
              <c:pt idx="1865">
                <c:v>3</c:v>
              </c:pt>
              <c:pt idx="1866">
                <c:v>3</c:v>
              </c:pt>
              <c:pt idx="1867">
                <c:v>3</c:v>
              </c:pt>
              <c:pt idx="1868">
                <c:v>4</c:v>
              </c:pt>
              <c:pt idx="1869">
                <c:v>3</c:v>
              </c:pt>
              <c:pt idx="1870">
                <c:v>3</c:v>
              </c:pt>
              <c:pt idx="1871">
                <c:v>3</c:v>
              </c:pt>
              <c:pt idx="1872">
                <c:v>5</c:v>
              </c:pt>
              <c:pt idx="1873">
                <c:v>5</c:v>
              </c:pt>
              <c:pt idx="1874">
                <c:v>3</c:v>
              </c:pt>
              <c:pt idx="1875">
                <c:v>5</c:v>
              </c:pt>
              <c:pt idx="1876">
                <c:v>4</c:v>
              </c:pt>
              <c:pt idx="1877">
                <c:v>5</c:v>
              </c:pt>
              <c:pt idx="1878">
                <c:v>3</c:v>
              </c:pt>
              <c:pt idx="1879">
                <c:v>4</c:v>
              </c:pt>
              <c:pt idx="1880">
                <c:v>4</c:v>
              </c:pt>
              <c:pt idx="1881">
                <c:v>3</c:v>
              </c:pt>
              <c:pt idx="1882">
                <c:v>5</c:v>
              </c:pt>
              <c:pt idx="1883">
                <c:v>3</c:v>
              </c:pt>
              <c:pt idx="1884">
                <c:v>3</c:v>
              </c:pt>
              <c:pt idx="1885">
                <c:v>4</c:v>
              </c:pt>
              <c:pt idx="1886">
                <c:v>4</c:v>
              </c:pt>
              <c:pt idx="1887">
                <c:v>3</c:v>
              </c:pt>
              <c:pt idx="1888">
                <c:v>3</c:v>
              </c:pt>
              <c:pt idx="1889">
                <c:v>4</c:v>
              </c:pt>
              <c:pt idx="1890">
                <c:v>4</c:v>
              </c:pt>
              <c:pt idx="1891">
                <c:v>3</c:v>
              </c:pt>
              <c:pt idx="1892">
                <c:v>4</c:v>
              </c:pt>
              <c:pt idx="1893">
                <c:v>3</c:v>
              </c:pt>
              <c:pt idx="1894">
                <c:v>3</c:v>
              </c:pt>
              <c:pt idx="1895">
                <c:v>4</c:v>
              </c:pt>
              <c:pt idx="1896">
                <c:v>3</c:v>
              </c:pt>
              <c:pt idx="1897">
                <c:v>3</c:v>
              </c:pt>
              <c:pt idx="1898">
                <c:v>4</c:v>
              </c:pt>
              <c:pt idx="1899">
                <c:v>4</c:v>
              </c:pt>
              <c:pt idx="1900">
                <c:v>3</c:v>
              </c:pt>
              <c:pt idx="1901">
                <c:v>3</c:v>
              </c:pt>
              <c:pt idx="1902">
                <c:v>4</c:v>
              </c:pt>
              <c:pt idx="1903">
                <c:v>4</c:v>
              </c:pt>
              <c:pt idx="1904">
                <c:v>5</c:v>
              </c:pt>
              <c:pt idx="1905">
                <c:v>3</c:v>
              </c:pt>
              <c:pt idx="1906">
                <c:v>4</c:v>
              </c:pt>
              <c:pt idx="1907">
                <c:v>3</c:v>
              </c:pt>
              <c:pt idx="1908">
                <c:v>3</c:v>
              </c:pt>
              <c:pt idx="1909">
                <c:v>3</c:v>
              </c:pt>
              <c:pt idx="1910">
                <c:v>3</c:v>
              </c:pt>
              <c:pt idx="1911">
                <c:v>5</c:v>
              </c:pt>
              <c:pt idx="1912">
                <c:v>4</c:v>
              </c:pt>
              <c:pt idx="1913">
                <c:v>3</c:v>
              </c:pt>
              <c:pt idx="1914">
                <c:v>3</c:v>
              </c:pt>
              <c:pt idx="1915">
                <c:v>3</c:v>
              </c:pt>
              <c:pt idx="1916">
                <c:v>4</c:v>
              </c:pt>
              <c:pt idx="1917">
                <c:v>4</c:v>
              </c:pt>
              <c:pt idx="1918">
                <c:v>3</c:v>
              </c:pt>
              <c:pt idx="1919">
                <c:v>3</c:v>
              </c:pt>
              <c:pt idx="1920">
                <c:v>5</c:v>
              </c:pt>
              <c:pt idx="1921">
                <c:v>3</c:v>
              </c:pt>
              <c:pt idx="1922">
                <c:v>3</c:v>
              </c:pt>
              <c:pt idx="1923">
                <c:v>3</c:v>
              </c:pt>
              <c:pt idx="1924">
                <c:v>3</c:v>
              </c:pt>
              <c:pt idx="1925">
                <c:v>3</c:v>
              </c:pt>
              <c:pt idx="1926">
                <c:v>3</c:v>
              </c:pt>
              <c:pt idx="1927">
                <c:v>3</c:v>
              </c:pt>
              <c:pt idx="1928">
                <c:v>3</c:v>
              </c:pt>
              <c:pt idx="1929">
                <c:v>4</c:v>
              </c:pt>
              <c:pt idx="1930">
                <c:v>3</c:v>
              </c:pt>
              <c:pt idx="1931">
                <c:v>3</c:v>
              </c:pt>
              <c:pt idx="1932">
                <c:v>5</c:v>
              </c:pt>
              <c:pt idx="1933">
                <c:v>4</c:v>
              </c:pt>
              <c:pt idx="1934">
                <c:v>3</c:v>
              </c:pt>
              <c:pt idx="1935">
                <c:v>3</c:v>
              </c:pt>
              <c:pt idx="1936">
                <c:v>4</c:v>
              </c:pt>
              <c:pt idx="1937">
                <c:v>4</c:v>
              </c:pt>
              <c:pt idx="1938">
                <c:v>5</c:v>
              </c:pt>
              <c:pt idx="1939">
                <c:v>3</c:v>
              </c:pt>
              <c:pt idx="1940">
                <c:v>3</c:v>
              </c:pt>
              <c:pt idx="1941">
                <c:v>3</c:v>
              </c:pt>
              <c:pt idx="1942">
                <c:v>4</c:v>
              </c:pt>
              <c:pt idx="1943">
                <c:v>3</c:v>
              </c:pt>
              <c:pt idx="1944">
                <c:v>4</c:v>
              </c:pt>
              <c:pt idx="1945">
                <c:v>3</c:v>
              </c:pt>
              <c:pt idx="1946">
                <c:v>3</c:v>
              </c:pt>
              <c:pt idx="1947">
                <c:v>4</c:v>
              </c:pt>
              <c:pt idx="1948">
                <c:v>3</c:v>
              </c:pt>
              <c:pt idx="1949">
                <c:v>3</c:v>
              </c:pt>
              <c:pt idx="1950">
                <c:v>4</c:v>
              </c:pt>
              <c:pt idx="1951">
                <c:v>4</c:v>
              </c:pt>
              <c:pt idx="1952">
                <c:v>3</c:v>
              </c:pt>
              <c:pt idx="1953">
                <c:v>3</c:v>
              </c:pt>
              <c:pt idx="1954">
                <c:v>3</c:v>
              </c:pt>
              <c:pt idx="1955">
                <c:v>3</c:v>
              </c:pt>
              <c:pt idx="1956">
                <c:v>3</c:v>
              </c:pt>
              <c:pt idx="1957">
                <c:v>4</c:v>
              </c:pt>
              <c:pt idx="1958">
                <c:v>3</c:v>
              </c:pt>
              <c:pt idx="1959">
                <c:v>4</c:v>
              </c:pt>
              <c:pt idx="1960">
                <c:v>4</c:v>
              </c:pt>
              <c:pt idx="1961">
                <c:v>4</c:v>
              </c:pt>
              <c:pt idx="1962">
                <c:v>3</c:v>
              </c:pt>
              <c:pt idx="1963">
                <c:v>3</c:v>
              </c:pt>
              <c:pt idx="1964">
                <c:v>3</c:v>
              </c:pt>
              <c:pt idx="1965">
                <c:v>4</c:v>
              </c:pt>
              <c:pt idx="1966">
                <c:v>2</c:v>
              </c:pt>
              <c:pt idx="1967">
                <c:v>3</c:v>
              </c:pt>
              <c:pt idx="1968">
                <c:v>5</c:v>
              </c:pt>
              <c:pt idx="1969">
                <c:v>4</c:v>
              </c:pt>
              <c:pt idx="1970">
                <c:v>5</c:v>
              </c:pt>
              <c:pt idx="1971">
                <c:v>3</c:v>
              </c:pt>
              <c:pt idx="1972">
                <c:v>3</c:v>
              </c:pt>
              <c:pt idx="1973">
                <c:v>3</c:v>
              </c:pt>
              <c:pt idx="1974">
                <c:v>3</c:v>
              </c:pt>
              <c:pt idx="1975">
                <c:v>3</c:v>
              </c:pt>
              <c:pt idx="1976">
                <c:v>3</c:v>
              </c:pt>
              <c:pt idx="1977">
                <c:v>3</c:v>
              </c:pt>
              <c:pt idx="1978">
                <c:v>3</c:v>
              </c:pt>
              <c:pt idx="1979">
                <c:v>4</c:v>
              </c:pt>
              <c:pt idx="1980">
                <c:v>4</c:v>
              </c:pt>
              <c:pt idx="1981">
                <c:v>3</c:v>
              </c:pt>
              <c:pt idx="1982">
                <c:v>3</c:v>
              </c:pt>
              <c:pt idx="1983">
                <c:v>3</c:v>
              </c:pt>
              <c:pt idx="1984">
                <c:v>3</c:v>
              </c:pt>
              <c:pt idx="1985">
                <c:v>4</c:v>
              </c:pt>
              <c:pt idx="1986">
                <c:v>3</c:v>
              </c:pt>
              <c:pt idx="1987">
                <c:v>3</c:v>
              </c:pt>
              <c:pt idx="1988">
                <c:v>3</c:v>
              </c:pt>
              <c:pt idx="1989">
                <c:v>3</c:v>
              </c:pt>
              <c:pt idx="1990">
                <c:v>3</c:v>
              </c:pt>
              <c:pt idx="1991">
                <c:v>3</c:v>
              </c:pt>
              <c:pt idx="1992">
                <c:v>3</c:v>
              </c:pt>
              <c:pt idx="1993">
                <c:v>3</c:v>
              </c:pt>
              <c:pt idx="1994">
                <c:v>5</c:v>
              </c:pt>
              <c:pt idx="1995">
                <c:v>3</c:v>
              </c:pt>
              <c:pt idx="1996">
                <c:v>4</c:v>
              </c:pt>
              <c:pt idx="1997">
                <c:v>3</c:v>
              </c:pt>
              <c:pt idx="1998">
                <c:v>3</c:v>
              </c:pt>
              <c:pt idx="1999">
                <c:v>3</c:v>
              </c:pt>
              <c:pt idx="2000">
                <c:v>3</c:v>
              </c:pt>
              <c:pt idx="2001">
                <c:v>3</c:v>
              </c:pt>
              <c:pt idx="2002">
                <c:v>4</c:v>
              </c:pt>
              <c:pt idx="2003">
                <c:v>3</c:v>
              </c:pt>
              <c:pt idx="2004">
                <c:v>3</c:v>
              </c:pt>
              <c:pt idx="2005">
                <c:v>3</c:v>
              </c:pt>
              <c:pt idx="2006">
                <c:v>4</c:v>
              </c:pt>
              <c:pt idx="2007">
                <c:v>3</c:v>
              </c:pt>
              <c:pt idx="2008">
                <c:v>3</c:v>
              </c:pt>
              <c:pt idx="2009">
                <c:v>3</c:v>
              </c:pt>
              <c:pt idx="2010">
                <c:v>3</c:v>
              </c:pt>
              <c:pt idx="2011">
                <c:v>3</c:v>
              </c:pt>
              <c:pt idx="2012">
                <c:v>3</c:v>
              </c:pt>
              <c:pt idx="2013">
                <c:v>3</c:v>
              </c:pt>
              <c:pt idx="2014">
                <c:v>3</c:v>
              </c:pt>
              <c:pt idx="2015">
                <c:v>4</c:v>
              </c:pt>
              <c:pt idx="2016">
                <c:v>3</c:v>
              </c:pt>
              <c:pt idx="2017">
                <c:v>3</c:v>
              </c:pt>
              <c:pt idx="2018">
                <c:v>3</c:v>
              </c:pt>
              <c:pt idx="2019">
                <c:v>3</c:v>
              </c:pt>
              <c:pt idx="2020">
                <c:v>3</c:v>
              </c:pt>
              <c:pt idx="2021">
                <c:v>3</c:v>
              </c:pt>
              <c:pt idx="2022">
                <c:v>4</c:v>
              </c:pt>
              <c:pt idx="2023">
                <c:v>4</c:v>
              </c:pt>
              <c:pt idx="2024">
                <c:v>4</c:v>
              </c:pt>
              <c:pt idx="2025">
                <c:v>4</c:v>
              </c:pt>
              <c:pt idx="2026">
                <c:v>4</c:v>
              </c:pt>
              <c:pt idx="2027">
                <c:v>3</c:v>
              </c:pt>
              <c:pt idx="2028">
                <c:v>3</c:v>
              </c:pt>
              <c:pt idx="2029">
                <c:v>4</c:v>
              </c:pt>
              <c:pt idx="2030">
                <c:v>3</c:v>
              </c:pt>
              <c:pt idx="2031">
                <c:v>3</c:v>
              </c:pt>
              <c:pt idx="2032">
                <c:v>3</c:v>
              </c:pt>
              <c:pt idx="2033">
                <c:v>4</c:v>
              </c:pt>
              <c:pt idx="2034">
                <c:v>3</c:v>
              </c:pt>
              <c:pt idx="2035">
                <c:v>4</c:v>
              </c:pt>
              <c:pt idx="2036">
                <c:v>5</c:v>
              </c:pt>
              <c:pt idx="2037">
                <c:v>3</c:v>
              </c:pt>
              <c:pt idx="2038">
                <c:v>5</c:v>
              </c:pt>
              <c:pt idx="2039">
                <c:v>5</c:v>
              </c:pt>
              <c:pt idx="2040">
                <c:v>4</c:v>
              </c:pt>
              <c:pt idx="2041">
                <c:v>4</c:v>
              </c:pt>
              <c:pt idx="2042">
                <c:v>3</c:v>
              </c:pt>
              <c:pt idx="2043">
                <c:v>3</c:v>
              </c:pt>
              <c:pt idx="2044">
                <c:v>4</c:v>
              </c:pt>
              <c:pt idx="2045">
                <c:v>4</c:v>
              </c:pt>
              <c:pt idx="2046">
                <c:v>3</c:v>
              </c:pt>
              <c:pt idx="2047">
                <c:v>3</c:v>
              </c:pt>
              <c:pt idx="2048">
                <c:v>3</c:v>
              </c:pt>
              <c:pt idx="2049">
                <c:v>4</c:v>
              </c:pt>
              <c:pt idx="2050">
                <c:v>3</c:v>
              </c:pt>
              <c:pt idx="2051">
                <c:v>3</c:v>
              </c:pt>
              <c:pt idx="2052">
                <c:v>4</c:v>
              </c:pt>
              <c:pt idx="2053">
                <c:v>3</c:v>
              </c:pt>
              <c:pt idx="2054">
                <c:v>4</c:v>
              </c:pt>
              <c:pt idx="2055">
                <c:v>3</c:v>
              </c:pt>
              <c:pt idx="2056">
                <c:v>2</c:v>
              </c:pt>
              <c:pt idx="2057">
                <c:v>3</c:v>
              </c:pt>
              <c:pt idx="2058">
                <c:v>3</c:v>
              </c:pt>
              <c:pt idx="2059">
                <c:v>4</c:v>
              </c:pt>
              <c:pt idx="2060">
                <c:v>5</c:v>
              </c:pt>
              <c:pt idx="2061">
                <c:v>3</c:v>
              </c:pt>
              <c:pt idx="2062">
                <c:v>3</c:v>
              </c:pt>
              <c:pt idx="2063">
                <c:v>3</c:v>
              </c:pt>
              <c:pt idx="2064">
                <c:v>4</c:v>
              </c:pt>
              <c:pt idx="2065">
                <c:v>5</c:v>
              </c:pt>
              <c:pt idx="2066">
                <c:v>4</c:v>
              </c:pt>
              <c:pt idx="2067">
                <c:v>3</c:v>
              </c:pt>
              <c:pt idx="2068">
                <c:v>3</c:v>
              </c:pt>
              <c:pt idx="2069">
                <c:v>3</c:v>
              </c:pt>
              <c:pt idx="2070">
                <c:v>3</c:v>
              </c:pt>
              <c:pt idx="2071">
                <c:v>3</c:v>
              </c:pt>
              <c:pt idx="2072">
                <c:v>3</c:v>
              </c:pt>
              <c:pt idx="2073">
                <c:v>3</c:v>
              </c:pt>
              <c:pt idx="2074">
                <c:v>3</c:v>
              </c:pt>
              <c:pt idx="2075">
                <c:v>4</c:v>
              </c:pt>
              <c:pt idx="2076">
                <c:v>3</c:v>
              </c:pt>
              <c:pt idx="2077">
                <c:v>3</c:v>
              </c:pt>
              <c:pt idx="2078">
                <c:v>3</c:v>
              </c:pt>
              <c:pt idx="2079">
                <c:v>3</c:v>
              </c:pt>
              <c:pt idx="2080">
                <c:v>3</c:v>
              </c:pt>
              <c:pt idx="2081">
                <c:v>3</c:v>
              </c:pt>
              <c:pt idx="2082">
                <c:v>4</c:v>
              </c:pt>
              <c:pt idx="2083">
                <c:v>3</c:v>
              </c:pt>
              <c:pt idx="2084">
                <c:v>3</c:v>
              </c:pt>
              <c:pt idx="2085">
                <c:v>3</c:v>
              </c:pt>
              <c:pt idx="2086">
                <c:v>3</c:v>
              </c:pt>
              <c:pt idx="2087">
                <c:v>4</c:v>
              </c:pt>
              <c:pt idx="2088">
                <c:v>3</c:v>
              </c:pt>
              <c:pt idx="2089">
                <c:v>3</c:v>
              </c:pt>
              <c:pt idx="2090">
                <c:v>3</c:v>
              </c:pt>
              <c:pt idx="2091">
                <c:v>3</c:v>
              </c:pt>
              <c:pt idx="2092">
                <c:v>4</c:v>
              </c:pt>
              <c:pt idx="2093">
                <c:v>3</c:v>
              </c:pt>
              <c:pt idx="2094">
                <c:v>4</c:v>
              </c:pt>
              <c:pt idx="2095">
                <c:v>3</c:v>
              </c:pt>
              <c:pt idx="2096">
                <c:v>4</c:v>
              </c:pt>
              <c:pt idx="2097">
                <c:v>4</c:v>
              </c:pt>
              <c:pt idx="2098">
                <c:v>4</c:v>
              </c:pt>
              <c:pt idx="2099">
                <c:v>4</c:v>
              </c:pt>
              <c:pt idx="2100">
                <c:v>3</c:v>
              </c:pt>
              <c:pt idx="2101">
                <c:v>4</c:v>
              </c:pt>
              <c:pt idx="2102">
                <c:v>4</c:v>
              </c:pt>
              <c:pt idx="2103">
                <c:v>3</c:v>
              </c:pt>
              <c:pt idx="2104">
                <c:v>4</c:v>
              </c:pt>
              <c:pt idx="2105">
                <c:v>4</c:v>
              </c:pt>
              <c:pt idx="2106">
                <c:v>4</c:v>
              </c:pt>
              <c:pt idx="2107">
                <c:v>3</c:v>
              </c:pt>
              <c:pt idx="2108">
                <c:v>5</c:v>
              </c:pt>
              <c:pt idx="2109">
                <c:v>3</c:v>
              </c:pt>
              <c:pt idx="2110">
                <c:v>3</c:v>
              </c:pt>
              <c:pt idx="2111">
                <c:v>3</c:v>
              </c:pt>
              <c:pt idx="2112">
                <c:v>4</c:v>
              </c:pt>
              <c:pt idx="2113">
                <c:v>4</c:v>
              </c:pt>
              <c:pt idx="2114">
                <c:v>3</c:v>
              </c:pt>
              <c:pt idx="2115">
                <c:v>3</c:v>
              </c:pt>
              <c:pt idx="2116">
                <c:v>4</c:v>
              </c:pt>
              <c:pt idx="2117">
                <c:v>3</c:v>
              </c:pt>
              <c:pt idx="2118">
                <c:v>3</c:v>
              </c:pt>
              <c:pt idx="2119">
                <c:v>4</c:v>
              </c:pt>
              <c:pt idx="2120">
                <c:v>4</c:v>
              </c:pt>
              <c:pt idx="2121">
                <c:v>5</c:v>
              </c:pt>
              <c:pt idx="2122">
                <c:v>3</c:v>
              </c:pt>
              <c:pt idx="2123">
                <c:v>3</c:v>
              </c:pt>
              <c:pt idx="2124">
                <c:v>3</c:v>
              </c:pt>
              <c:pt idx="2125">
                <c:v>3</c:v>
              </c:pt>
              <c:pt idx="2126">
                <c:v>5</c:v>
              </c:pt>
              <c:pt idx="2127">
                <c:v>3</c:v>
              </c:pt>
              <c:pt idx="2128">
                <c:v>3</c:v>
              </c:pt>
              <c:pt idx="2129">
                <c:v>3</c:v>
              </c:pt>
              <c:pt idx="2130">
                <c:v>4</c:v>
              </c:pt>
              <c:pt idx="2131">
                <c:v>3</c:v>
              </c:pt>
              <c:pt idx="2132">
                <c:v>3</c:v>
              </c:pt>
              <c:pt idx="2133">
                <c:v>4</c:v>
              </c:pt>
              <c:pt idx="2134">
                <c:v>4</c:v>
              </c:pt>
              <c:pt idx="2135">
                <c:v>3</c:v>
              </c:pt>
              <c:pt idx="2136">
                <c:v>4</c:v>
              </c:pt>
              <c:pt idx="2137">
                <c:v>4</c:v>
              </c:pt>
              <c:pt idx="2138">
                <c:v>3</c:v>
              </c:pt>
              <c:pt idx="2139">
                <c:v>3</c:v>
              </c:pt>
              <c:pt idx="2140">
                <c:v>4</c:v>
              </c:pt>
              <c:pt idx="2141">
                <c:v>3</c:v>
              </c:pt>
              <c:pt idx="2142">
                <c:v>3</c:v>
              </c:pt>
              <c:pt idx="2143">
                <c:v>4</c:v>
              </c:pt>
              <c:pt idx="2144">
                <c:v>3</c:v>
              </c:pt>
              <c:pt idx="2145">
                <c:v>3</c:v>
              </c:pt>
              <c:pt idx="2146">
                <c:v>3</c:v>
              </c:pt>
              <c:pt idx="2147">
                <c:v>3</c:v>
              </c:pt>
              <c:pt idx="2148">
                <c:v>3</c:v>
              </c:pt>
              <c:pt idx="2149">
                <c:v>3</c:v>
              </c:pt>
              <c:pt idx="2150">
                <c:v>4</c:v>
              </c:pt>
              <c:pt idx="2151">
                <c:v>5</c:v>
              </c:pt>
              <c:pt idx="2152">
                <c:v>3</c:v>
              </c:pt>
              <c:pt idx="2153">
                <c:v>3</c:v>
              </c:pt>
              <c:pt idx="2154">
                <c:v>3</c:v>
              </c:pt>
              <c:pt idx="2155">
                <c:v>2</c:v>
              </c:pt>
              <c:pt idx="2156">
                <c:v>4</c:v>
              </c:pt>
              <c:pt idx="2157">
                <c:v>3</c:v>
              </c:pt>
              <c:pt idx="2158">
                <c:v>3</c:v>
              </c:pt>
              <c:pt idx="2159">
                <c:v>4</c:v>
              </c:pt>
              <c:pt idx="2160">
                <c:v>3</c:v>
              </c:pt>
              <c:pt idx="2161">
                <c:v>4</c:v>
              </c:pt>
              <c:pt idx="2162">
                <c:v>2</c:v>
              </c:pt>
              <c:pt idx="2163">
                <c:v>3</c:v>
              </c:pt>
              <c:pt idx="2164">
                <c:v>3</c:v>
              </c:pt>
              <c:pt idx="2165">
                <c:v>4</c:v>
              </c:pt>
              <c:pt idx="2166">
                <c:v>3</c:v>
              </c:pt>
              <c:pt idx="2167">
                <c:v>3</c:v>
              </c:pt>
              <c:pt idx="2168">
                <c:v>3</c:v>
              </c:pt>
              <c:pt idx="2169">
                <c:v>3</c:v>
              </c:pt>
              <c:pt idx="2170">
                <c:v>4</c:v>
              </c:pt>
              <c:pt idx="2171">
                <c:v>3</c:v>
              </c:pt>
              <c:pt idx="2172">
                <c:v>3</c:v>
              </c:pt>
              <c:pt idx="2173">
                <c:v>3</c:v>
              </c:pt>
              <c:pt idx="2174">
                <c:v>3</c:v>
              </c:pt>
              <c:pt idx="2175">
                <c:v>3</c:v>
              </c:pt>
              <c:pt idx="2176">
                <c:v>4</c:v>
              </c:pt>
              <c:pt idx="2177">
                <c:v>3</c:v>
              </c:pt>
              <c:pt idx="2178">
                <c:v>3</c:v>
              </c:pt>
              <c:pt idx="2179">
                <c:v>3</c:v>
              </c:pt>
              <c:pt idx="2180">
                <c:v>5</c:v>
              </c:pt>
              <c:pt idx="2181">
                <c:v>3</c:v>
              </c:pt>
              <c:pt idx="2182">
                <c:v>3</c:v>
              </c:pt>
              <c:pt idx="2183">
                <c:v>3</c:v>
              </c:pt>
              <c:pt idx="2184">
                <c:v>3</c:v>
              </c:pt>
              <c:pt idx="2185">
                <c:v>4</c:v>
              </c:pt>
              <c:pt idx="2186">
                <c:v>3</c:v>
              </c:pt>
              <c:pt idx="2187">
                <c:v>4</c:v>
              </c:pt>
              <c:pt idx="2188">
                <c:v>4</c:v>
              </c:pt>
              <c:pt idx="2189">
                <c:v>5</c:v>
              </c:pt>
              <c:pt idx="2190">
                <c:v>3</c:v>
              </c:pt>
              <c:pt idx="2191">
                <c:v>3</c:v>
              </c:pt>
              <c:pt idx="2192">
                <c:v>4</c:v>
              </c:pt>
              <c:pt idx="2193">
                <c:v>5</c:v>
              </c:pt>
              <c:pt idx="2194">
                <c:v>3</c:v>
              </c:pt>
              <c:pt idx="2195">
                <c:v>3</c:v>
              </c:pt>
              <c:pt idx="2196">
                <c:v>3</c:v>
              </c:pt>
              <c:pt idx="2197">
                <c:v>4</c:v>
              </c:pt>
              <c:pt idx="2198">
                <c:v>3</c:v>
              </c:pt>
              <c:pt idx="2199">
                <c:v>3</c:v>
              </c:pt>
              <c:pt idx="2200">
                <c:v>3</c:v>
              </c:pt>
              <c:pt idx="2201">
                <c:v>4</c:v>
              </c:pt>
              <c:pt idx="2202">
                <c:v>4</c:v>
              </c:pt>
              <c:pt idx="2203">
                <c:v>3</c:v>
              </c:pt>
              <c:pt idx="2204">
                <c:v>4</c:v>
              </c:pt>
              <c:pt idx="2205">
                <c:v>3</c:v>
              </c:pt>
              <c:pt idx="2206">
                <c:v>3</c:v>
              </c:pt>
              <c:pt idx="2207">
                <c:v>4</c:v>
              </c:pt>
              <c:pt idx="2208">
                <c:v>3</c:v>
              </c:pt>
              <c:pt idx="2209">
                <c:v>4</c:v>
              </c:pt>
              <c:pt idx="2210">
                <c:v>3</c:v>
              </c:pt>
              <c:pt idx="2211">
                <c:v>3</c:v>
              </c:pt>
              <c:pt idx="2212">
                <c:v>3</c:v>
              </c:pt>
              <c:pt idx="2213">
                <c:v>4</c:v>
              </c:pt>
              <c:pt idx="2214">
                <c:v>4</c:v>
              </c:pt>
              <c:pt idx="2215">
                <c:v>4</c:v>
              </c:pt>
              <c:pt idx="2216">
                <c:v>3</c:v>
              </c:pt>
              <c:pt idx="2217">
                <c:v>3</c:v>
              </c:pt>
              <c:pt idx="2218">
                <c:v>3</c:v>
              </c:pt>
              <c:pt idx="2219">
                <c:v>3</c:v>
              </c:pt>
              <c:pt idx="2220">
                <c:v>3</c:v>
              </c:pt>
              <c:pt idx="2221">
                <c:v>4</c:v>
              </c:pt>
              <c:pt idx="2222">
                <c:v>4</c:v>
              </c:pt>
              <c:pt idx="2223">
                <c:v>3</c:v>
              </c:pt>
              <c:pt idx="2224">
                <c:v>4</c:v>
              </c:pt>
              <c:pt idx="2225">
                <c:v>3</c:v>
              </c:pt>
              <c:pt idx="2226">
                <c:v>3</c:v>
              </c:pt>
              <c:pt idx="2227">
                <c:v>5</c:v>
              </c:pt>
              <c:pt idx="2228">
                <c:v>3</c:v>
              </c:pt>
              <c:pt idx="2229">
                <c:v>3</c:v>
              </c:pt>
              <c:pt idx="2230">
                <c:v>3</c:v>
              </c:pt>
              <c:pt idx="2231">
                <c:v>4</c:v>
              </c:pt>
              <c:pt idx="2232">
                <c:v>3</c:v>
              </c:pt>
              <c:pt idx="2233">
                <c:v>3</c:v>
              </c:pt>
              <c:pt idx="2234">
                <c:v>3</c:v>
              </c:pt>
              <c:pt idx="2235">
                <c:v>5</c:v>
              </c:pt>
              <c:pt idx="2236">
                <c:v>3</c:v>
              </c:pt>
              <c:pt idx="2237">
                <c:v>3</c:v>
              </c:pt>
              <c:pt idx="2238">
                <c:v>3</c:v>
              </c:pt>
              <c:pt idx="2239">
                <c:v>4</c:v>
              </c:pt>
              <c:pt idx="2240">
                <c:v>4</c:v>
              </c:pt>
              <c:pt idx="2241">
                <c:v>3</c:v>
              </c:pt>
              <c:pt idx="2242">
                <c:v>4</c:v>
              </c:pt>
              <c:pt idx="2243">
                <c:v>3</c:v>
              </c:pt>
              <c:pt idx="2244">
                <c:v>3</c:v>
              </c:pt>
              <c:pt idx="2245">
                <c:v>3</c:v>
              </c:pt>
              <c:pt idx="2246">
                <c:v>3</c:v>
              </c:pt>
              <c:pt idx="2247">
                <c:v>3</c:v>
              </c:pt>
              <c:pt idx="2248">
                <c:v>3</c:v>
              </c:pt>
              <c:pt idx="2249">
                <c:v>3</c:v>
              </c:pt>
              <c:pt idx="2250">
                <c:v>3</c:v>
              </c:pt>
              <c:pt idx="2251">
                <c:v>4</c:v>
              </c:pt>
              <c:pt idx="2252">
                <c:v>5</c:v>
              </c:pt>
              <c:pt idx="2253">
                <c:v>3</c:v>
              </c:pt>
              <c:pt idx="2254">
                <c:v>4</c:v>
              </c:pt>
              <c:pt idx="2255">
                <c:v>3</c:v>
              </c:pt>
              <c:pt idx="2256">
                <c:v>4</c:v>
              </c:pt>
              <c:pt idx="2257">
                <c:v>3</c:v>
              </c:pt>
              <c:pt idx="2258">
                <c:v>4</c:v>
              </c:pt>
              <c:pt idx="2259">
                <c:v>3</c:v>
              </c:pt>
              <c:pt idx="2260">
                <c:v>4</c:v>
              </c:pt>
              <c:pt idx="2261">
                <c:v>3</c:v>
              </c:pt>
              <c:pt idx="2262">
                <c:v>4</c:v>
              </c:pt>
              <c:pt idx="2263">
                <c:v>3</c:v>
              </c:pt>
              <c:pt idx="2264">
                <c:v>3</c:v>
              </c:pt>
              <c:pt idx="2265">
                <c:v>3</c:v>
              </c:pt>
              <c:pt idx="2266">
                <c:v>3</c:v>
              </c:pt>
              <c:pt idx="2267">
                <c:v>3</c:v>
              </c:pt>
              <c:pt idx="2268">
                <c:v>3</c:v>
              </c:pt>
              <c:pt idx="2269">
                <c:v>3</c:v>
              </c:pt>
              <c:pt idx="2270">
                <c:v>3</c:v>
              </c:pt>
              <c:pt idx="2271">
                <c:v>4</c:v>
              </c:pt>
              <c:pt idx="2272">
                <c:v>5</c:v>
              </c:pt>
              <c:pt idx="2273">
                <c:v>5</c:v>
              </c:pt>
              <c:pt idx="2274">
                <c:v>4</c:v>
              </c:pt>
              <c:pt idx="2275">
                <c:v>3</c:v>
              </c:pt>
              <c:pt idx="2276">
                <c:v>4</c:v>
              </c:pt>
              <c:pt idx="2277">
                <c:v>4</c:v>
              </c:pt>
              <c:pt idx="2278">
                <c:v>3</c:v>
              </c:pt>
              <c:pt idx="2279">
                <c:v>3</c:v>
              </c:pt>
              <c:pt idx="2280">
                <c:v>4</c:v>
              </c:pt>
              <c:pt idx="2281">
                <c:v>4</c:v>
              </c:pt>
              <c:pt idx="2282">
                <c:v>3</c:v>
              </c:pt>
              <c:pt idx="2283">
                <c:v>3</c:v>
              </c:pt>
              <c:pt idx="2284">
                <c:v>3</c:v>
              </c:pt>
              <c:pt idx="2285">
                <c:v>5</c:v>
              </c:pt>
              <c:pt idx="2286">
                <c:v>3</c:v>
              </c:pt>
              <c:pt idx="2287">
                <c:v>3</c:v>
              </c:pt>
              <c:pt idx="2288">
                <c:v>3</c:v>
              </c:pt>
              <c:pt idx="2289">
                <c:v>3</c:v>
              </c:pt>
              <c:pt idx="2290">
                <c:v>3</c:v>
              </c:pt>
              <c:pt idx="2291">
                <c:v>5</c:v>
              </c:pt>
              <c:pt idx="2292">
                <c:v>3</c:v>
              </c:pt>
              <c:pt idx="2293">
                <c:v>4</c:v>
              </c:pt>
              <c:pt idx="2294">
                <c:v>3</c:v>
              </c:pt>
              <c:pt idx="2295">
                <c:v>5</c:v>
              </c:pt>
              <c:pt idx="2296">
                <c:v>3</c:v>
              </c:pt>
              <c:pt idx="2297">
                <c:v>4</c:v>
              </c:pt>
              <c:pt idx="2298">
                <c:v>3</c:v>
              </c:pt>
              <c:pt idx="2299">
                <c:v>3</c:v>
              </c:pt>
              <c:pt idx="2300">
                <c:v>3</c:v>
              </c:pt>
              <c:pt idx="2301">
                <c:v>3</c:v>
              </c:pt>
              <c:pt idx="2302">
                <c:v>4</c:v>
              </c:pt>
              <c:pt idx="2303">
                <c:v>4</c:v>
              </c:pt>
              <c:pt idx="2304">
                <c:v>3</c:v>
              </c:pt>
              <c:pt idx="2305">
                <c:v>3</c:v>
              </c:pt>
              <c:pt idx="2306">
                <c:v>5</c:v>
              </c:pt>
              <c:pt idx="2307">
                <c:v>4</c:v>
              </c:pt>
              <c:pt idx="2308">
                <c:v>3</c:v>
              </c:pt>
              <c:pt idx="2309">
                <c:v>3</c:v>
              </c:pt>
              <c:pt idx="2310">
                <c:v>3</c:v>
              </c:pt>
              <c:pt idx="2311">
                <c:v>4</c:v>
              </c:pt>
              <c:pt idx="2312">
                <c:v>3</c:v>
              </c:pt>
              <c:pt idx="2313">
                <c:v>3</c:v>
              </c:pt>
              <c:pt idx="2314">
                <c:v>3</c:v>
              </c:pt>
              <c:pt idx="2315">
                <c:v>5</c:v>
              </c:pt>
              <c:pt idx="2316">
                <c:v>3</c:v>
              </c:pt>
              <c:pt idx="2317">
                <c:v>3</c:v>
              </c:pt>
              <c:pt idx="2318">
                <c:v>3</c:v>
              </c:pt>
              <c:pt idx="2319">
                <c:v>3</c:v>
              </c:pt>
              <c:pt idx="2320">
                <c:v>3</c:v>
              </c:pt>
              <c:pt idx="2321">
                <c:v>5</c:v>
              </c:pt>
              <c:pt idx="2322">
                <c:v>3</c:v>
              </c:pt>
              <c:pt idx="2323">
                <c:v>5</c:v>
              </c:pt>
              <c:pt idx="2324">
                <c:v>4</c:v>
              </c:pt>
              <c:pt idx="2325">
                <c:v>4</c:v>
              </c:pt>
              <c:pt idx="2326">
                <c:v>3</c:v>
              </c:pt>
              <c:pt idx="2327">
                <c:v>4</c:v>
              </c:pt>
              <c:pt idx="2328">
                <c:v>3</c:v>
              </c:pt>
              <c:pt idx="2329">
                <c:v>3</c:v>
              </c:pt>
              <c:pt idx="2330">
                <c:v>3</c:v>
              </c:pt>
              <c:pt idx="2331">
                <c:v>3</c:v>
              </c:pt>
              <c:pt idx="2332">
                <c:v>3</c:v>
              </c:pt>
              <c:pt idx="2333">
                <c:v>3</c:v>
              </c:pt>
              <c:pt idx="2334">
                <c:v>3</c:v>
              </c:pt>
              <c:pt idx="2335">
                <c:v>3</c:v>
              </c:pt>
              <c:pt idx="2336">
                <c:v>3</c:v>
              </c:pt>
              <c:pt idx="2337">
                <c:v>1</c:v>
              </c:pt>
              <c:pt idx="2338">
                <c:v>3</c:v>
              </c:pt>
              <c:pt idx="2339">
                <c:v>5</c:v>
              </c:pt>
              <c:pt idx="2340">
                <c:v>3</c:v>
              </c:pt>
              <c:pt idx="2341">
                <c:v>5</c:v>
              </c:pt>
              <c:pt idx="2342">
                <c:v>3</c:v>
              </c:pt>
              <c:pt idx="2343">
                <c:v>4</c:v>
              </c:pt>
              <c:pt idx="2344">
                <c:v>5</c:v>
              </c:pt>
              <c:pt idx="2345">
                <c:v>4</c:v>
              </c:pt>
              <c:pt idx="2346">
                <c:v>5</c:v>
              </c:pt>
              <c:pt idx="2347">
                <c:v>3</c:v>
              </c:pt>
              <c:pt idx="2348">
                <c:v>4</c:v>
              </c:pt>
              <c:pt idx="2349">
                <c:v>3</c:v>
              </c:pt>
              <c:pt idx="2350">
                <c:v>4</c:v>
              </c:pt>
              <c:pt idx="2351">
                <c:v>3</c:v>
              </c:pt>
              <c:pt idx="2352">
                <c:v>3</c:v>
              </c:pt>
              <c:pt idx="2353">
                <c:v>3</c:v>
              </c:pt>
              <c:pt idx="2354">
                <c:v>3</c:v>
              </c:pt>
              <c:pt idx="2355">
                <c:v>3</c:v>
              </c:pt>
              <c:pt idx="2356">
                <c:v>3</c:v>
              </c:pt>
              <c:pt idx="2357">
                <c:v>3</c:v>
              </c:pt>
              <c:pt idx="2358">
                <c:v>3</c:v>
              </c:pt>
              <c:pt idx="2359">
                <c:v>3</c:v>
              </c:pt>
              <c:pt idx="2360">
                <c:v>5</c:v>
              </c:pt>
              <c:pt idx="2361">
                <c:v>3</c:v>
              </c:pt>
              <c:pt idx="2362">
                <c:v>5</c:v>
              </c:pt>
              <c:pt idx="2363">
                <c:v>3</c:v>
              </c:pt>
              <c:pt idx="2364">
                <c:v>5</c:v>
              </c:pt>
              <c:pt idx="2365">
                <c:v>3</c:v>
              </c:pt>
              <c:pt idx="2366">
                <c:v>4</c:v>
              </c:pt>
              <c:pt idx="2367">
                <c:v>4</c:v>
              </c:pt>
              <c:pt idx="2368">
                <c:v>3</c:v>
              </c:pt>
              <c:pt idx="2369">
                <c:v>4</c:v>
              </c:pt>
              <c:pt idx="2370">
                <c:v>3</c:v>
              </c:pt>
              <c:pt idx="2371">
                <c:v>3</c:v>
              </c:pt>
              <c:pt idx="2372">
                <c:v>3</c:v>
              </c:pt>
              <c:pt idx="2373">
                <c:v>3</c:v>
              </c:pt>
              <c:pt idx="2374">
                <c:v>3</c:v>
              </c:pt>
              <c:pt idx="2375">
                <c:v>4</c:v>
              </c:pt>
              <c:pt idx="2376">
                <c:v>4</c:v>
              </c:pt>
              <c:pt idx="2377">
                <c:v>3</c:v>
              </c:pt>
              <c:pt idx="2378">
                <c:v>4</c:v>
              </c:pt>
              <c:pt idx="2379">
                <c:v>3</c:v>
              </c:pt>
              <c:pt idx="2380">
                <c:v>5</c:v>
              </c:pt>
              <c:pt idx="2381">
                <c:v>4</c:v>
              </c:pt>
              <c:pt idx="2382">
                <c:v>4</c:v>
              </c:pt>
              <c:pt idx="2383">
                <c:v>3</c:v>
              </c:pt>
              <c:pt idx="2384">
                <c:v>3</c:v>
              </c:pt>
              <c:pt idx="2385">
                <c:v>4</c:v>
              </c:pt>
              <c:pt idx="2386">
                <c:v>3</c:v>
              </c:pt>
              <c:pt idx="2387">
                <c:v>3</c:v>
              </c:pt>
              <c:pt idx="2388">
                <c:v>4</c:v>
              </c:pt>
              <c:pt idx="2389">
                <c:v>5</c:v>
              </c:pt>
              <c:pt idx="2390">
                <c:v>3</c:v>
              </c:pt>
              <c:pt idx="2391">
                <c:v>3</c:v>
              </c:pt>
              <c:pt idx="2392">
                <c:v>4</c:v>
              </c:pt>
              <c:pt idx="2393">
                <c:v>3</c:v>
              </c:pt>
              <c:pt idx="2394">
                <c:v>5</c:v>
              </c:pt>
              <c:pt idx="2395">
                <c:v>5</c:v>
              </c:pt>
              <c:pt idx="2396">
                <c:v>4</c:v>
              </c:pt>
              <c:pt idx="2397">
                <c:v>5</c:v>
              </c:pt>
              <c:pt idx="2398">
                <c:v>3</c:v>
              </c:pt>
              <c:pt idx="2399">
                <c:v>4</c:v>
              </c:pt>
              <c:pt idx="2400">
                <c:v>3</c:v>
              </c:pt>
              <c:pt idx="2401">
                <c:v>3</c:v>
              </c:pt>
              <c:pt idx="2402">
                <c:v>4</c:v>
              </c:pt>
              <c:pt idx="2403">
                <c:v>4</c:v>
              </c:pt>
              <c:pt idx="2404">
                <c:v>4</c:v>
              </c:pt>
              <c:pt idx="2405">
                <c:v>3</c:v>
              </c:pt>
              <c:pt idx="2406">
                <c:v>4</c:v>
              </c:pt>
              <c:pt idx="2407">
                <c:v>3</c:v>
              </c:pt>
              <c:pt idx="2408">
                <c:v>3</c:v>
              </c:pt>
              <c:pt idx="2409">
                <c:v>3</c:v>
              </c:pt>
              <c:pt idx="2410">
                <c:v>3</c:v>
              </c:pt>
              <c:pt idx="2411">
                <c:v>4</c:v>
              </c:pt>
              <c:pt idx="2412">
                <c:v>3</c:v>
              </c:pt>
              <c:pt idx="2413">
                <c:v>3</c:v>
              </c:pt>
              <c:pt idx="2414">
                <c:v>4</c:v>
              </c:pt>
              <c:pt idx="2415">
                <c:v>4</c:v>
              </c:pt>
              <c:pt idx="2416">
                <c:v>3</c:v>
              </c:pt>
              <c:pt idx="2417">
                <c:v>3</c:v>
              </c:pt>
              <c:pt idx="2418">
                <c:v>3</c:v>
              </c:pt>
              <c:pt idx="2419">
                <c:v>3</c:v>
              </c:pt>
              <c:pt idx="2420">
                <c:v>3</c:v>
              </c:pt>
              <c:pt idx="2421">
                <c:v>3</c:v>
              </c:pt>
              <c:pt idx="2422">
                <c:v>4</c:v>
              </c:pt>
              <c:pt idx="2423">
                <c:v>5</c:v>
              </c:pt>
              <c:pt idx="2424">
                <c:v>4</c:v>
              </c:pt>
              <c:pt idx="2425">
                <c:v>3</c:v>
              </c:pt>
              <c:pt idx="2426">
                <c:v>3</c:v>
              </c:pt>
              <c:pt idx="2427">
                <c:v>4</c:v>
              </c:pt>
              <c:pt idx="2428">
                <c:v>4</c:v>
              </c:pt>
              <c:pt idx="2429">
                <c:v>4</c:v>
              </c:pt>
              <c:pt idx="2430">
                <c:v>3</c:v>
              </c:pt>
              <c:pt idx="2431">
                <c:v>4</c:v>
              </c:pt>
              <c:pt idx="2432">
                <c:v>5</c:v>
              </c:pt>
              <c:pt idx="2433">
                <c:v>3</c:v>
              </c:pt>
              <c:pt idx="2434">
                <c:v>3</c:v>
              </c:pt>
              <c:pt idx="2435">
                <c:v>3</c:v>
              </c:pt>
              <c:pt idx="2436">
                <c:v>3</c:v>
              </c:pt>
              <c:pt idx="2437">
                <c:v>3</c:v>
              </c:pt>
              <c:pt idx="2438">
                <c:v>5</c:v>
              </c:pt>
              <c:pt idx="2439">
                <c:v>5</c:v>
              </c:pt>
              <c:pt idx="2440">
                <c:v>3</c:v>
              </c:pt>
              <c:pt idx="2441">
                <c:v>4</c:v>
              </c:pt>
              <c:pt idx="2442">
                <c:v>4</c:v>
              </c:pt>
              <c:pt idx="2443">
                <c:v>3</c:v>
              </c:pt>
              <c:pt idx="2444">
                <c:v>3</c:v>
              </c:pt>
              <c:pt idx="2445">
                <c:v>3</c:v>
              </c:pt>
              <c:pt idx="2446">
                <c:v>3</c:v>
              </c:pt>
              <c:pt idx="2447">
                <c:v>3</c:v>
              </c:pt>
              <c:pt idx="2448">
                <c:v>4</c:v>
              </c:pt>
              <c:pt idx="2449">
                <c:v>3</c:v>
              </c:pt>
              <c:pt idx="2450">
                <c:v>4</c:v>
              </c:pt>
              <c:pt idx="2451">
                <c:v>3</c:v>
              </c:pt>
              <c:pt idx="2452">
                <c:v>3</c:v>
              </c:pt>
              <c:pt idx="2453">
                <c:v>3</c:v>
              </c:pt>
              <c:pt idx="2454">
                <c:v>4</c:v>
              </c:pt>
              <c:pt idx="2455">
                <c:v>3</c:v>
              </c:pt>
              <c:pt idx="2456">
                <c:v>3</c:v>
              </c:pt>
              <c:pt idx="2457">
                <c:v>4</c:v>
              </c:pt>
              <c:pt idx="2458">
                <c:v>4</c:v>
              </c:pt>
              <c:pt idx="2459">
                <c:v>5</c:v>
              </c:pt>
              <c:pt idx="2460">
                <c:v>3</c:v>
              </c:pt>
              <c:pt idx="2461">
                <c:v>4</c:v>
              </c:pt>
              <c:pt idx="2462">
                <c:v>3</c:v>
              </c:pt>
              <c:pt idx="2463">
                <c:v>3</c:v>
              </c:pt>
              <c:pt idx="2464">
                <c:v>5</c:v>
              </c:pt>
              <c:pt idx="2465">
                <c:v>4</c:v>
              </c:pt>
              <c:pt idx="2466">
                <c:v>3</c:v>
              </c:pt>
              <c:pt idx="2467">
                <c:v>3</c:v>
              </c:pt>
              <c:pt idx="2468">
                <c:v>3</c:v>
              </c:pt>
              <c:pt idx="2469">
                <c:v>3</c:v>
              </c:pt>
              <c:pt idx="2470">
                <c:v>4</c:v>
              </c:pt>
              <c:pt idx="2471">
                <c:v>3</c:v>
              </c:pt>
              <c:pt idx="2472">
                <c:v>3</c:v>
              </c:pt>
              <c:pt idx="2473">
                <c:v>4</c:v>
              </c:pt>
              <c:pt idx="2474">
                <c:v>4</c:v>
              </c:pt>
              <c:pt idx="2475">
                <c:v>4</c:v>
              </c:pt>
              <c:pt idx="2476">
                <c:v>3</c:v>
              </c:pt>
              <c:pt idx="2477">
                <c:v>3</c:v>
              </c:pt>
              <c:pt idx="2478">
                <c:v>3</c:v>
              </c:pt>
              <c:pt idx="2479">
                <c:v>3</c:v>
              </c:pt>
              <c:pt idx="2480">
                <c:v>3</c:v>
              </c:pt>
              <c:pt idx="2481">
                <c:v>4</c:v>
              </c:pt>
              <c:pt idx="2482">
                <c:v>3</c:v>
              </c:pt>
              <c:pt idx="2483">
                <c:v>5</c:v>
              </c:pt>
              <c:pt idx="2484">
                <c:v>3</c:v>
              </c:pt>
              <c:pt idx="2485">
                <c:v>5</c:v>
              </c:pt>
              <c:pt idx="2486">
                <c:v>3</c:v>
              </c:pt>
              <c:pt idx="2487">
                <c:v>3</c:v>
              </c:pt>
              <c:pt idx="2488">
                <c:v>3</c:v>
              </c:pt>
              <c:pt idx="2489">
                <c:v>4</c:v>
              </c:pt>
              <c:pt idx="2490">
                <c:v>3</c:v>
              </c:pt>
              <c:pt idx="2491">
                <c:v>4</c:v>
              </c:pt>
              <c:pt idx="2492">
                <c:v>3</c:v>
              </c:pt>
              <c:pt idx="2493">
                <c:v>4</c:v>
              </c:pt>
              <c:pt idx="2494">
                <c:v>5</c:v>
              </c:pt>
              <c:pt idx="2495">
                <c:v>5</c:v>
              </c:pt>
              <c:pt idx="2496">
                <c:v>3</c:v>
              </c:pt>
              <c:pt idx="2497">
                <c:v>4</c:v>
              </c:pt>
              <c:pt idx="2498">
                <c:v>3</c:v>
              </c:pt>
              <c:pt idx="2499">
                <c:v>4</c:v>
              </c:pt>
              <c:pt idx="2500">
                <c:v>5</c:v>
              </c:pt>
              <c:pt idx="2501">
                <c:v>3</c:v>
              </c:pt>
              <c:pt idx="2502">
                <c:v>3</c:v>
              </c:pt>
              <c:pt idx="2503">
                <c:v>4</c:v>
              </c:pt>
              <c:pt idx="2504">
                <c:v>5</c:v>
              </c:pt>
              <c:pt idx="2505">
                <c:v>3</c:v>
              </c:pt>
              <c:pt idx="2506">
                <c:v>3</c:v>
              </c:pt>
              <c:pt idx="2507">
                <c:v>3</c:v>
              </c:pt>
              <c:pt idx="2508">
                <c:v>3</c:v>
              </c:pt>
              <c:pt idx="2509">
                <c:v>3</c:v>
              </c:pt>
              <c:pt idx="2510">
                <c:v>3</c:v>
              </c:pt>
              <c:pt idx="2511">
                <c:v>3</c:v>
              </c:pt>
              <c:pt idx="2512">
                <c:v>3</c:v>
              </c:pt>
              <c:pt idx="2513">
                <c:v>3</c:v>
              </c:pt>
              <c:pt idx="2514">
                <c:v>3</c:v>
              </c:pt>
              <c:pt idx="2515">
                <c:v>3</c:v>
              </c:pt>
              <c:pt idx="2516">
                <c:v>3</c:v>
              </c:pt>
              <c:pt idx="2517">
                <c:v>5</c:v>
              </c:pt>
              <c:pt idx="2518">
                <c:v>4</c:v>
              </c:pt>
              <c:pt idx="2519">
                <c:v>3</c:v>
              </c:pt>
              <c:pt idx="2520">
                <c:v>3</c:v>
              </c:pt>
              <c:pt idx="2521">
                <c:v>3</c:v>
              </c:pt>
              <c:pt idx="2522">
                <c:v>3</c:v>
              </c:pt>
              <c:pt idx="2523">
                <c:v>3</c:v>
              </c:pt>
              <c:pt idx="2524">
                <c:v>4</c:v>
              </c:pt>
              <c:pt idx="2525">
                <c:v>3</c:v>
              </c:pt>
              <c:pt idx="2526">
                <c:v>4</c:v>
              </c:pt>
              <c:pt idx="2527">
                <c:v>4</c:v>
              </c:pt>
              <c:pt idx="2528">
                <c:v>5</c:v>
              </c:pt>
              <c:pt idx="2529">
                <c:v>4</c:v>
              </c:pt>
              <c:pt idx="2530">
                <c:v>3</c:v>
              </c:pt>
              <c:pt idx="2531">
                <c:v>3</c:v>
              </c:pt>
              <c:pt idx="2532">
                <c:v>3</c:v>
              </c:pt>
              <c:pt idx="2533">
                <c:v>4</c:v>
              </c:pt>
              <c:pt idx="2534">
                <c:v>4</c:v>
              </c:pt>
              <c:pt idx="2535">
                <c:v>4</c:v>
              </c:pt>
              <c:pt idx="2536">
                <c:v>3</c:v>
              </c:pt>
              <c:pt idx="2537">
                <c:v>3</c:v>
              </c:pt>
              <c:pt idx="2538">
                <c:v>3</c:v>
              </c:pt>
              <c:pt idx="2539">
                <c:v>3</c:v>
              </c:pt>
              <c:pt idx="2540">
                <c:v>3</c:v>
              </c:pt>
              <c:pt idx="2541">
                <c:v>3</c:v>
              </c:pt>
              <c:pt idx="2542">
                <c:v>3</c:v>
              </c:pt>
              <c:pt idx="2543">
                <c:v>5</c:v>
              </c:pt>
              <c:pt idx="2544">
                <c:v>3</c:v>
              </c:pt>
              <c:pt idx="2545">
                <c:v>3</c:v>
              </c:pt>
              <c:pt idx="2546">
                <c:v>3</c:v>
              </c:pt>
              <c:pt idx="2547">
                <c:v>2</c:v>
              </c:pt>
              <c:pt idx="2548">
                <c:v>4</c:v>
              </c:pt>
              <c:pt idx="2549">
                <c:v>4</c:v>
              </c:pt>
              <c:pt idx="2550">
                <c:v>3</c:v>
              </c:pt>
              <c:pt idx="2551">
                <c:v>3</c:v>
              </c:pt>
              <c:pt idx="2552">
                <c:v>3</c:v>
              </c:pt>
              <c:pt idx="2553">
                <c:v>3</c:v>
              </c:pt>
              <c:pt idx="2554">
                <c:v>3</c:v>
              </c:pt>
              <c:pt idx="2555">
                <c:v>4</c:v>
              </c:pt>
              <c:pt idx="2556">
                <c:v>3</c:v>
              </c:pt>
              <c:pt idx="2557">
                <c:v>3</c:v>
              </c:pt>
              <c:pt idx="2558">
                <c:v>3</c:v>
              </c:pt>
              <c:pt idx="2559">
                <c:v>3</c:v>
              </c:pt>
              <c:pt idx="2560">
                <c:v>3</c:v>
              </c:pt>
              <c:pt idx="2561">
                <c:v>3</c:v>
              </c:pt>
              <c:pt idx="2562">
                <c:v>5</c:v>
              </c:pt>
              <c:pt idx="2563">
                <c:v>3</c:v>
              </c:pt>
              <c:pt idx="2564">
                <c:v>4</c:v>
              </c:pt>
              <c:pt idx="2565">
                <c:v>5</c:v>
              </c:pt>
              <c:pt idx="2566">
                <c:v>4</c:v>
              </c:pt>
              <c:pt idx="2567">
                <c:v>3</c:v>
              </c:pt>
              <c:pt idx="2568">
                <c:v>3</c:v>
              </c:pt>
              <c:pt idx="2569">
                <c:v>3</c:v>
              </c:pt>
              <c:pt idx="2570">
                <c:v>3</c:v>
              </c:pt>
              <c:pt idx="2571">
                <c:v>4</c:v>
              </c:pt>
              <c:pt idx="2572">
                <c:v>4</c:v>
              </c:pt>
              <c:pt idx="2573">
                <c:v>3</c:v>
              </c:pt>
              <c:pt idx="2574">
                <c:v>3</c:v>
              </c:pt>
              <c:pt idx="2575">
                <c:v>3</c:v>
              </c:pt>
              <c:pt idx="2576">
                <c:v>3</c:v>
              </c:pt>
              <c:pt idx="2577">
                <c:v>3</c:v>
              </c:pt>
              <c:pt idx="2578">
                <c:v>3</c:v>
              </c:pt>
              <c:pt idx="2579">
                <c:v>3</c:v>
              </c:pt>
              <c:pt idx="2580">
                <c:v>3</c:v>
              </c:pt>
              <c:pt idx="2581">
                <c:v>3</c:v>
              </c:pt>
              <c:pt idx="2582">
                <c:v>4</c:v>
              </c:pt>
              <c:pt idx="2583">
                <c:v>4</c:v>
              </c:pt>
              <c:pt idx="2584">
                <c:v>4</c:v>
              </c:pt>
              <c:pt idx="2585">
                <c:v>3</c:v>
              </c:pt>
              <c:pt idx="2586">
                <c:v>4</c:v>
              </c:pt>
              <c:pt idx="2587">
                <c:v>4</c:v>
              </c:pt>
              <c:pt idx="2588">
                <c:v>4</c:v>
              </c:pt>
              <c:pt idx="2589">
                <c:v>4</c:v>
              </c:pt>
              <c:pt idx="2590">
                <c:v>3</c:v>
              </c:pt>
              <c:pt idx="2591">
                <c:v>4</c:v>
              </c:pt>
              <c:pt idx="2592">
                <c:v>3</c:v>
              </c:pt>
              <c:pt idx="2593">
                <c:v>3</c:v>
              </c:pt>
              <c:pt idx="2594">
                <c:v>3</c:v>
              </c:pt>
              <c:pt idx="2595">
                <c:v>3</c:v>
              </c:pt>
              <c:pt idx="2596">
                <c:v>4</c:v>
              </c:pt>
              <c:pt idx="2597">
                <c:v>3</c:v>
              </c:pt>
              <c:pt idx="2598">
                <c:v>5</c:v>
              </c:pt>
              <c:pt idx="2599">
                <c:v>4</c:v>
              </c:pt>
              <c:pt idx="2600">
                <c:v>4</c:v>
              </c:pt>
              <c:pt idx="2601">
                <c:v>4</c:v>
              </c:pt>
              <c:pt idx="2602">
                <c:v>3</c:v>
              </c:pt>
              <c:pt idx="2603">
                <c:v>4</c:v>
              </c:pt>
              <c:pt idx="2604">
                <c:v>4</c:v>
              </c:pt>
              <c:pt idx="2605">
                <c:v>3</c:v>
              </c:pt>
              <c:pt idx="2606">
                <c:v>3</c:v>
              </c:pt>
              <c:pt idx="2607">
                <c:v>4</c:v>
              </c:pt>
              <c:pt idx="2608">
                <c:v>4</c:v>
              </c:pt>
              <c:pt idx="2609">
                <c:v>3</c:v>
              </c:pt>
              <c:pt idx="2610">
                <c:v>3</c:v>
              </c:pt>
              <c:pt idx="2611">
                <c:v>3</c:v>
              </c:pt>
              <c:pt idx="2612">
                <c:v>3</c:v>
              </c:pt>
              <c:pt idx="2613">
                <c:v>3</c:v>
              </c:pt>
              <c:pt idx="2614">
                <c:v>3</c:v>
              </c:pt>
              <c:pt idx="2615">
                <c:v>3</c:v>
              </c:pt>
              <c:pt idx="2616">
                <c:v>3</c:v>
              </c:pt>
              <c:pt idx="2617">
                <c:v>3</c:v>
              </c:pt>
              <c:pt idx="2618">
                <c:v>3</c:v>
              </c:pt>
              <c:pt idx="2619">
                <c:v>3</c:v>
              </c:pt>
              <c:pt idx="2620">
                <c:v>3</c:v>
              </c:pt>
              <c:pt idx="2621">
                <c:v>3</c:v>
              </c:pt>
              <c:pt idx="2622">
                <c:v>4</c:v>
              </c:pt>
              <c:pt idx="2623">
                <c:v>3</c:v>
              </c:pt>
              <c:pt idx="2624">
                <c:v>3</c:v>
              </c:pt>
              <c:pt idx="2625">
                <c:v>3</c:v>
              </c:pt>
              <c:pt idx="2626">
                <c:v>4</c:v>
              </c:pt>
              <c:pt idx="2627">
                <c:v>4</c:v>
              </c:pt>
              <c:pt idx="2628">
                <c:v>3</c:v>
              </c:pt>
              <c:pt idx="2629">
                <c:v>4</c:v>
              </c:pt>
              <c:pt idx="2630">
                <c:v>3</c:v>
              </c:pt>
              <c:pt idx="2631">
                <c:v>3</c:v>
              </c:pt>
              <c:pt idx="2632">
                <c:v>4</c:v>
              </c:pt>
              <c:pt idx="2633">
                <c:v>3</c:v>
              </c:pt>
              <c:pt idx="2634">
                <c:v>4</c:v>
              </c:pt>
              <c:pt idx="2635">
                <c:v>4</c:v>
              </c:pt>
              <c:pt idx="2636">
                <c:v>3</c:v>
              </c:pt>
              <c:pt idx="2637">
                <c:v>3</c:v>
              </c:pt>
              <c:pt idx="2638">
                <c:v>3</c:v>
              </c:pt>
              <c:pt idx="2639">
                <c:v>5</c:v>
              </c:pt>
              <c:pt idx="2640">
                <c:v>3</c:v>
              </c:pt>
              <c:pt idx="2641">
                <c:v>3</c:v>
              </c:pt>
              <c:pt idx="2642">
                <c:v>3</c:v>
              </c:pt>
              <c:pt idx="2643">
                <c:v>3</c:v>
              </c:pt>
              <c:pt idx="2644">
                <c:v>3</c:v>
              </c:pt>
              <c:pt idx="2645">
                <c:v>3</c:v>
              </c:pt>
              <c:pt idx="2646">
                <c:v>3</c:v>
              </c:pt>
              <c:pt idx="2647">
                <c:v>3</c:v>
              </c:pt>
              <c:pt idx="2648">
                <c:v>3</c:v>
              </c:pt>
              <c:pt idx="2649">
                <c:v>4</c:v>
              </c:pt>
              <c:pt idx="2650">
                <c:v>3</c:v>
              </c:pt>
              <c:pt idx="2651">
                <c:v>3</c:v>
              </c:pt>
              <c:pt idx="2652">
                <c:v>4</c:v>
              </c:pt>
              <c:pt idx="2653">
                <c:v>3</c:v>
              </c:pt>
              <c:pt idx="2654">
                <c:v>3</c:v>
              </c:pt>
              <c:pt idx="2655">
                <c:v>4</c:v>
              </c:pt>
              <c:pt idx="2656">
                <c:v>3</c:v>
              </c:pt>
              <c:pt idx="2657">
                <c:v>3</c:v>
              </c:pt>
              <c:pt idx="2658">
                <c:v>3</c:v>
              </c:pt>
              <c:pt idx="2659">
                <c:v>3</c:v>
              </c:pt>
              <c:pt idx="2660">
                <c:v>3</c:v>
              </c:pt>
              <c:pt idx="2661">
                <c:v>5</c:v>
              </c:pt>
              <c:pt idx="2662">
                <c:v>3</c:v>
              </c:pt>
              <c:pt idx="2663">
                <c:v>5</c:v>
              </c:pt>
              <c:pt idx="2664">
                <c:v>2</c:v>
              </c:pt>
              <c:pt idx="2665">
                <c:v>3</c:v>
              </c:pt>
              <c:pt idx="2666">
                <c:v>3</c:v>
              </c:pt>
              <c:pt idx="2667">
                <c:v>3</c:v>
              </c:pt>
              <c:pt idx="2668">
                <c:v>3</c:v>
              </c:pt>
              <c:pt idx="2669">
                <c:v>3</c:v>
              </c:pt>
              <c:pt idx="2670">
                <c:v>3</c:v>
              </c:pt>
              <c:pt idx="2671">
                <c:v>3</c:v>
              </c:pt>
              <c:pt idx="2672">
                <c:v>3</c:v>
              </c:pt>
              <c:pt idx="2673">
                <c:v>3</c:v>
              </c:pt>
              <c:pt idx="2674">
                <c:v>3</c:v>
              </c:pt>
              <c:pt idx="2675">
                <c:v>4</c:v>
              </c:pt>
              <c:pt idx="2676">
                <c:v>3</c:v>
              </c:pt>
              <c:pt idx="2677">
                <c:v>3</c:v>
              </c:pt>
              <c:pt idx="2678">
                <c:v>4</c:v>
              </c:pt>
              <c:pt idx="2679">
                <c:v>5</c:v>
              </c:pt>
              <c:pt idx="2680">
                <c:v>3</c:v>
              </c:pt>
              <c:pt idx="2681">
                <c:v>3</c:v>
              </c:pt>
              <c:pt idx="2682">
                <c:v>3</c:v>
              </c:pt>
              <c:pt idx="2683">
                <c:v>3</c:v>
              </c:pt>
              <c:pt idx="2684">
                <c:v>3</c:v>
              </c:pt>
              <c:pt idx="2685">
                <c:v>4</c:v>
              </c:pt>
              <c:pt idx="2686">
                <c:v>3</c:v>
              </c:pt>
              <c:pt idx="2687">
                <c:v>3</c:v>
              </c:pt>
              <c:pt idx="2688">
                <c:v>3</c:v>
              </c:pt>
              <c:pt idx="2689">
                <c:v>3</c:v>
              </c:pt>
              <c:pt idx="2690">
                <c:v>3</c:v>
              </c:pt>
              <c:pt idx="2691">
                <c:v>4</c:v>
              </c:pt>
              <c:pt idx="2692">
                <c:v>3</c:v>
              </c:pt>
              <c:pt idx="2693">
                <c:v>5</c:v>
              </c:pt>
              <c:pt idx="2694">
                <c:v>3</c:v>
              </c:pt>
              <c:pt idx="2695">
                <c:v>3</c:v>
              </c:pt>
              <c:pt idx="2696">
                <c:v>3</c:v>
              </c:pt>
              <c:pt idx="2697">
                <c:v>3</c:v>
              </c:pt>
              <c:pt idx="2698">
                <c:v>3</c:v>
              </c:pt>
              <c:pt idx="2699">
                <c:v>3</c:v>
              </c:pt>
              <c:pt idx="2700">
                <c:v>5</c:v>
              </c:pt>
              <c:pt idx="2701">
                <c:v>3</c:v>
              </c:pt>
              <c:pt idx="2702">
                <c:v>3</c:v>
              </c:pt>
              <c:pt idx="2703">
                <c:v>3</c:v>
              </c:pt>
              <c:pt idx="2704">
                <c:v>3</c:v>
              </c:pt>
              <c:pt idx="2705">
                <c:v>5</c:v>
              </c:pt>
              <c:pt idx="2706">
                <c:v>4</c:v>
              </c:pt>
              <c:pt idx="2707">
                <c:v>3</c:v>
              </c:pt>
              <c:pt idx="2708">
                <c:v>3</c:v>
              </c:pt>
              <c:pt idx="2709">
                <c:v>4</c:v>
              </c:pt>
              <c:pt idx="2710">
                <c:v>4</c:v>
              </c:pt>
              <c:pt idx="2711">
                <c:v>5</c:v>
              </c:pt>
              <c:pt idx="2712">
                <c:v>3</c:v>
              </c:pt>
              <c:pt idx="2713">
                <c:v>4</c:v>
              </c:pt>
              <c:pt idx="2714">
                <c:v>4</c:v>
              </c:pt>
              <c:pt idx="2715">
                <c:v>4</c:v>
              </c:pt>
              <c:pt idx="2716">
                <c:v>3</c:v>
              </c:pt>
              <c:pt idx="2717">
                <c:v>3</c:v>
              </c:pt>
              <c:pt idx="2718">
                <c:v>4</c:v>
              </c:pt>
              <c:pt idx="2719">
                <c:v>3</c:v>
              </c:pt>
              <c:pt idx="2720">
                <c:v>3</c:v>
              </c:pt>
              <c:pt idx="2721">
                <c:v>3</c:v>
              </c:pt>
              <c:pt idx="2722">
                <c:v>3</c:v>
              </c:pt>
              <c:pt idx="2723">
                <c:v>3</c:v>
              </c:pt>
              <c:pt idx="2724">
                <c:v>3</c:v>
              </c:pt>
              <c:pt idx="2725">
                <c:v>3</c:v>
              </c:pt>
              <c:pt idx="2726">
                <c:v>3</c:v>
              </c:pt>
              <c:pt idx="2727">
                <c:v>3</c:v>
              </c:pt>
              <c:pt idx="2728">
                <c:v>3</c:v>
              </c:pt>
              <c:pt idx="2729">
                <c:v>3</c:v>
              </c:pt>
              <c:pt idx="2730">
                <c:v>3</c:v>
              </c:pt>
              <c:pt idx="2731">
                <c:v>3</c:v>
              </c:pt>
              <c:pt idx="2732">
                <c:v>3</c:v>
              </c:pt>
              <c:pt idx="2733">
                <c:v>4</c:v>
              </c:pt>
              <c:pt idx="2734">
                <c:v>4</c:v>
              </c:pt>
              <c:pt idx="2735">
                <c:v>5</c:v>
              </c:pt>
              <c:pt idx="2736">
                <c:v>5</c:v>
              </c:pt>
              <c:pt idx="2737">
                <c:v>3</c:v>
              </c:pt>
              <c:pt idx="2738">
                <c:v>3</c:v>
              </c:pt>
              <c:pt idx="2739">
                <c:v>5</c:v>
              </c:pt>
              <c:pt idx="2740">
                <c:v>5</c:v>
              </c:pt>
              <c:pt idx="2741">
                <c:v>4</c:v>
              </c:pt>
              <c:pt idx="2742">
                <c:v>3</c:v>
              </c:pt>
              <c:pt idx="2743">
                <c:v>3</c:v>
              </c:pt>
              <c:pt idx="2744">
                <c:v>3</c:v>
              </c:pt>
              <c:pt idx="2745">
                <c:v>3</c:v>
              </c:pt>
              <c:pt idx="2746">
                <c:v>3</c:v>
              </c:pt>
              <c:pt idx="2747">
                <c:v>3</c:v>
              </c:pt>
              <c:pt idx="2748">
                <c:v>3</c:v>
              </c:pt>
              <c:pt idx="2749">
                <c:v>4</c:v>
              </c:pt>
              <c:pt idx="2750">
                <c:v>4</c:v>
              </c:pt>
              <c:pt idx="2751">
                <c:v>4</c:v>
              </c:pt>
              <c:pt idx="2752">
                <c:v>3</c:v>
              </c:pt>
              <c:pt idx="2753">
                <c:v>3</c:v>
              </c:pt>
              <c:pt idx="2754">
                <c:v>3</c:v>
              </c:pt>
              <c:pt idx="2755">
                <c:v>3</c:v>
              </c:pt>
              <c:pt idx="2756">
                <c:v>4</c:v>
              </c:pt>
              <c:pt idx="2757">
                <c:v>4</c:v>
              </c:pt>
              <c:pt idx="2758">
                <c:v>3</c:v>
              </c:pt>
              <c:pt idx="2759">
                <c:v>3</c:v>
              </c:pt>
              <c:pt idx="2760">
                <c:v>4</c:v>
              </c:pt>
              <c:pt idx="2761">
                <c:v>3</c:v>
              </c:pt>
              <c:pt idx="2762">
                <c:v>4</c:v>
              </c:pt>
              <c:pt idx="2763">
                <c:v>5</c:v>
              </c:pt>
              <c:pt idx="2764">
                <c:v>4</c:v>
              </c:pt>
              <c:pt idx="2765">
                <c:v>3</c:v>
              </c:pt>
              <c:pt idx="2766">
                <c:v>3</c:v>
              </c:pt>
              <c:pt idx="2767">
                <c:v>3</c:v>
              </c:pt>
              <c:pt idx="2768">
                <c:v>3</c:v>
              </c:pt>
              <c:pt idx="2769">
                <c:v>3</c:v>
              </c:pt>
              <c:pt idx="2770">
                <c:v>3</c:v>
              </c:pt>
              <c:pt idx="2771">
                <c:v>4</c:v>
              </c:pt>
              <c:pt idx="2772">
                <c:v>5</c:v>
              </c:pt>
              <c:pt idx="2773">
                <c:v>3</c:v>
              </c:pt>
              <c:pt idx="2774">
                <c:v>3</c:v>
              </c:pt>
              <c:pt idx="2775">
                <c:v>3</c:v>
              </c:pt>
              <c:pt idx="2776">
                <c:v>5</c:v>
              </c:pt>
              <c:pt idx="2777">
                <c:v>3</c:v>
              </c:pt>
              <c:pt idx="2778">
                <c:v>3</c:v>
              </c:pt>
              <c:pt idx="2779">
                <c:v>3</c:v>
              </c:pt>
              <c:pt idx="2780">
                <c:v>4</c:v>
              </c:pt>
              <c:pt idx="2781">
                <c:v>4</c:v>
              </c:pt>
              <c:pt idx="2782">
                <c:v>4</c:v>
              </c:pt>
              <c:pt idx="2783">
                <c:v>3</c:v>
              </c:pt>
              <c:pt idx="2784">
                <c:v>4</c:v>
              </c:pt>
              <c:pt idx="2785">
                <c:v>3</c:v>
              </c:pt>
              <c:pt idx="2786">
                <c:v>3</c:v>
              </c:pt>
              <c:pt idx="2787">
                <c:v>3</c:v>
              </c:pt>
              <c:pt idx="2788">
                <c:v>3</c:v>
              </c:pt>
              <c:pt idx="2789">
                <c:v>4</c:v>
              </c:pt>
              <c:pt idx="2790">
                <c:v>4</c:v>
              </c:pt>
              <c:pt idx="2791">
                <c:v>3</c:v>
              </c:pt>
              <c:pt idx="2792">
                <c:v>3</c:v>
              </c:pt>
              <c:pt idx="2793">
                <c:v>4</c:v>
              </c:pt>
              <c:pt idx="2794">
                <c:v>3</c:v>
              </c:pt>
              <c:pt idx="2795">
                <c:v>4</c:v>
              </c:pt>
              <c:pt idx="2796">
                <c:v>3</c:v>
              </c:pt>
              <c:pt idx="2797">
                <c:v>3</c:v>
              </c:pt>
              <c:pt idx="2798">
                <c:v>3</c:v>
              </c:pt>
              <c:pt idx="2799">
                <c:v>4</c:v>
              </c:pt>
              <c:pt idx="2800">
                <c:v>3</c:v>
              </c:pt>
              <c:pt idx="2801">
                <c:v>3</c:v>
              </c:pt>
              <c:pt idx="2802">
                <c:v>3</c:v>
              </c:pt>
              <c:pt idx="2803">
                <c:v>4</c:v>
              </c:pt>
              <c:pt idx="2804">
                <c:v>3</c:v>
              </c:pt>
              <c:pt idx="2805">
                <c:v>3</c:v>
              </c:pt>
              <c:pt idx="2806">
                <c:v>3</c:v>
              </c:pt>
              <c:pt idx="2807">
                <c:v>3</c:v>
              </c:pt>
              <c:pt idx="2808">
                <c:v>3</c:v>
              </c:pt>
              <c:pt idx="2809">
                <c:v>3</c:v>
              </c:pt>
              <c:pt idx="2810">
                <c:v>3</c:v>
              </c:pt>
              <c:pt idx="2811">
                <c:v>3</c:v>
              </c:pt>
              <c:pt idx="2812">
                <c:v>3</c:v>
              </c:pt>
              <c:pt idx="2813">
                <c:v>3</c:v>
              </c:pt>
              <c:pt idx="2814">
                <c:v>3</c:v>
              </c:pt>
              <c:pt idx="2815">
                <c:v>3</c:v>
              </c:pt>
              <c:pt idx="2816">
                <c:v>3</c:v>
              </c:pt>
              <c:pt idx="2817">
                <c:v>3</c:v>
              </c:pt>
              <c:pt idx="2818">
                <c:v>3</c:v>
              </c:pt>
              <c:pt idx="2819">
                <c:v>3</c:v>
              </c:pt>
              <c:pt idx="2820">
                <c:v>4</c:v>
              </c:pt>
              <c:pt idx="2821">
                <c:v>3</c:v>
              </c:pt>
              <c:pt idx="2822">
                <c:v>4</c:v>
              </c:pt>
              <c:pt idx="2823">
                <c:v>3</c:v>
              </c:pt>
              <c:pt idx="2824">
                <c:v>3</c:v>
              </c:pt>
              <c:pt idx="2825">
                <c:v>4</c:v>
              </c:pt>
              <c:pt idx="2826">
                <c:v>3</c:v>
              </c:pt>
              <c:pt idx="2827">
                <c:v>4</c:v>
              </c:pt>
              <c:pt idx="2828">
                <c:v>3</c:v>
              </c:pt>
              <c:pt idx="2829">
                <c:v>3</c:v>
              </c:pt>
              <c:pt idx="2830">
                <c:v>3</c:v>
              </c:pt>
              <c:pt idx="2831">
                <c:v>3</c:v>
              </c:pt>
              <c:pt idx="2832">
                <c:v>3</c:v>
              </c:pt>
              <c:pt idx="2833">
                <c:v>3</c:v>
              </c:pt>
              <c:pt idx="2834">
                <c:v>4</c:v>
              </c:pt>
              <c:pt idx="2835">
                <c:v>3</c:v>
              </c:pt>
              <c:pt idx="2836">
                <c:v>4</c:v>
              </c:pt>
              <c:pt idx="2837">
                <c:v>4</c:v>
              </c:pt>
              <c:pt idx="2838">
                <c:v>4</c:v>
              </c:pt>
              <c:pt idx="2839">
                <c:v>5</c:v>
              </c:pt>
              <c:pt idx="2840">
                <c:v>3</c:v>
              </c:pt>
              <c:pt idx="2841">
                <c:v>3</c:v>
              </c:pt>
              <c:pt idx="2842">
                <c:v>5</c:v>
              </c:pt>
              <c:pt idx="2843">
                <c:v>3</c:v>
              </c:pt>
              <c:pt idx="2844">
                <c:v>5</c:v>
              </c:pt>
              <c:pt idx="2845">
                <c:v>4</c:v>
              </c:pt>
              <c:pt idx="2846">
                <c:v>3</c:v>
              </c:pt>
              <c:pt idx="2847">
                <c:v>4</c:v>
              </c:pt>
              <c:pt idx="2848">
                <c:v>3</c:v>
              </c:pt>
              <c:pt idx="2849">
                <c:v>3</c:v>
              </c:pt>
              <c:pt idx="2850">
                <c:v>3</c:v>
              </c:pt>
              <c:pt idx="2851">
                <c:v>4</c:v>
              </c:pt>
              <c:pt idx="2852">
                <c:v>4</c:v>
              </c:pt>
              <c:pt idx="2853">
                <c:v>3</c:v>
              </c:pt>
              <c:pt idx="2854">
                <c:v>5</c:v>
              </c:pt>
              <c:pt idx="2855">
                <c:v>3</c:v>
              </c:pt>
              <c:pt idx="2856">
                <c:v>4</c:v>
              </c:pt>
              <c:pt idx="2857">
                <c:v>2</c:v>
              </c:pt>
              <c:pt idx="2858">
                <c:v>3</c:v>
              </c:pt>
              <c:pt idx="2859">
                <c:v>3</c:v>
              </c:pt>
              <c:pt idx="2860">
                <c:v>5</c:v>
              </c:pt>
              <c:pt idx="2861">
                <c:v>3</c:v>
              </c:pt>
              <c:pt idx="2862">
                <c:v>5</c:v>
              </c:pt>
              <c:pt idx="2863">
                <c:v>3</c:v>
              </c:pt>
              <c:pt idx="2864">
                <c:v>4</c:v>
              </c:pt>
              <c:pt idx="2865">
                <c:v>3</c:v>
              </c:pt>
              <c:pt idx="2866">
                <c:v>4</c:v>
              </c:pt>
              <c:pt idx="2867">
                <c:v>4</c:v>
              </c:pt>
              <c:pt idx="2868">
                <c:v>3</c:v>
              </c:pt>
              <c:pt idx="2869">
                <c:v>3</c:v>
              </c:pt>
              <c:pt idx="2870">
                <c:v>4</c:v>
              </c:pt>
              <c:pt idx="2871">
                <c:v>4</c:v>
              </c:pt>
              <c:pt idx="2872">
                <c:v>3</c:v>
              </c:pt>
              <c:pt idx="2873">
                <c:v>3</c:v>
              </c:pt>
              <c:pt idx="2874">
                <c:v>3</c:v>
              </c:pt>
              <c:pt idx="2875">
                <c:v>3</c:v>
              </c:pt>
              <c:pt idx="2876">
                <c:v>4</c:v>
              </c:pt>
              <c:pt idx="2877">
                <c:v>3</c:v>
              </c:pt>
              <c:pt idx="2878">
                <c:v>5</c:v>
              </c:pt>
              <c:pt idx="2879">
                <c:v>3</c:v>
              </c:pt>
              <c:pt idx="2880">
                <c:v>5</c:v>
              </c:pt>
              <c:pt idx="2881">
                <c:v>4</c:v>
              </c:pt>
              <c:pt idx="2882">
                <c:v>4</c:v>
              </c:pt>
              <c:pt idx="2883">
                <c:v>3</c:v>
              </c:pt>
              <c:pt idx="2884">
                <c:v>4</c:v>
              </c:pt>
              <c:pt idx="2885">
                <c:v>3</c:v>
              </c:pt>
              <c:pt idx="2886">
                <c:v>3</c:v>
              </c:pt>
              <c:pt idx="2887">
                <c:v>3</c:v>
              </c:pt>
              <c:pt idx="2888">
                <c:v>3</c:v>
              </c:pt>
              <c:pt idx="2889">
                <c:v>3</c:v>
              </c:pt>
              <c:pt idx="2890">
                <c:v>4</c:v>
              </c:pt>
              <c:pt idx="2891">
                <c:v>4</c:v>
              </c:pt>
              <c:pt idx="2892">
                <c:v>3</c:v>
              </c:pt>
              <c:pt idx="2893">
                <c:v>5</c:v>
              </c:pt>
              <c:pt idx="2894">
                <c:v>3</c:v>
              </c:pt>
              <c:pt idx="2895">
                <c:v>3</c:v>
              </c:pt>
              <c:pt idx="2896">
                <c:v>3</c:v>
              </c:pt>
              <c:pt idx="2897">
                <c:v>3</c:v>
              </c:pt>
              <c:pt idx="2898">
                <c:v>3</c:v>
              </c:pt>
              <c:pt idx="2899">
                <c:v>4</c:v>
              </c:pt>
              <c:pt idx="2900">
                <c:v>3</c:v>
              </c:pt>
              <c:pt idx="2901">
                <c:v>3</c:v>
              </c:pt>
              <c:pt idx="2902">
                <c:v>3</c:v>
              </c:pt>
              <c:pt idx="2903">
                <c:v>3</c:v>
              </c:pt>
              <c:pt idx="2904">
                <c:v>3</c:v>
              </c:pt>
              <c:pt idx="2905">
                <c:v>3</c:v>
              </c:pt>
              <c:pt idx="2906">
                <c:v>3</c:v>
              </c:pt>
              <c:pt idx="2907">
                <c:v>4</c:v>
              </c:pt>
              <c:pt idx="2908">
                <c:v>3</c:v>
              </c:pt>
              <c:pt idx="2909">
                <c:v>3</c:v>
              </c:pt>
              <c:pt idx="2910">
                <c:v>3</c:v>
              </c:pt>
              <c:pt idx="2911">
                <c:v>3</c:v>
              </c:pt>
              <c:pt idx="2912">
                <c:v>3</c:v>
              </c:pt>
              <c:pt idx="2913">
                <c:v>3</c:v>
              </c:pt>
              <c:pt idx="2914">
                <c:v>3</c:v>
              </c:pt>
              <c:pt idx="2915">
                <c:v>3</c:v>
              </c:pt>
              <c:pt idx="2916">
                <c:v>3</c:v>
              </c:pt>
              <c:pt idx="2917">
                <c:v>3</c:v>
              </c:pt>
              <c:pt idx="2918">
                <c:v>3</c:v>
              </c:pt>
              <c:pt idx="2919">
                <c:v>3</c:v>
              </c:pt>
              <c:pt idx="2920">
                <c:v>3</c:v>
              </c:pt>
              <c:pt idx="2921">
                <c:v>5</c:v>
              </c:pt>
              <c:pt idx="2922">
                <c:v>3</c:v>
              </c:pt>
              <c:pt idx="2923">
                <c:v>4</c:v>
              </c:pt>
              <c:pt idx="2924">
                <c:v>3</c:v>
              </c:pt>
              <c:pt idx="2925">
                <c:v>4</c:v>
              </c:pt>
              <c:pt idx="2926">
                <c:v>3</c:v>
              </c:pt>
              <c:pt idx="2927">
                <c:v>4</c:v>
              </c:pt>
              <c:pt idx="2928">
                <c:v>4</c:v>
              </c:pt>
              <c:pt idx="2929">
                <c:v>3</c:v>
              </c:pt>
              <c:pt idx="2930">
                <c:v>3</c:v>
              </c:pt>
              <c:pt idx="2931">
                <c:v>3</c:v>
              </c:pt>
              <c:pt idx="2932">
                <c:v>3</c:v>
              </c:pt>
              <c:pt idx="2933">
                <c:v>3</c:v>
              </c:pt>
              <c:pt idx="2934">
                <c:v>3</c:v>
              </c:pt>
              <c:pt idx="2935">
                <c:v>4</c:v>
              </c:pt>
              <c:pt idx="2936">
                <c:v>4</c:v>
              </c:pt>
              <c:pt idx="2937">
                <c:v>4</c:v>
              </c:pt>
              <c:pt idx="2938">
                <c:v>3</c:v>
              </c:pt>
              <c:pt idx="2939">
                <c:v>4</c:v>
              </c:pt>
              <c:pt idx="2940">
                <c:v>4</c:v>
              </c:pt>
              <c:pt idx="2941">
                <c:v>5</c:v>
              </c:pt>
              <c:pt idx="2942">
                <c:v>3</c:v>
              </c:pt>
              <c:pt idx="2943">
                <c:v>4</c:v>
              </c:pt>
              <c:pt idx="2944">
                <c:v>3</c:v>
              </c:pt>
              <c:pt idx="2945">
                <c:v>4</c:v>
              </c:pt>
              <c:pt idx="2946">
                <c:v>3</c:v>
              </c:pt>
              <c:pt idx="2947">
                <c:v>3</c:v>
              </c:pt>
              <c:pt idx="2948">
                <c:v>3</c:v>
              </c:pt>
              <c:pt idx="2949">
                <c:v>3</c:v>
              </c:pt>
              <c:pt idx="2950">
                <c:v>3</c:v>
              </c:pt>
              <c:pt idx="2951">
                <c:v>4</c:v>
              </c:pt>
              <c:pt idx="2952">
                <c:v>3</c:v>
              </c:pt>
              <c:pt idx="2953">
                <c:v>3</c:v>
              </c:pt>
              <c:pt idx="2954">
                <c:v>3</c:v>
              </c:pt>
              <c:pt idx="2955">
                <c:v>3</c:v>
              </c:pt>
              <c:pt idx="2956">
                <c:v>4</c:v>
              </c:pt>
              <c:pt idx="2957">
                <c:v>5</c:v>
              </c:pt>
              <c:pt idx="2958">
                <c:v>3</c:v>
              </c:pt>
              <c:pt idx="2959">
                <c:v>3</c:v>
              </c:pt>
              <c:pt idx="2960">
                <c:v>3</c:v>
              </c:pt>
              <c:pt idx="2961">
                <c:v>3</c:v>
              </c:pt>
              <c:pt idx="2962">
                <c:v>3</c:v>
              </c:pt>
              <c:pt idx="2963">
                <c:v>3</c:v>
              </c:pt>
              <c:pt idx="2964">
                <c:v>4</c:v>
              </c:pt>
              <c:pt idx="2965">
                <c:v>3</c:v>
              </c:pt>
              <c:pt idx="2966">
                <c:v>2</c:v>
              </c:pt>
              <c:pt idx="2967">
                <c:v>4</c:v>
              </c:pt>
              <c:pt idx="2968">
                <c:v>3</c:v>
              </c:pt>
              <c:pt idx="2969">
                <c:v>3</c:v>
              </c:pt>
              <c:pt idx="2970">
                <c:v>5</c:v>
              </c:pt>
              <c:pt idx="2971">
                <c:v>3</c:v>
              </c:pt>
              <c:pt idx="2972">
                <c:v>3</c:v>
              </c:pt>
              <c:pt idx="2973">
                <c:v>3</c:v>
              </c:pt>
              <c:pt idx="2974">
                <c:v>3</c:v>
              </c:pt>
              <c:pt idx="2975">
                <c:v>3</c:v>
              </c:pt>
              <c:pt idx="2976">
                <c:v>3</c:v>
              </c:pt>
              <c:pt idx="2977">
                <c:v>3</c:v>
              </c:pt>
              <c:pt idx="2978">
                <c:v>4</c:v>
              </c:pt>
              <c:pt idx="2979">
                <c:v>4</c:v>
              </c:pt>
              <c:pt idx="2980">
                <c:v>4</c:v>
              </c:pt>
              <c:pt idx="2981">
                <c:v>3</c:v>
              </c:pt>
              <c:pt idx="2982">
                <c:v>3</c:v>
              </c:pt>
              <c:pt idx="2983">
                <c:v>5</c:v>
              </c:pt>
              <c:pt idx="2984">
                <c:v>3</c:v>
              </c:pt>
              <c:pt idx="2985">
                <c:v>4</c:v>
              </c:pt>
              <c:pt idx="2986">
                <c:v>5</c:v>
              </c:pt>
              <c:pt idx="2987">
                <c:v>5</c:v>
              </c:pt>
              <c:pt idx="2988">
                <c:v>3</c:v>
              </c:pt>
              <c:pt idx="2989">
                <c:v>4</c:v>
              </c:pt>
              <c:pt idx="2990">
                <c:v>3</c:v>
              </c:pt>
              <c:pt idx="2991">
                <c:v>3</c:v>
              </c:pt>
              <c:pt idx="2992">
                <c:v>3</c:v>
              </c:pt>
              <c:pt idx="2993">
                <c:v>4</c:v>
              </c:pt>
              <c:pt idx="2994">
                <c:v>3</c:v>
              </c:pt>
              <c:pt idx="2995">
                <c:v>3</c:v>
              </c:pt>
              <c:pt idx="2996">
                <c:v>3</c:v>
              </c:pt>
              <c:pt idx="2997">
                <c:v>4</c:v>
              </c:pt>
              <c:pt idx="2998">
                <c:v>3</c:v>
              </c:pt>
              <c:pt idx="2999">
                <c:v>3</c:v>
              </c:pt>
              <c:pt idx="3000">
                <c:v>3</c:v>
              </c:pt>
              <c:pt idx="3001">
                <c:v>4</c:v>
              </c:pt>
              <c:pt idx="3002">
                <c:v>3</c:v>
              </c:pt>
              <c:pt idx="3003">
                <c:v>4</c:v>
              </c:pt>
              <c:pt idx="3004">
                <c:v>3</c:v>
              </c:pt>
              <c:pt idx="3005">
                <c:v>4</c:v>
              </c:pt>
              <c:pt idx="3006">
                <c:v>3</c:v>
              </c:pt>
              <c:pt idx="3007">
                <c:v>4</c:v>
              </c:pt>
              <c:pt idx="3008">
                <c:v>3</c:v>
              </c:pt>
              <c:pt idx="3009">
                <c:v>3</c:v>
              </c:pt>
              <c:pt idx="3010">
                <c:v>3</c:v>
              </c:pt>
              <c:pt idx="3011">
                <c:v>3</c:v>
              </c:pt>
              <c:pt idx="3012">
                <c:v>3</c:v>
              </c:pt>
              <c:pt idx="3013">
                <c:v>3</c:v>
              </c:pt>
              <c:pt idx="3014">
                <c:v>3</c:v>
              </c:pt>
              <c:pt idx="3015">
                <c:v>4</c:v>
              </c:pt>
              <c:pt idx="3016">
                <c:v>3</c:v>
              </c:pt>
              <c:pt idx="3017">
                <c:v>3</c:v>
              </c:pt>
              <c:pt idx="3018">
                <c:v>4</c:v>
              </c:pt>
              <c:pt idx="3019">
                <c:v>3</c:v>
              </c:pt>
              <c:pt idx="3020">
                <c:v>4</c:v>
              </c:pt>
              <c:pt idx="3021">
                <c:v>3</c:v>
              </c:pt>
              <c:pt idx="3022">
                <c:v>3</c:v>
              </c:pt>
              <c:pt idx="3023">
                <c:v>4</c:v>
              </c:pt>
              <c:pt idx="3024">
                <c:v>3</c:v>
              </c:pt>
              <c:pt idx="3025">
                <c:v>3</c:v>
              </c:pt>
              <c:pt idx="3026">
                <c:v>3</c:v>
              </c:pt>
              <c:pt idx="3027">
                <c:v>5</c:v>
              </c:pt>
              <c:pt idx="3028">
                <c:v>3</c:v>
              </c:pt>
              <c:pt idx="3029">
                <c:v>4</c:v>
              </c:pt>
              <c:pt idx="3030">
                <c:v>4</c:v>
              </c:pt>
              <c:pt idx="3031">
                <c:v>4</c:v>
              </c:pt>
              <c:pt idx="3032">
                <c:v>3</c:v>
              </c:pt>
              <c:pt idx="3033">
                <c:v>3</c:v>
              </c:pt>
              <c:pt idx="3034">
                <c:v>1</c:v>
              </c:pt>
              <c:pt idx="3035">
                <c:v>3</c:v>
              </c:pt>
              <c:pt idx="3036">
                <c:v>3</c:v>
              </c:pt>
              <c:pt idx="3037">
                <c:v>4</c:v>
              </c:pt>
              <c:pt idx="3038">
                <c:v>3</c:v>
              </c:pt>
              <c:pt idx="3039">
                <c:v>4</c:v>
              </c:pt>
              <c:pt idx="3040">
                <c:v>4</c:v>
              </c:pt>
              <c:pt idx="3041">
                <c:v>3</c:v>
              </c:pt>
              <c:pt idx="3042">
                <c:v>4</c:v>
              </c:pt>
              <c:pt idx="3043">
                <c:v>4</c:v>
              </c:pt>
              <c:pt idx="3044">
                <c:v>4</c:v>
              </c:pt>
              <c:pt idx="3045">
                <c:v>3</c:v>
              </c:pt>
              <c:pt idx="3046">
                <c:v>3</c:v>
              </c:pt>
              <c:pt idx="3047">
                <c:v>3</c:v>
              </c:pt>
              <c:pt idx="3048">
                <c:v>3</c:v>
              </c:pt>
              <c:pt idx="3049">
                <c:v>3</c:v>
              </c:pt>
              <c:pt idx="3050">
                <c:v>4</c:v>
              </c:pt>
              <c:pt idx="3051">
                <c:v>4</c:v>
              </c:pt>
              <c:pt idx="3052">
                <c:v>4</c:v>
              </c:pt>
              <c:pt idx="3053">
                <c:v>3</c:v>
              </c:pt>
              <c:pt idx="3054">
                <c:v>3</c:v>
              </c:pt>
              <c:pt idx="3055">
                <c:v>5</c:v>
              </c:pt>
              <c:pt idx="3056">
                <c:v>4</c:v>
              </c:pt>
              <c:pt idx="3057">
                <c:v>3</c:v>
              </c:pt>
              <c:pt idx="3058">
                <c:v>3</c:v>
              </c:pt>
              <c:pt idx="3059">
                <c:v>3</c:v>
              </c:pt>
              <c:pt idx="3060">
                <c:v>5</c:v>
              </c:pt>
              <c:pt idx="3061">
                <c:v>4</c:v>
              </c:pt>
              <c:pt idx="3062">
                <c:v>3</c:v>
              </c:pt>
              <c:pt idx="3063">
                <c:v>3</c:v>
              </c:pt>
              <c:pt idx="3064">
                <c:v>3</c:v>
              </c:pt>
              <c:pt idx="3065">
                <c:v>3</c:v>
              </c:pt>
              <c:pt idx="3066">
                <c:v>5</c:v>
              </c:pt>
              <c:pt idx="3067">
                <c:v>3</c:v>
              </c:pt>
              <c:pt idx="3068">
                <c:v>3</c:v>
              </c:pt>
              <c:pt idx="3069">
                <c:v>3</c:v>
              </c:pt>
              <c:pt idx="3070">
                <c:v>3</c:v>
              </c:pt>
              <c:pt idx="3071">
                <c:v>3</c:v>
              </c:pt>
              <c:pt idx="3072">
                <c:v>4</c:v>
              </c:pt>
              <c:pt idx="3073">
                <c:v>3</c:v>
              </c:pt>
              <c:pt idx="3074">
                <c:v>4</c:v>
              </c:pt>
              <c:pt idx="3075">
                <c:v>4</c:v>
              </c:pt>
              <c:pt idx="3076">
                <c:v>3</c:v>
              </c:pt>
              <c:pt idx="3077">
                <c:v>3</c:v>
              </c:pt>
              <c:pt idx="3078">
                <c:v>5</c:v>
              </c:pt>
              <c:pt idx="3079">
                <c:v>4</c:v>
              </c:pt>
              <c:pt idx="3080">
                <c:v>3</c:v>
              </c:pt>
              <c:pt idx="3081">
                <c:v>4</c:v>
              </c:pt>
              <c:pt idx="3082">
                <c:v>4</c:v>
              </c:pt>
              <c:pt idx="3083">
                <c:v>4</c:v>
              </c:pt>
              <c:pt idx="3084">
                <c:v>4</c:v>
              </c:pt>
              <c:pt idx="3085">
                <c:v>4</c:v>
              </c:pt>
              <c:pt idx="3086">
                <c:v>3</c:v>
              </c:pt>
              <c:pt idx="3087">
                <c:v>3</c:v>
              </c:pt>
              <c:pt idx="3088">
                <c:v>3</c:v>
              </c:pt>
              <c:pt idx="3089">
                <c:v>3</c:v>
              </c:pt>
              <c:pt idx="3090">
                <c:v>3</c:v>
              </c:pt>
              <c:pt idx="3091">
                <c:v>3</c:v>
              </c:pt>
              <c:pt idx="3092">
                <c:v>4</c:v>
              </c:pt>
              <c:pt idx="3093">
                <c:v>3</c:v>
              </c:pt>
              <c:pt idx="3094">
                <c:v>3</c:v>
              </c:pt>
              <c:pt idx="3095">
                <c:v>5</c:v>
              </c:pt>
              <c:pt idx="3096">
                <c:v>4</c:v>
              </c:pt>
              <c:pt idx="3097">
                <c:v>3</c:v>
              </c:pt>
              <c:pt idx="3098">
                <c:v>3</c:v>
              </c:pt>
              <c:pt idx="3099">
                <c:v>3</c:v>
              </c:pt>
              <c:pt idx="3100">
                <c:v>3</c:v>
              </c:pt>
              <c:pt idx="3101">
                <c:v>3</c:v>
              </c:pt>
              <c:pt idx="3102">
                <c:v>5</c:v>
              </c:pt>
              <c:pt idx="3103">
                <c:v>3</c:v>
              </c:pt>
              <c:pt idx="3104">
                <c:v>3</c:v>
              </c:pt>
              <c:pt idx="3105">
                <c:v>4</c:v>
              </c:pt>
              <c:pt idx="3106">
                <c:v>4</c:v>
              </c:pt>
              <c:pt idx="3107">
                <c:v>3</c:v>
              </c:pt>
              <c:pt idx="3108">
                <c:v>3</c:v>
              </c:pt>
              <c:pt idx="3109">
                <c:v>3</c:v>
              </c:pt>
              <c:pt idx="3110">
                <c:v>3</c:v>
              </c:pt>
              <c:pt idx="3111">
                <c:v>3</c:v>
              </c:pt>
              <c:pt idx="3112">
                <c:v>3</c:v>
              </c:pt>
              <c:pt idx="3113">
                <c:v>3</c:v>
              </c:pt>
              <c:pt idx="3114">
                <c:v>4</c:v>
              </c:pt>
              <c:pt idx="3115">
                <c:v>3</c:v>
              </c:pt>
              <c:pt idx="3116">
                <c:v>3</c:v>
              </c:pt>
              <c:pt idx="3117">
                <c:v>5</c:v>
              </c:pt>
              <c:pt idx="3118">
                <c:v>3</c:v>
              </c:pt>
              <c:pt idx="3119">
                <c:v>4</c:v>
              </c:pt>
              <c:pt idx="3120">
                <c:v>4</c:v>
              </c:pt>
              <c:pt idx="3121">
                <c:v>4</c:v>
              </c:pt>
              <c:pt idx="3122">
                <c:v>3</c:v>
              </c:pt>
              <c:pt idx="3123">
                <c:v>4</c:v>
              </c:pt>
              <c:pt idx="3124">
                <c:v>3</c:v>
              </c:pt>
              <c:pt idx="3125">
                <c:v>3</c:v>
              </c:pt>
              <c:pt idx="3126">
                <c:v>5</c:v>
              </c:pt>
              <c:pt idx="3127">
                <c:v>3</c:v>
              </c:pt>
              <c:pt idx="3128">
                <c:v>3</c:v>
              </c:pt>
              <c:pt idx="3129">
                <c:v>3</c:v>
              </c:pt>
              <c:pt idx="3130">
                <c:v>4</c:v>
              </c:pt>
              <c:pt idx="3131">
                <c:v>3</c:v>
              </c:pt>
              <c:pt idx="3132">
                <c:v>5</c:v>
              </c:pt>
              <c:pt idx="3133">
                <c:v>5</c:v>
              </c:pt>
              <c:pt idx="3134">
                <c:v>4</c:v>
              </c:pt>
              <c:pt idx="3135">
                <c:v>4</c:v>
              </c:pt>
              <c:pt idx="3136">
                <c:v>4</c:v>
              </c:pt>
              <c:pt idx="3137">
                <c:v>3</c:v>
              </c:pt>
              <c:pt idx="3138">
                <c:v>3</c:v>
              </c:pt>
              <c:pt idx="3139">
                <c:v>4</c:v>
              </c:pt>
              <c:pt idx="3140">
                <c:v>5</c:v>
              </c:pt>
              <c:pt idx="3141">
                <c:v>3</c:v>
              </c:pt>
              <c:pt idx="3142">
                <c:v>3</c:v>
              </c:pt>
              <c:pt idx="3143">
                <c:v>4</c:v>
              </c:pt>
              <c:pt idx="3144">
                <c:v>3</c:v>
              </c:pt>
              <c:pt idx="3145">
                <c:v>3</c:v>
              </c:pt>
              <c:pt idx="3146">
                <c:v>3</c:v>
              </c:pt>
              <c:pt idx="3147">
                <c:v>3</c:v>
              </c:pt>
              <c:pt idx="3148">
                <c:v>3</c:v>
              </c:pt>
              <c:pt idx="3149">
                <c:v>3</c:v>
              </c:pt>
              <c:pt idx="3150">
                <c:v>3</c:v>
              </c:pt>
              <c:pt idx="3151">
                <c:v>3</c:v>
              </c:pt>
              <c:pt idx="3152">
                <c:v>3</c:v>
              </c:pt>
              <c:pt idx="3153">
                <c:v>4</c:v>
              </c:pt>
              <c:pt idx="3154">
                <c:v>3</c:v>
              </c:pt>
              <c:pt idx="3155">
                <c:v>4</c:v>
              </c:pt>
              <c:pt idx="3156">
                <c:v>3</c:v>
              </c:pt>
              <c:pt idx="3157">
                <c:v>3</c:v>
              </c:pt>
              <c:pt idx="3158">
                <c:v>3</c:v>
              </c:pt>
              <c:pt idx="3159">
                <c:v>3</c:v>
              </c:pt>
              <c:pt idx="3160">
                <c:v>3</c:v>
              </c:pt>
              <c:pt idx="3161">
                <c:v>3</c:v>
              </c:pt>
              <c:pt idx="3162">
                <c:v>3</c:v>
              </c:pt>
              <c:pt idx="3163">
                <c:v>3</c:v>
              </c:pt>
              <c:pt idx="3164">
                <c:v>3</c:v>
              </c:pt>
              <c:pt idx="3165">
                <c:v>3</c:v>
              </c:pt>
              <c:pt idx="3166">
                <c:v>3</c:v>
              </c:pt>
              <c:pt idx="3167">
                <c:v>3</c:v>
              </c:pt>
              <c:pt idx="3168">
                <c:v>3</c:v>
              </c:pt>
              <c:pt idx="3169">
                <c:v>3</c:v>
              </c:pt>
              <c:pt idx="3170">
                <c:v>4</c:v>
              </c:pt>
              <c:pt idx="3171">
                <c:v>4</c:v>
              </c:pt>
              <c:pt idx="3172">
                <c:v>3</c:v>
              </c:pt>
              <c:pt idx="3173">
                <c:v>3</c:v>
              </c:pt>
              <c:pt idx="3174">
                <c:v>3</c:v>
              </c:pt>
              <c:pt idx="3175">
                <c:v>3</c:v>
              </c:pt>
              <c:pt idx="3176">
                <c:v>3</c:v>
              </c:pt>
              <c:pt idx="3177">
                <c:v>5</c:v>
              </c:pt>
              <c:pt idx="3178">
                <c:v>3</c:v>
              </c:pt>
              <c:pt idx="3179">
                <c:v>4</c:v>
              </c:pt>
              <c:pt idx="3180">
                <c:v>4</c:v>
              </c:pt>
              <c:pt idx="3181">
                <c:v>3</c:v>
              </c:pt>
              <c:pt idx="3182">
                <c:v>4</c:v>
              </c:pt>
              <c:pt idx="3183">
                <c:v>3</c:v>
              </c:pt>
              <c:pt idx="3184">
                <c:v>3</c:v>
              </c:pt>
              <c:pt idx="3185">
                <c:v>3</c:v>
              </c:pt>
              <c:pt idx="3186">
                <c:v>5</c:v>
              </c:pt>
              <c:pt idx="3187">
                <c:v>4</c:v>
              </c:pt>
              <c:pt idx="3188">
                <c:v>3</c:v>
              </c:pt>
              <c:pt idx="3189">
                <c:v>3</c:v>
              </c:pt>
              <c:pt idx="3190">
                <c:v>3</c:v>
              </c:pt>
              <c:pt idx="3191">
                <c:v>3</c:v>
              </c:pt>
              <c:pt idx="3192">
                <c:v>4</c:v>
              </c:pt>
              <c:pt idx="3193">
                <c:v>3</c:v>
              </c:pt>
              <c:pt idx="3194">
                <c:v>3</c:v>
              </c:pt>
              <c:pt idx="3195">
                <c:v>5</c:v>
              </c:pt>
              <c:pt idx="3196">
                <c:v>3</c:v>
              </c:pt>
              <c:pt idx="3197">
                <c:v>3</c:v>
              </c:pt>
              <c:pt idx="3198">
                <c:v>5</c:v>
              </c:pt>
              <c:pt idx="3199">
                <c:v>3</c:v>
              </c:pt>
              <c:pt idx="3200">
                <c:v>3</c:v>
              </c:pt>
              <c:pt idx="3201">
                <c:v>3</c:v>
              </c:pt>
              <c:pt idx="3202">
                <c:v>3</c:v>
              </c:pt>
              <c:pt idx="3203">
                <c:v>3</c:v>
              </c:pt>
              <c:pt idx="3204">
                <c:v>4</c:v>
              </c:pt>
              <c:pt idx="3205">
                <c:v>3</c:v>
              </c:pt>
              <c:pt idx="3206">
                <c:v>5</c:v>
              </c:pt>
              <c:pt idx="3207">
                <c:v>5</c:v>
              </c:pt>
              <c:pt idx="3208">
                <c:v>3</c:v>
              </c:pt>
              <c:pt idx="3209">
                <c:v>3</c:v>
              </c:pt>
              <c:pt idx="3210">
                <c:v>5</c:v>
              </c:pt>
              <c:pt idx="3211">
                <c:v>5</c:v>
              </c:pt>
              <c:pt idx="3212">
                <c:v>4</c:v>
              </c:pt>
              <c:pt idx="3213">
                <c:v>3</c:v>
              </c:pt>
              <c:pt idx="3214">
                <c:v>3</c:v>
              </c:pt>
              <c:pt idx="3215">
                <c:v>3</c:v>
              </c:pt>
              <c:pt idx="3216">
                <c:v>5</c:v>
              </c:pt>
              <c:pt idx="3217">
                <c:v>3</c:v>
              </c:pt>
              <c:pt idx="3218">
                <c:v>3</c:v>
              </c:pt>
              <c:pt idx="3219">
                <c:v>4</c:v>
              </c:pt>
              <c:pt idx="3220">
                <c:v>5</c:v>
              </c:pt>
              <c:pt idx="3221">
                <c:v>3</c:v>
              </c:pt>
              <c:pt idx="3222">
                <c:v>4</c:v>
              </c:pt>
              <c:pt idx="3223">
                <c:v>4</c:v>
              </c:pt>
              <c:pt idx="3224">
                <c:v>5</c:v>
              </c:pt>
              <c:pt idx="3225">
                <c:v>3</c:v>
              </c:pt>
              <c:pt idx="3226">
                <c:v>4</c:v>
              </c:pt>
              <c:pt idx="3227">
                <c:v>3</c:v>
              </c:pt>
              <c:pt idx="3228">
                <c:v>4</c:v>
              </c:pt>
              <c:pt idx="3229">
                <c:v>3</c:v>
              </c:pt>
              <c:pt idx="3230">
                <c:v>4</c:v>
              </c:pt>
              <c:pt idx="3231">
                <c:v>3</c:v>
              </c:pt>
              <c:pt idx="3232">
                <c:v>3</c:v>
              </c:pt>
              <c:pt idx="3233">
                <c:v>4</c:v>
              </c:pt>
              <c:pt idx="3234">
                <c:v>5</c:v>
              </c:pt>
              <c:pt idx="3235">
                <c:v>4</c:v>
              </c:pt>
              <c:pt idx="3236">
                <c:v>4</c:v>
              </c:pt>
              <c:pt idx="3237">
                <c:v>3</c:v>
              </c:pt>
              <c:pt idx="3238">
                <c:v>3</c:v>
              </c:pt>
              <c:pt idx="3239">
                <c:v>3</c:v>
              </c:pt>
              <c:pt idx="3240">
                <c:v>3</c:v>
              </c:pt>
              <c:pt idx="3241">
                <c:v>3</c:v>
              </c:pt>
              <c:pt idx="3242">
                <c:v>4</c:v>
              </c:pt>
              <c:pt idx="3243">
                <c:v>4</c:v>
              </c:pt>
              <c:pt idx="3244">
                <c:v>4</c:v>
              </c:pt>
              <c:pt idx="3245">
                <c:v>3</c:v>
              </c:pt>
              <c:pt idx="3246">
                <c:v>3</c:v>
              </c:pt>
              <c:pt idx="3247">
                <c:v>3</c:v>
              </c:pt>
              <c:pt idx="3248">
                <c:v>3</c:v>
              </c:pt>
              <c:pt idx="3249">
                <c:v>4</c:v>
              </c:pt>
              <c:pt idx="3250">
                <c:v>3</c:v>
              </c:pt>
              <c:pt idx="3251">
                <c:v>5</c:v>
              </c:pt>
              <c:pt idx="3252">
                <c:v>3</c:v>
              </c:pt>
              <c:pt idx="3253">
                <c:v>4</c:v>
              </c:pt>
              <c:pt idx="3254">
                <c:v>3</c:v>
              </c:pt>
              <c:pt idx="3255">
                <c:v>4</c:v>
              </c:pt>
              <c:pt idx="3256">
                <c:v>3</c:v>
              </c:pt>
              <c:pt idx="3257">
                <c:v>4</c:v>
              </c:pt>
              <c:pt idx="3258">
                <c:v>3</c:v>
              </c:pt>
              <c:pt idx="3259">
                <c:v>5</c:v>
              </c:pt>
              <c:pt idx="3260">
                <c:v>3</c:v>
              </c:pt>
              <c:pt idx="3261">
                <c:v>3</c:v>
              </c:pt>
              <c:pt idx="3262">
                <c:v>4</c:v>
              </c:pt>
              <c:pt idx="3263">
                <c:v>3</c:v>
              </c:pt>
              <c:pt idx="3264">
                <c:v>3</c:v>
              </c:pt>
              <c:pt idx="3265">
                <c:v>4</c:v>
              </c:pt>
              <c:pt idx="3266">
                <c:v>3</c:v>
              </c:pt>
              <c:pt idx="3267">
                <c:v>4</c:v>
              </c:pt>
              <c:pt idx="3268">
                <c:v>3</c:v>
              </c:pt>
              <c:pt idx="3269">
                <c:v>3</c:v>
              </c:pt>
              <c:pt idx="3270">
                <c:v>3</c:v>
              </c:pt>
              <c:pt idx="3271">
                <c:v>3</c:v>
              </c:pt>
              <c:pt idx="3272">
                <c:v>3</c:v>
              </c:pt>
              <c:pt idx="3273">
                <c:v>3</c:v>
              </c:pt>
              <c:pt idx="3274">
                <c:v>3</c:v>
              </c:pt>
              <c:pt idx="3275">
                <c:v>3</c:v>
              </c:pt>
              <c:pt idx="3276">
                <c:v>4</c:v>
              </c:pt>
              <c:pt idx="3277">
                <c:v>4</c:v>
              </c:pt>
              <c:pt idx="3278">
                <c:v>3</c:v>
              </c:pt>
              <c:pt idx="3279">
                <c:v>3</c:v>
              </c:pt>
              <c:pt idx="3280">
                <c:v>3</c:v>
              </c:pt>
              <c:pt idx="3281">
                <c:v>3</c:v>
              </c:pt>
              <c:pt idx="3282">
                <c:v>4</c:v>
              </c:pt>
              <c:pt idx="3283">
                <c:v>3</c:v>
              </c:pt>
              <c:pt idx="3284">
                <c:v>3</c:v>
              </c:pt>
              <c:pt idx="3285">
                <c:v>4</c:v>
              </c:pt>
              <c:pt idx="3286">
                <c:v>3</c:v>
              </c:pt>
              <c:pt idx="3287">
                <c:v>3</c:v>
              </c:pt>
              <c:pt idx="3288">
                <c:v>3</c:v>
              </c:pt>
              <c:pt idx="3289">
                <c:v>3</c:v>
              </c:pt>
              <c:pt idx="3290">
                <c:v>4</c:v>
              </c:pt>
              <c:pt idx="3291">
                <c:v>4</c:v>
              </c:pt>
              <c:pt idx="3292">
                <c:v>3</c:v>
              </c:pt>
              <c:pt idx="3293">
                <c:v>3</c:v>
              </c:pt>
              <c:pt idx="3294">
                <c:v>3</c:v>
              </c:pt>
              <c:pt idx="3295">
                <c:v>5</c:v>
              </c:pt>
              <c:pt idx="3296">
                <c:v>3</c:v>
              </c:pt>
              <c:pt idx="3297">
                <c:v>3</c:v>
              </c:pt>
              <c:pt idx="3298">
                <c:v>3</c:v>
              </c:pt>
              <c:pt idx="3299">
                <c:v>3</c:v>
              </c:pt>
              <c:pt idx="3300">
                <c:v>3</c:v>
              </c:pt>
              <c:pt idx="3301">
                <c:v>3</c:v>
              </c:pt>
              <c:pt idx="3302">
                <c:v>5</c:v>
              </c:pt>
              <c:pt idx="3303">
                <c:v>4</c:v>
              </c:pt>
              <c:pt idx="3304">
                <c:v>4</c:v>
              </c:pt>
              <c:pt idx="3305">
                <c:v>3</c:v>
              </c:pt>
              <c:pt idx="3306">
                <c:v>3</c:v>
              </c:pt>
              <c:pt idx="3307">
                <c:v>3</c:v>
              </c:pt>
              <c:pt idx="3308">
                <c:v>3</c:v>
              </c:pt>
              <c:pt idx="3309">
                <c:v>4</c:v>
              </c:pt>
              <c:pt idx="3310">
                <c:v>3</c:v>
              </c:pt>
              <c:pt idx="3311">
                <c:v>5</c:v>
              </c:pt>
              <c:pt idx="3312">
                <c:v>3</c:v>
              </c:pt>
              <c:pt idx="3313">
                <c:v>3</c:v>
              </c:pt>
              <c:pt idx="3314">
                <c:v>4</c:v>
              </c:pt>
              <c:pt idx="3315">
                <c:v>3</c:v>
              </c:pt>
              <c:pt idx="3316">
                <c:v>3</c:v>
              </c:pt>
              <c:pt idx="3317">
                <c:v>3</c:v>
              </c:pt>
              <c:pt idx="3318">
                <c:v>4</c:v>
              </c:pt>
              <c:pt idx="3319">
                <c:v>3</c:v>
              </c:pt>
              <c:pt idx="3320">
                <c:v>5</c:v>
              </c:pt>
              <c:pt idx="3321">
                <c:v>4</c:v>
              </c:pt>
              <c:pt idx="3322">
                <c:v>4</c:v>
              </c:pt>
              <c:pt idx="3323">
                <c:v>4</c:v>
              </c:pt>
              <c:pt idx="3324">
                <c:v>4</c:v>
              </c:pt>
              <c:pt idx="3325">
                <c:v>5</c:v>
              </c:pt>
              <c:pt idx="3326">
                <c:v>3</c:v>
              </c:pt>
              <c:pt idx="3327">
                <c:v>3</c:v>
              </c:pt>
              <c:pt idx="3328">
                <c:v>3</c:v>
              </c:pt>
              <c:pt idx="3329">
                <c:v>3</c:v>
              </c:pt>
              <c:pt idx="3330">
                <c:v>3</c:v>
              </c:pt>
              <c:pt idx="3331">
                <c:v>4</c:v>
              </c:pt>
              <c:pt idx="3332">
                <c:v>4</c:v>
              </c:pt>
              <c:pt idx="3333">
                <c:v>4</c:v>
              </c:pt>
              <c:pt idx="3334">
                <c:v>5</c:v>
              </c:pt>
              <c:pt idx="3335">
                <c:v>2</c:v>
              </c:pt>
              <c:pt idx="3336">
                <c:v>3</c:v>
              </c:pt>
              <c:pt idx="3337">
                <c:v>5</c:v>
              </c:pt>
              <c:pt idx="3338">
                <c:v>3</c:v>
              </c:pt>
              <c:pt idx="3339">
                <c:v>3</c:v>
              </c:pt>
              <c:pt idx="3340">
                <c:v>3</c:v>
              </c:pt>
              <c:pt idx="3341">
                <c:v>3</c:v>
              </c:pt>
              <c:pt idx="3342">
                <c:v>4</c:v>
              </c:pt>
              <c:pt idx="3343">
                <c:v>4</c:v>
              </c:pt>
              <c:pt idx="3344">
                <c:v>3</c:v>
              </c:pt>
              <c:pt idx="3345">
                <c:v>4</c:v>
              </c:pt>
              <c:pt idx="3346">
                <c:v>4</c:v>
              </c:pt>
              <c:pt idx="3347">
                <c:v>3</c:v>
              </c:pt>
              <c:pt idx="3348">
                <c:v>3</c:v>
              </c:pt>
              <c:pt idx="3349">
                <c:v>4</c:v>
              </c:pt>
              <c:pt idx="3350">
                <c:v>3</c:v>
              </c:pt>
              <c:pt idx="3351">
                <c:v>4</c:v>
              </c:pt>
              <c:pt idx="3352">
                <c:v>4</c:v>
              </c:pt>
              <c:pt idx="3353">
                <c:v>5</c:v>
              </c:pt>
              <c:pt idx="3354">
                <c:v>3</c:v>
              </c:pt>
              <c:pt idx="3355">
                <c:v>3</c:v>
              </c:pt>
              <c:pt idx="3356">
                <c:v>3</c:v>
              </c:pt>
              <c:pt idx="3357">
                <c:v>4</c:v>
              </c:pt>
              <c:pt idx="3358">
                <c:v>5</c:v>
              </c:pt>
              <c:pt idx="3359">
                <c:v>3</c:v>
              </c:pt>
              <c:pt idx="3360">
                <c:v>3</c:v>
              </c:pt>
              <c:pt idx="3361">
                <c:v>4</c:v>
              </c:pt>
              <c:pt idx="3362">
                <c:v>4</c:v>
              </c:pt>
              <c:pt idx="3363">
                <c:v>5</c:v>
              </c:pt>
              <c:pt idx="3364">
                <c:v>3</c:v>
              </c:pt>
              <c:pt idx="3365">
                <c:v>3</c:v>
              </c:pt>
              <c:pt idx="3366">
                <c:v>4</c:v>
              </c:pt>
              <c:pt idx="3367">
                <c:v>3</c:v>
              </c:pt>
              <c:pt idx="3368">
                <c:v>3</c:v>
              </c:pt>
              <c:pt idx="3369">
                <c:v>5</c:v>
              </c:pt>
              <c:pt idx="3370">
                <c:v>3</c:v>
              </c:pt>
              <c:pt idx="3371">
                <c:v>3</c:v>
              </c:pt>
              <c:pt idx="3372">
                <c:v>3</c:v>
              </c:pt>
              <c:pt idx="3373">
                <c:v>4</c:v>
              </c:pt>
              <c:pt idx="3374">
                <c:v>5</c:v>
              </c:pt>
              <c:pt idx="3375">
                <c:v>3</c:v>
              </c:pt>
              <c:pt idx="3376">
                <c:v>3</c:v>
              </c:pt>
              <c:pt idx="3377">
                <c:v>3</c:v>
              </c:pt>
              <c:pt idx="3378">
                <c:v>4</c:v>
              </c:pt>
              <c:pt idx="3379">
                <c:v>5</c:v>
              </c:pt>
              <c:pt idx="3380">
                <c:v>4</c:v>
              </c:pt>
              <c:pt idx="3381">
                <c:v>3</c:v>
              </c:pt>
              <c:pt idx="3382">
                <c:v>3</c:v>
              </c:pt>
              <c:pt idx="3383">
                <c:v>4</c:v>
              </c:pt>
              <c:pt idx="3384">
                <c:v>3</c:v>
              </c:pt>
              <c:pt idx="3385">
                <c:v>3</c:v>
              </c:pt>
              <c:pt idx="3386">
                <c:v>4</c:v>
              </c:pt>
              <c:pt idx="3387">
                <c:v>5</c:v>
              </c:pt>
              <c:pt idx="3388">
                <c:v>3</c:v>
              </c:pt>
              <c:pt idx="3389">
                <c:v>3</c:v>
              </c:pt>
              <c:pt idx="3390">
                <c:v>3</c:v>
              </c:pt>
              <c:pt idx="3391">
                <c:v>3</c:v>
              </c:pt>
              <c:pt idx="3392">
                <c:v>3</c:v>
              </c:pt>
              <c:pt idx="3393">
                <c:v>3</c:v>
              </c:pt>
              <c:pt idx="3394">
                <c:v>3</c:v>
              </c:pt>
              <c:pt idx="3395">
                <c:v>3</c:v>
              </c:pt>
              <c:pt idx="3396">
                <c:v>3</c:v>
              </c:pt>
              <c:pt idx="3397">
                <c:v>3</c:v>
              </c:pt>
              <c:pt idx="3398">
                <c:v>3</c:v>
              </c:pt>
              <c:pt idx="3399">
                <c:v>3</c:v>
              </c:pt>
              <c:pt idx="3400">
                <c:v>3</c:v>
              </c:pt>
              <c:pt idx="3401">
                <c:v>3</c:v>
              </c:pt>
              <c:pt idx="3402">
                <c:v>3</c:v>
              </c:pt>
              <c:pt idx="3403">
                <c:v>3</c:v>
              </c:pt>
              <c:pt idx="3404">
                <c:v>4</c:v>
              </c:pt>
              <c:pt idx="3405">
                <c:v>3</c:v>
              </c:pt>
              <c:pt idx="3406">
                <c:v>5</c:v>
              </c:pt>
              <c:pt idx="3407">
                <c:v>4</c:v>
              </c:pt>
              <c:pt idx="3408">
                <c:v>3</c:v>
              </c:pt>
              <c:pt idx="3409">
                <c:v>3</c:v>
              </c:pt>
              <c:pt idx="3410">
                <c:v>4</c:v>
              </c:pt>
              <c:pt idx="3411">
                <c:v>3</c:v>
              </c:pt>
              <c:pt idx="3412">
                <c:v>5</c:v>
              </c:pt>
              <c:pt idx="3413">
                <c:v>3</c:v>
              </c:pt>
              <c:pt idx="3414">
                <c:v>3</c:v>
              </c:pt>
              <c:pt idx="3415">
                <c:v>4</c:v>
              </c:pt>
              <c:pt idx="3416">
                <c:v>4</c:v>
              </c:pt>
              <c:pt idx="3417">
                <c:v>4</c:v>
              </c:pt>
              <c:pt idx="3418">
                <c:v>3</c:v>
              </c:pt>
              <c:pt idx="3419">
                <c:v>5</c:v>
              </c:pt>
              <c:pt idx="3420">
                <c:v>4</c:v>
              </c:pt>
              <c:pt idx="3421">
                <c:v>3</c:v>
              </c:pt>
              <c:pt idx="3422">
                <c:v>4</c:v>
              </c:pt>
              <c:pt idx="3423">
                <c:v>3</c:v>
              </c:pt>
              <c:pt idx="3424">
                <c:v>3</c:v>
              </c:pt>
              <c:pt idx="3425">
                <c:v>3</c:v>
              </c:pt>
              <c:pt idx="3426">
                <c:v>3</c:v>
              </c:pt>
              <c:pt idx="3427">
                <c:v>3</c:v>
              </c:pt>
              <c:pt idx="3428">
                <c:v>5</c:v>
              </c:pt>
              <c:pt idx="3429">
                <c:v>4</c:v>
              </c:pt>
              <c:pt idx="3430">
                <c:v>3</c:v>
              </c:pt>
              <c:pt idx="3431">
                <c:v>4</c:v>
              </c:pt>
              <c:pt idx="3432">
                <c:v>3</c:v>
              </c:pt>
              <c:pt idx="3433">
                <c:v>4</c:v>
              </c:pt>
              <c:pt idx="3434">
                <c:v>5</c:v>
              </c:pt>
              <c:pt idx="3435">
                <c:v>3</c:v>
              </c:pt>
              <c:pt idx="3436">
                <c:v>5</c:v>
              </c:pt>
              <c:pt idx="3437">
                <c:v>3</c:v>
              </c:pt>
              <c:pt idx="3438">
                <c:v>3</c:v>
              </c:pt>
              <c:pt idx="3439">
                <c:v>4</c:v>
              </c:pt>
              <c:pt idx="3440">
                <c:v>3</c:v>
              </c:pt>
              <c:pt idx="3441">
                <c:v>3</c:v>
              </c:pt>
              <c:pt idx="3442">
                <c:v>3</c:v>
              </c:pt>
              <c:pt idx="3443">
                <c:v>3</c:v>
              </c:pt>
              <c:pt idx="3444">
                <c:v>5</c:v>
              </c:pt>
              <c:pt idx="3445">
                <c:v>4</c:v>
              </c:pt>
              <c:pt idx="3446">
                <c:v>5</c:v>
              </c:pt>
              <c:pt idx="3447">
                <c:v>3</c:v>
              </c:pt>
              <c:pt idx="3448">
                <c:v>4</c:v>
              </c:pt>
              <c:pt idx="3449">
                <c:v>3</c:v>
              </c:pt>
              <c:pt idx="3450">
                <c:v>4</c:v>
              </c:pt>
              <c:pt idx="3451">
                <c:v>4</c:v>
              </c:pt>
              <c:pt idx="3452">
                <c:v>4</c:v>
              </c:pt>
              <c:pt idx="3453">
                <c:v>3</c:v>
              </c:pt>
              <c:pt idx="3454">
                <c:v>3</c:v>
              </c:pt>
              <c:pt idx="3455">
                <c:v>4</c:v>
              </c:pt>
              <c:pt idx="3456">
                <c:v>3</c:v>
              </c:pt>
              <c:pt idx="3457">
                <c:v>3</c:v>
              </c:pt>
              <c:pt idx="3458">
                <c:v>5</c:v>
              </c:pt>
              <c:pt idx="3459">
                <c:v>3</c:v>
              </c:pt>
              <c:pt idx="3460">
                <c:v>4</c:v>
              </c:pt>
              <c:pt idx="3461">
                <c:v>3</c:v>
              </c:pt>
              <c:pt idx="3462">
                <c:v>5</c:v>
              </c:pt>
              <c:pt idx="3463">
                <c:v>3</c:v>
              </c:pt>
              <c:pt idx="3464">
                <c:v>3</c:v>
              </c:pt>
              <c:pt idx="3465">
                <c:v>4</c:v>
              </c:pt>
              <c:pt idx="3466">
                <c:v>3</c:v>
              </c:pt>
              <c:pt idx="3467">
                <c:v>3</c:v>
              </c:pt>
              <c:pt idx="3468">
                <c:v>4</c:v>
              </c:pt>
              <c:pt idx="3469">
                <c:v>3</c:v>
              </c:pt>
              <c:pt idx="3470">
                <c:v>3</c:v>
              </c:pt>
              <c:pt idx="3471">
                <c:v>4</c:v>
              </c:pt>
              <c:pt idx="3472">
                <c:v>3</c:v>
              </c:pt>
              <c:pt idx="3473">
                <c:v>5</c:v>
              </c:pt>
              <c:pt idx="3474">
                <c:v>3</c:v>
              </c:pt>
              <c:pt idx="3475">
                <c:v>4</c:v>
              </c:pt>
              <c:pt idx="3476">
                <c:v>3</c:v>
              </c:pt>
              <c:pt idx="3477">
                <c:v>4</c:v>
              </c:pt>
              <c:pt idx="3478">
                <c:v>3</c:v>
              </c:pt>
              <c:pt idx="3479">
                <c:v>4</c:v>
              </c:pt>
              <c:pt idx="3480">
                <c:v>4</c:v>
              </c:pt>
              <c:pt idx="3481">
                <c:v>3</c:v>
              </c:pt>
              <c:pt idx="3482">
                <c:v>3</c:v>
              </c:pt>
              <c:pt idx="3483">
                <c:v>4</c:v>
              </c:pt>
              <c:pt idx="3484">
                <c:v>4</c:v>
              </c:pt>
              <c:pt idx="3485">
                <c:v>3</c:v>
              </c:pt>
              <c:pt idx="3486">
                <c:v>4</c:v>
              </c:pt>
              <c:pt idx="3487">
                <c:v>4</c:v>
              </c:pt>
              <c:pt idx="3488">
                <c:v>3</c:v>
              </c:pt>
              <c:pt idx="3489">
                <c:v>3</c:v>
              </c:pt>
              <c:pt idx="3490">
                <c:v>3</c:v>
              </c:pt>
              <c:pt idx="3491">
                <c:v>3</c:v>
              </c:pt>
              <c:pt idx="3492">
                <c:v>5</c:v>
              </c:pt>
              <c:pt idx="3493">
                <c:v>3</c:v>
              </c:pt>
              <c:pt idx="3494">
                <c:v>4</c:v>
              </c:pt>
              <c:pt idx="3495">
                <c:v>3</c:v>
              </c:pt>
              <c:pt idx="3496">
                <c:v>5</c:v>
              </c:pt>
              <c:pt idx="3497">
                <c:v>3</c:v>
              </c:pt>
              <c:pt idx="3498">
                <c:v>3</c:v>
              </c:pt>
              <c:pt idx="3499">
                <c:v>3</c:v>
              </c:pt>
              <c:pt idx="3500">
                <c:v>3</c:v>
              </c:pt>
              <c:pt idx="3501">
                <c:v>4</c:v>
              </c:pt>
              <c:pt idx="3502">
                <c:v>3</c:v>
              </c:pt>
              <c:pt idx="3503">
                <c:v>5</c:v>
              </c:pt>
              <c:pt idx="3504">
                <c:v>3</c:v>
              </c:pt>
              <c:pt idx="3505">
                <c:v>3</c:v>
              </c:pt>
              <c:pt idx="3506">
                <c:v>4</c:v>
              </c:pt>
              <c:pt idx="3507">
                <c:v>4</c:v>
              </c:pt>
              <c:pt idx="3508">
                <c:v>3</c:v>
              </c:pt>
              <c:pt idx="3509">
                <c:v>4</c:v>
              </c:pt>
              <c:pt idx="3510">
                <c:v>5</c:v>
              </c:pt>
              <c:pt idx="3511">
                <c:v>3</c:v>
              </c:pt>
              <c:pt idx="3512">
                <c:v>3</c:v>
              </c:pt>
              <c:pt idx="3513">
                <c:v>3</c:v>
              </c:pt>
              <c:pt idx="3514">
                <c:v>3</c:v>
              </c:pt>
              <c:pt idx="3515">
                <c:v>3</c:v>
              </c:pt>
              <c:pt idx="3516">
                <c:v>3</c:v>
              </c:pt>
              <c:pt idx="3517">
                <c:v>3</c:v>
              </c:pt>
              <c:pt idx="3518">
                <c:v>3</c:v>
              </c:pt>
              <c:pt idx="3519">
                <c:v>3</c:v>
              </c:pt>
              <c:pt idx="3520">
                <c:v>3</c:v>
              </c:pt>
              <c:pt idx="3521">
                <c:v>3</c:v>
              </c:pt>
              <c:pt idx="3522">
                <c:v>3</c:v>
              </c:pt>
              <c:pt idx="3523">
                <c:v>3</c:v>
              </c:pt>
              <c:pt idx="3524">
                <c:v>3</c:v>
              </c:pt>
              <c:pt idx="3525">
                <c:v>5</c:v>
              </c:pt>
              <c:pt idx="3526">
                <c:v>3</c:v>
              </c:pt>
              <c:pt idx="3527">
                <c:v>4</c:v>
              </c:pt>
              <c:pt idx="3528">
                <c:v>3</c:v>
              </c:pt>
              <c:pt idx="3529">
                <c:v>3</c:v>
              </c:pt>
              <c:pt idx="3530">
                <c:v>4</c:v>
              </c:pt>
              <c:pt idx="3531">
                <c:v>3</c:v>
              </c:pt>
              <c:pt idx="3532">
                <c:v>5</c:v>
              </c:pt>
              <c:pt idx="3533">
                <c:v>3</c:v>
              </c:pt>
              <c:pt idx="3534">
                <c:v>5</c:v>
              </c:pt>
              <c:pt idx="3535">
                <c:v>3</c:v>
              </c:pt>
              <c:pt idx="3536">
                <c:v>4</c:v>
              </c:pt>
              <c:pt idx="3537">
                <c:v>4</c:v>
              </c:pt>
              <c:pt idx="3538">
                <c:v>3</c:v>
              </c:pt>
              <c:pt idx="3539">
                <c:v>3</c:v>
              </c:pt>
              <c:pt idx="3540">
                <c:v>3</c:v>
              </c:pt>
              <c:pt idx="3541">
                <c:v>3</c:v>
              </c:pt>
              <c:pt idx="3542">
                <c:v>3</c:v>
              </c:pt>
              <c:pt idx="3543">
                <c:v>3</c:v>
              </c:pt>
              <c:pt idx="3544">
                <c:v>4</c:v>
              </c:pt>
              <c:pt idx="3545">
                <c:v>3</c:v>
              </c:pt>
              <c:pt idx="3546">
                <c:v>5</c:v>
              </c:pt>
              <c:pt idx="3547">
                <c:v>4</c:v>
              </c:pt>
              <c:pt idx="3548">
                <c:v>3</c:v>
              </c:pt>
              <c:pt idx="3549">
                <c:v>4</c:v>
              </c:pt>
              <c:pt idx="3550">
                <c:v>3</c:v>
              </c:pt>
              <c:pt idx="3551">
                <c:v>3</c:v>
              </c:pt>
              <c:pt idx="3552">
                <c:v>3</c:v>
              </c:pt>
              <c:pt idx="3553">
                <c:v>4</c:v>
              </c:pt>
              <c:pt idx="3554">
                <c:v>5</c:v>
              </c:pt>
              <c:pt idx="3555">
                <c:v>3</c:v>
              </c:pt>
              <c:pt idx="3556">
                <c:v>5</c:v>
              </c:pt>
              <c:pt idx="3557">
                <c:v>4</c:v>
              </c:pt>
              <c:pt idx="3558">
                <c:v>3</c:v>
              </c:pt>
              <c:pt idx="3559">
                <c:v>3</c:v>
              </c:pt>
              <c:pt idx="3560">
                <c:v>3</c:v>
              </c:pt>
              <c:pt idx="3561">
                <c:v>3</c:v>
              </c:pt>
              <c:pt idx="3562">
                <c:v>3</c:v>
              </c:pt>
              <c:pt idx="3563">
                <c:v>5</c:v>
              </c:pt>
              <c:pt idx="3564">
                <c:v>4</c:v>
              </c:pt>
              <c:pt idx="3565">
                <c:v>4</c:v>
              </c:pt>
              <c:pt idx="3566">
                <c:v>3</c:v>
              </c:pt>
              <c:pt idx="3567">
                <c:v>3</c:v>
              </c:pt>
              <c:pt idx="3568">
                <c:v>5</c:v>
              </c:pt>
              <c:pt idx="3569">
                <c:v>4</c:v>
              </c:pt>
              <c:pt idx="3570">
                <c:v>3</c:v>
              </c:pt>
              <c:pt idx="3571">
                <c:v>3</c:v>
              </c:pt>
              <c:pt idx="3572">
                <c:v>3</c:v>
              </c:pt>
              <c:pt idx="3573">
                <c:v>3</c:v>
              </c:pt>
              <c:pt idx="3574">
                <c:v>3</c:v>
              </c:pt>
              <c:pt idx="3575">
                <c:v>3</c:v>
              </c:pt>
              <c:pt idx="3576">
                <c:v>3</c:v>
              </c:pt>
              <c:pt idx="3577">
                <c:v>3</c:v>
              </c:pt>
              <c:pt idx="3578">
                <c:v>5</c:v>
              </c:pt>
              <c:pt idx="3579">
                <c:v>3</c:v>
              </c:pt>
              <c:pt idx="3580">
                <c:v>3</c:v>
              </c:pt>
              <c:pt idx="3581">
                <c:v>3</c:v>
              </c:pt>
              <c:pt idx="3582">
                <c:v>4</c:v>
              </c:pt>
              <c:pt idx="3583">
                <c:v>3</c:v>
              </c:pt>
              <c:pt idx="3584">
                <c:v>4</c:v>
              </c:pt>
              <c:pt idx="3585">
                <c:v>4</c:v>
              </c:pt>
              <c:pt idx="3586">
                <c:v>4</c:v>
              </c:pt>
              <c:pt idx="3587">
                <c:v>3</c:v>
              </c:pt>
              <c:pt idx="3588">
                <c:v>3</c:v>
              </c:pt>
              <c:pt idx="3589">
                <c:v>4</c:v>
              </c:pt>
              <c:pt idx="3590">
                <c:v>4</c:v>
              </c:pt>
              <c:pt idx="3591">
                <c:v>4</c:v>
              </c:pt>
              <c:pt idx="3592">
                <c:v>3</c:v>
              </c:pt>
              <c:pt idx="3593">
                <c:v>3</c:v>
              </c:pt>
              <c:pt idx="3594">
                <c:v>3</c:v>
              </c:pt>
              <c:pt idx="3595">
                <c:v>3</c:v>
              </c:pt>
              <c:pt idx="3596">
                <c:v>3</c:v>
              </c:pt>
              <c:pt idx="3597">
                <c:v>3</c:v>
              </c:pt>
              <c:pt idx="3598">
                <c:v>3</c:v>
              </c:pt>
              <c:pt idx="3599">
                <c:v>3</c:v>
              </c:pt>
              <c:pt idx="3600">
                <c:v>3</c:v>
              </c:pt>
              <c:pt idx="3601">
                <c:v>3</c:v>
              </c:pt>
              <c:pt idx="3602">
                <c:v>3</c:v>
              </c:pt>
              <c:pt idx="3603">
                <c:v>3</c:v>
              </c:pt>
              <c:pt idx="3604">
                <c:v>3</c:v>
              </c:pt>
              <c:pt idx="3605">
                <c:v>3</c:v>
              </c:pt>
              <c:pt idx="3606">
                <c:v>3</c:v>
              </c:pt>
              <c:pt idx="3607">
                <c:v>3</c:v>
              </c:pt>
              <c:pt idx="3608">
                <c:v>3</c:v>
              </c:pt>
              <c:pt idx="3609">
                <c:v>4</c:v>
              </c:pt>
              <c:pt idx="3610">
                <c:v>3</c:v>
              </c:pt>
              <c:pt idx="3611">
                <c:v>3</c:v>
              </c:pt>
              <c:pt idx="3612">
                <c:v>3</c:v>
              </c:pt>
              <c:pt idx="3613">
                <c:v>4</c:v>
              </c:pt>
              <c:pt idx="3614">
                <c:v>5</c:v>
              </c:pt>
              <c:pt idx="3615">
                <c:v>3</c:v>
              </c:pt>
              <c:pt idx="3616">
                <c:v>4</c:v>
              </c:pt>
              <c:pt idx="3617">
                <c:v>4</c:v>
              </c:pt>
              <c:pt idx="3618">
                <c:v>3</c:v>
              </c:pt>
              <c:pt idx="3619">
                <c:v>3</c:v>
              </c:pt>
              <c:pt idx="3620">
                <c:v>3</c:v>
              </c:pt>
              <c:pt idx="3621">
                <c:v>3</c:v>
              </c:pt>
              <c:pt idx="3622">
                <c:v>4</c:v>
              </c:pt>
              <c:pt idx="3623">
                <c:v>3</c:v>
              </c:pt>
              <c:pt idx="3624">
                <c:v>5</c:v>
              </c:pt>
              <c:pt idx="3625">
                <c:v>4</c:v>
              </c:pt>
              <c:pt idx="3626">
                <c:v>4</c:v>
              </c:pt>
              <c:pt idx="3627">
                <c:v>3</c:v>
              </c:pt>
              <c:pt idx="3628">
                <c:v>3</c:v>
              </c:pt>
              <c:pt idx="3629">
                <c:v>3</c:v>
              </c:pt>
              <c:pt idx="3630">
                <c:v>5</c:v>
              </c:pt>
              <c:pt idx="3631">
                <c:v>3</c:v>
              </c:pt>
              <c:pt idx="3632">
                <c:v>3</c:v>
              </c:pt>
              <c:pt idx="3633">
                <c:v>3</c:v>
              </c:pt>
              <c:pt idx="3634">
                <c:v>3</c:v>
              </c:pt>
              <c:pt idx="3635">
                <c:v>4</c:v>
              </c:pt>
              <c:pt idx="3636">
                <c:v>3</c:v>
              </c:pt>
              <c:pt idx="3637">
                <c:v>4</c:v>
              </c:pt>
              <c:pt idx="3638">
                <c:v>3</c:v>
              </c:pt>
              <c:pt idx="3639">
                <c:v>3</c:v>
              </c:pt>
              <c:pt idx="3640">
                <c:v>3</c:v>
              </c:pt>
              <c:pt idx="3641">
                <c:v>3</c:v>
              </c:pt>
              <c:pt idx="3642">
                <c:v>3</c:v>
              </c:pt>
              <c:pt idx="3643">
                <c:v>2</c:v>
              </c:pt>
              <c:pt idx="3644">
                <c:v>5</c:v>
              </c:pt>
              <c:pt idx="3645">
                <c:v>3</c:v>
              </c:pt>
              <c:pt idx="3646">
                <c:v>3</c:v>
              </c:pt>
              <c:pt idx="3647">
                <c:v>3</c:v>
              </c:pt>
              <c:pt idx="3648">
                <c:v>3</c:v>
              </c:pt>
              <c:pt idx="3649">
                <c:v>3</c:v>
              </c:pt>
              <c:pt idx="3650">
                <c:v>3</c:v>
              </c:pt>
              <c:pt idx="3651">
                <c:v>3</c:v>
              </c:pt>
              <c:pt idx="3652">
                <c:v>4</c:v>
              </c:pt>
              <c:pt idx="3653">
                <c:v>3</c:v>
              </c:pt>
              <c:pt idx="3654">
                <c:v>4</c:v>
              </c:pt>
              <c:pt idx="3655">
                <c:v>4</c:v>
              </c:pt>
              <c:pt idx="3656">
                <c:v>3</c:v>
              </c:pt>
              <c:pt idx="3657">
                <c:v>4</c:v>
              </c:pt>
              <c:pt idx="3658">
                <c:v>3</c:v>
              </c:pt>
              <c:pt idx="3659">
                <c:v>3</c:v>
              </c:pt>
              <c:pt idx="3660">
                <c:v>3</c:v>
              </c:pt>
              <c:pt idx="3661">
                <c:v>4</c:v>
              </c:pt>
              <c:pt idx="3662">
                <c:v>3</c:v>
              </c:pt>
              <c:pt idx="3663">
                <c:v>3</c:v>
              </c:pt>
              <c:pt idx="3664">
                <c:v>4</c:v>
              </c:pt>
              <c:pt idx="3665">
                <c:v>4</c:v>
              </c:pt>
              <c:pt idx="3666">
                <c:v>4</c:v>
              </c:pt>
              <c:pt idx="3667">
                <c:v>3</c:v>
              </c:pt>
              <c:pt idx="3668">
                <c:v>2</c:v>
              </c:pt>
              <c:pt idx="3669">
                <c:v>3</c:v>
              </c:pt>
              <c:pt idx="3670">
                <c:v>3</c:v>
              </c:pt>
              <c:pt idx="3671">
                <c:v>2</c:v>
              </c:pt>
              <c:pt idx="3672">
                <c:v>3</c:v>
              </c:pt>
              <c:pt idx="3673">
                <c:v>3</c:v>
              </c:pt>
              <c:pt idx="3674">
                <c:v>3</c:v>
              </c:pt>
              <c:pt idx="3675">
                <c:v>3</c:v>
              </c:pt>
              <c:pt idx="3676">
                <c:v>4</c:v>
              </c:pt>
              <c:pt idx="3677">
                <c:v>5</c:v>
              </c:pt>
              <c:pt idx="3678">
                <c:v>1</c:v>
              </c:pt>
              <c:pt idx="3679">
                <c:v>3</c:v>
              </c:pt>
              <c:pt idx="3680">
                <c:v>3</c:v>
              </c:pt>
              <c:pt idx="3681">
                <c:v>3</c:v>
              </c:pt>
              <c:pt idx="3682">
                <c:v>3</c:v>
              </c:pt>
              <c:pt idx="3683">
                <c:v>3</c:v>
              </c:pt>
              <c:pt idx="3684">
                <c:v>3</c:v>
              </c:pt>
              <c:pt idx="3685">
                <c:v>3</c:v>
              </c:pt>
              <c:pt idx="3686">
                <c:v>3</c:v>
              </c:pt>
              <c:pt idx="3687">
                <c:v>4</c:v>
              </c:pt>
              <c:pt idx="3688">
                <c:v>4</c:v>
              </c:pt>
              <c:pt idx="3689">
                <c:v>3</c:v>
              </c:pt>
              <c:pt idx="3690">
                <c:v>3</c:v>
              </c:pt>
              <c:pt idx="3691">
                <c:v>3</c:v>
              </c:pt>
              <c:pt idx="3692">
                <c:v>3</c:v>
              </c:pt>
              <c:pt idx="3693">
                <c:v>3</c:v>
              </c:pt>
              <c:pt idx="3694">
                <c:v>3</c:v>
              </c:pt>
              <c:pt idx="3695">
                <c:v>3</c:v>
              </c:pt>
              <c:pt idx="3696">
                <c:v>3</c:v>
              </c:pt>
              <c:pt idx="3697">
                <c:v>3</c:v>
              </c:pt>
              <c:pt idx="3698">
                <c:v>3</c:v>
              </c:pt>
              <c:pt idx="3699">
                <c:v>3</c:v>
              </c:pt>
              <c:pt idx="3700">
                <c:v>3</c:v>
              </c:pt>
              <c:pt idx="3701">
                <c:v>3</c:v>
              </c:pt>
              <c:pt idx="3702">
                <c:v>4</c:v>
              </c:pt>
              <c:pt idx="3703">
                <c:v>3</c:v>
              </c:pt>
              <c:pt idx="3704">
                <c:v>3</c:v>
              </c:pt>
              <c:pt idx="3705">
                <c:v>3</c:v>
              </c:pt>
              <c:pt idx="3706">
                <c:v>3</c:v>
              </c:pt>
              <c:pt idx="3707">
                <c:v>3</c:v>
              </c:pt>
              <c:pt idx="3708">
                <c:v>3</c:v>
              </c:pt>
              <c:pt idx="3709">
                <c:v>3</c:v>
              </c:pt>
              <c:pt idx="3710">
                <c:v>3</c:v>
              </c:pt>
              <c:pt idx="3711">
                <c:v>3</c:v>
              </c:pt>
              <c:pt idx="3712">
                <c:v>3</c:v>
              </c:pt>
              <c:pt idx="3713">
                <c:v>4</c:v>
              </c:pt>
              <c:pt idx="3714">
                <c:v>3</c:v>
              </c:pt>
              <c:pt idx="3715">
                <c:v>3</c:v>
              </c:pt>
              <c:pt idx="3716">
                <c:v>3</c:v>
              </c:pt>
              <c:pt idx="3717">
                <c:v>5</c:v>
              </c:pt>
              <c:pt idx="3718">
                <c:v>3</c:v>
              </c:pt>
              <c:pt idx="3719">
                <c:v>4</c:v>
              </c:pt>
              <c:pt idx="3720">
                <c:v>3</c:v>
              </c:pt>
              <c:pt idx="3721">
                <c:v>5</c:v>
              </c:pt>
              <c:pt idx="3722">
                <c:v>3</c:v>
              </c:pt>
              <c:pt idx="3723">
                <c:v>4</c:v>
              </c:pt>
              <c:pt idx="3724">
                <c:v>3</c:v>
              </c:pt>
              <c:pt idx="3725">
                <c:v>3</c:v>
              </c:pt>
              <c:pt idx="3726">
                <c:v>3</c:v>
              </c:pt>
              <c:pt idx="3727">
                <c:v>3</c:v>
              </c:pt>
              <c:pt idx="3728">
                <c:v>3</c:v>
              </c:pt>
              <c:pt idx="3729">
                <c:v>4</c:v>
              </c:pt>
              <c:pt idx="3730">
                <c:v>3</c:v>
              </c:pt>
              <c:pt idx="3731">
                <c:v>3</c:v>
              </c:pt>
              <c:pt idx="3732">
                <c:v>3</c:v>
              </c:pt>
              <c:pt idx="3733">
                <c:v>3</c:v>
              </c:pt>
              <c:pt idx="3734">
                <c:v>3</c:v>
              </c:pt>
              <c:pt idx="3735">
                <c:v>4</c:v>
              </c:pt>
              <c:pt idx="3736">
                <c:v>3</c:v>
              </c:pt>
              <c:pt idx="3737">
                <c:v>3</c:v>
              </c:pt>
              <c:pt idx="3738">
                <c:v>5</c:v>
              </c:pt>
              <c:pt idx="3739">
                <c:v>3</c:v>
              </c:pt>
              <c:pt idx="3740">
                <c:v>3</c:v>
              </c:pt>
              <c:pt idx="3741">
                <c:v>3</c:v>
              </c:pt>
              <c:pt idx="3742">
                <c:v>4</c:v>
              </c:pt>
              <c:pt idx="3743">
                <c:v>3</c:v>
              </c:pt>
              <c:pt idx="3744">
                <c:v>3</c:v>
              </c:pt>
              <c:pt idx="3745">
                <c:v>3</c:v>
              </c:pt>
              <c:pt idx="3746">
                <c:v>3</c:v>
              </c:pt>
              <c:pt idx="3747">
                <c:v>5</c:v>
              </c:pt>
              <c:pt idx="3748">
                <c:v>5</c:v>
              </c:pt>
              <c:pt idx="3749">
                <c:v>5</c:v>
              </c:pt>
              <c:pt idx="3750">
                <c:v>4</c:v>
              </c:pt>
              <c:pt idx="3751">
                <c:v>5</c:v>
              </c:pt>
              <c:pt idx="3752">
                <c:v>5</c:v>
              </c:pt>
              <c:pt idx="3753">
                <c:v>3</c:v>
              </c:pt>
              <c:pt idx="3754">
                <c:v>3</c:v>
              </c:pt>
              <c:pt idx="3755">
                <c:v>3</c:v>
              </c:pt>
              <c:pt idx="3756">
                <c:v>3</c:v>
              </c:pt>
              <c:pt idx="3757">
                <c:v>3</c:v>
              </c:pt>
              <c:pt idx="3758">
                <c:v>3</c:v>
              </c:pt>
              <c:pt idx="3759">
                <c:v>4</c:v>
              </c:pt>
              <c:pt idx="3760">
                <c:v>3</c:v>
              </c:pt>
              <c:pt idx="3761">
                <c:v>3</c:v>
              </c:pt>
              <c:pt idx="3762">
                <c:v>5</c:v>
              </c:pt>
              <c:pt idx="3763">
                <c:v>3</c:v>
              </c:pt>
              <c:pt idx="3764">
                <c:v>3</c:v>
              </c:pt>
              <c:pt idx="3765">
                <c:v>4</c:v>
              </c:pt>
              <c:pt idx="3766">
                <c:v>4</c:v>
              </c:pt>
              <c:pt idx="3767">
                <c:v>3</c:v>
              </c:pt>
              <c:pt idx="3768">
                <c:v>4</c:v>
              </c:pt>
              <c:pt idx="3769">
                <c:v>3</c:v>
              </c:pt>
              <c:pt idx="3770">
                <c:v>3</c:v>
              </c:pt>
              <c:pt idx="3771">
                <c:v>4</c:v>
              </c:pt>
              <c:pt idx="3772">
                <c:v>3</c:v>
              </c:pt>
              <c:pt idx="3773">
                <c:v>4</c:v>
              </c:pt>
              <c:pt idx="3774">
                <c:v>5</c:v>
              </c:pt>
              <c:pt idx="3775">
                <c:v>3</c:v>
              </c:pt>
              <c:pt idx="3776">
                <c:v>3</c:v>
              </c:pt>
              <c:pt idx="3777">
                <c:v>4</c:v>
              </c:pt>
              <c:pt idx="3778">
                <c:v>5</c:v>
              </c:pt>
              <c:pt idx="3779">
                <c:v>3</c:v>
              </c:pt>
              <c:pt idx="3780">
                <c:v>4</c:v>
              </c:pt>
              <c:pt idx="3781">
                <c:v>4</c:v>
              </c:pt>
              <c:pt idx="3782">
                <c:v>4</c:v>
              </c:pt>
              <c:pt idx="3783">
                <c:v>4</c:v>
              </c:pt>
              <c:pt idx="3784">
                <c:v>3</c:v>
              </c:pt>
              <c:pt idx="3785">
                <c:v>3</c:v>
              </c:pt>
              <c:pt idx="3786">
                <c:v>4</c:v>
              </c:pt>
              <c:pt idx="3787">
                <c:v>3</c:v>
              </c:pt>
              <c:pt idx="3788">
                <c:v>3</c:v>
              </c:pt>
              <c:pt idx="3789">
                <c:v>3</c:v>
              </c:pt>
              <c:pt idx="3790">
                <c:v>4</c:v>
              </c:pt>
              <c:pt idx="3791">
                <c:v>3</c:v>
              </c:pt>
              <c:pt idx="3792">
                <c:v>4</c:v>
              </c:pt>
              <c:pt idx="3793">
                <c:v>3</c:v>
              </c:pt>
              <c:pt idx="3794">
                <c:v>4</c:v>
              </c:pt>
              <c:pt idx="3795">
                <c:v>4</c:v>
              </c:pt>
              <c:pt idx="3796">
                <c:v>3</c:v>
              </c:pt>
              <c:pt idx="3797">
                <c:v>4</c:v>
              </c:pt>
              <c:pt idx="3798">
                <c:v>5</c:v>
              </c:pt>
              <c:pt idx="3799">
                <c:v>3</c:v>
              </c:pt>
              <c:pt idx="3800">
                <c:v>3</c:v>
              </c:pt>
              <c:pt idx="3801">
                <c:v>3</c:v>
              </c:pt>
              <c:pt idx="3802">
                <c:v>3</c:v>
              </c:pt>
              <c:pt idx="3803">
                <c:v>3</c:v>
              </c:pt>
              <c:pt idx="3804">
                <c:v>3</c:v>
              </c:pt>
              <c:pt idx="3805">
                <c:v>3</c:v>
              </c:pt>
              <c:pt idx="3806">
                <c:v>3</c:v>
              </c:pt>
              <c:pt idx="3807">
                <c:v>3</c:v>
              </c:pt>
              <c:pt idx="3808">
                <c:v>3</c:v>
              </c:pt>
              <c:pt idx="3809">
                <c:v>3</c:v>
              </c:pt>
              <c:pt idx="3810">
                <c:v>3</c:v>
              </c:pt>
              <c:pt idx="3811">
                <c:v>4</c:v>
              </c:pt>
              <c:pt idx="3812">
                <c:v>3</c:v>
              </c:pt>
              <c:pt idx="3813">
                <c:v>3</c:v>
              </c:pt>
              <c:pt idx="3814">
                <c:v>3</c:v>
              </c:pt>
              <c:pt idx="3815">
                <c:v>3</c:v>
              </c:pt>
              <c:pt idx="3816">
                <c:v>4</c:v>
              </c:pt>
              <c:pt idx="3817">
                <c:v>4</c:v>
              </c:pt>
              <c:pt idx="3818">
                <c:v>4</c:v>
              </c:pt>
              <c:pt idx="3819">
                <c:v>3</c:v>
              </c:pt>
              <c:pt idx="3820">
                <c:v>4</c:v>
              </c:pt>
              <c:pt idx="3821">
                <c:v>3</c:v>
              </c:pt>
              <c:pt idx="3822">
                <c:v>3</c:v>
              </c:pt>
              <c:pt idx="3823">
                <c:v>3</c:v>
              </c:pt>
              <c:pt idx="3824">
                <c:v>3</c:v>
              </c:pt>
              <c:pt idx="3825">
                <c:v>3</c:v>
              </c:pt>
              <c:pt idx="3826">
                <c:v>3</c:v>
              </c:pt>
              <c:pt idx="3827">
                <c:v>4</c:v>
              </c:pt>
              <c:pt idx="3828">
                <c:v>5</c:v>
              </c:pt>
              <c:pt idx="3829">
                <c:v>3</c:v>
              </c:pt>
              <c:pt idx="3830">
                <c:v>3</c:v>
              </c:pt>
              <c:pt idx="3831">
                <c:v>4</c:v>
              </c:pt>
              <c:pt idx="3832">
                <c:v>3</c:v>
              </c:pt>
              <c:pt idx="3833">
                <c:v>3</c:v>
              </c:pt>
              <c:pt idx="3834">
                <c:v>3</c:v>
              </c:pt>
              <c:pt idx="3835">
                <c:v>3</c:v>
              </c:pt>
              <c:pt idx="3836">
                <c:v>3</c:v>
              </c:pt>
              <c:pt idx="3837">
                <c:v>4</c:v>
              </c:pt>
              <c:pt idx="3838">
                <c:v>3</c:v>
              </c:pt>
              <c:pt idx="3839">
                <c:v>4</c:v>
              </c:pt>
              <c:pt idx="3840">
                <c:v>4</c:v>
              </c:pt>
              <c:pt idx="3841">
                <c:v>3</c:v>
              </c:pt>
              <c:pt idx="3842">
                <c:v>3</c:v>
              </c:pt>
              <c:pt idx="3843">
                <c:v>3</c:v>
              </c:pt>
              <c:pt idx="3844">
                <c:v>3</c:v>
              </c:pt>
              <c:pt idx="3845">
                <c:v>5</c:v>
              </c:pt>
              <c:pt idx="3846">
                <c:v>3</c:v>
              </c:pt>
              <c:pt idx="3847">
                <c:v>4</c:v>
              </c:pt>
              <c:pt idx="3848">
                <c:v>4</c:v>
              </c:pt>
              <c:pt idx="3849">
                <c:v>4</c:v>
              </c:pt>
              <c:pt idx="3850">
                <c:v>4</c:v>
              </c:pt>
              <c:pt idx="3851">
                <c:v>4</c:v>
              </c:pt>
              <c:pt idx="3852">
                <c:v>5</c:v>
              </c:pt>
              <c:pt idx="3853">
                <c:v>3</c:v>
              </c:pt>
              <c:pt idx="3854">
                <c:v>3</c:v>
              </c:pt>
              <c:pt idx="3855">
                <c:v>4</c:v>
              </c:pt>
              <c:pt idx="3856">
                <c:v>4</c:v>
              </c:pt>
              <c:pt idx="3857">
                <c:v>3</c:v>
              </c:pt>
              <c:pt idx="3858">
                <c:v>5</c:v>
              </c:pt>
              <c:pt idx="3859">
                <c:v>4</c:v>
              </c:pt>
              <c:pt idx="3860">
                <c:v>3</c:v>
              </c:pt>
              <c:pt idx="3861">
                <c:v>3</c:v>
              </c:pt>
              <c:pt idx="3862">
                <c:v>3</c:v>
              </c:pt>
              <c:pt idx="3863">
                <c:v>4</c:v>
              </c:pt>
              <c:pt idx="3864">
                <c:v>3</c:v>
              </c:pt>
              <c:pt idx="3865">
                <c:v>3</c:v>
              </c:pt>
              <c:pt idx="3866">
                <c:v>3</c:v>
              </c:pt>
              <c:pt idx="3867">
                <c:v>5</c:v>
              </c:pt>
              <c:pt idx="3868">
                <c:v>4</c:v>
              </c:pt>
              <c:pt idx="3869">
                <c:v>4</c:v>
              </c:pt>
              <c:pt idx="3870">
                <c:v>4</c:v>
              </c:pt>
              <c:pt idx="3871">
                <c:v>5</c:v>
              </c:pt>
              <c:pt idx="3872">
                <c:v>3</c:v>
              </c:pt>
              <c:pt idx="3873">
                <c:v>5</c:v>
              </c:pt>
              <c:pt idx="3874">
                <c:v>3</c:v>
              </c:pt>
              <c:pt idx="3875">
                <c:v>5</c:v>
              </c:pt>
              <c:pt idx="3876">
                <c:v>3</c:v>
              </c:pt>
              <c:pt idx="3877">
                <c:v>3</c:v>
              </c:pt>
              <c:pt idx="3878">
                <c:v>3</c:v>
              </c:pt>
              <c:pt idx="3879">
                <c:v>3</c:v>
              </c:pt>
              <c:pt idx="3880">
                <c:v>3</c:v>
              </c:pt>
              <c:pt idx="3881">
                <c:v>3</c:v>
              </c:pt>
              <c:pt idx="3882">
                <c:v>3</c:v>
              </c:pt>
              <c:pt idx="3883">
                <c:v>3</c:v>
              </c:pt>
              <c:pt idx="3884">
                <c:v>3</c:v>
              </c:pt>
              <c:pt idx="3885">
                <c:v>3</c:v>
              </c:pt>
              <c:pt idx="3886">
                <c:v>3</c:v>
              </c:pt>
              <c:pt idx="3887">
                <c:v>3</c:v>
              </c:pt>
              <c:pt idx="3888">
                <c:v>3</c:v>
              </c:pt>
              <c:pt idx="3889">
                <c:v>3</c:v>
              </c:pt>
              <c:pt idx="3890">
                <c:v>3</c:v>
              </c:pt>
              <c:pt idx="3891">
                <c:v>4</c:v>
              </c:pt>
              <c:pt idx="3892">
                <c:v>5</c:v>
              </c:pt>
              <c:pt idx="3893">
                <c:v>4</c:v>
              </c:pt>
              <c:pt idx="3894">
                <c:v>3</c:v>
              </c:pt>
              <c:pt idx="3895">
                <c:v>3</c:v>
              </c:pt>
              <c:pt idx="3896">
                <c:v>4</c:v>
              </c:pt>
              <c:pt idx="3897">
                <c:v>3</c:v>
              </c:pt>
              <c:pt idx="3898">
                <c:v>3</c:v>
              </c:pt>
              <c:pt idx="3899">
                <c:v>4</c:v>
              </c:pt>
              <c:pt idx="3900">
                <c:v>3</c:v>
              </c:pt>
              <c:pt idx="3901">
                <c:v>4</c:v>
              </c:pt>
              <c:pt idx="3902">
                <c:v>3</c:v>
              </c:pt>
              <c:pt idx="3903">
                <c:v>4</c:v>
              </c:pt>
              <c:pt idx="3904">
                <c:v>5</c:v>
              </c:pt>
              <c:pt idx="3905">
                <c:v>3</c:v>
              </c:pt>
              <c:pt idx="3906">
                <c:v>3</c:v>
              </c:pt>
              <c:pt idx="3907">
                <c:v>3</c:v>
              </c:pt>
              <c:pt idx="3908">
                <c:v>4</c:v>
              </c:pt>
              <c:pt idx="3909">
                <c:v>4</c:v>
              </c:pt>
              <c:pt idx="3910">
                <c:v>3</c:v>
              </c:pt>
              <c:pt idx="3911">
                <c:v>3</c:v>
              </c:pt>
              <c:pt idx="3912">
                <c:v>3</c:v>
              </c:pt>
              <c:pt idx="3913">
                <c:v>3</c:v>
              </c:pt>
              <c:pt idx="3914">
                <c:v>5</c:v>
              </c:pt>
              <c:pt idx="3915">
                <c:v>3</c:v>
              </c:pt>
              <c:pt idx="3916">
                <c:v>3</c:v>
              </c:pt>
              <c:pt idx="3917">
                <c:v>3</c:v>
              </c:pt>
              <c:pt idx="3918">
                <c:v>3</c:v>
              </c:pt>
              <c:pt idx="3919">
                <c:v>5</c:v>
              </c:pt>
              <c:pt idx="3920">
                <c:v>3</c:v>
              </c:pt>
              <c:pt idx="3921">
                <c:v>5</c:v>
              </c:pt>
              <c:pt idx="3922">
                <c:v>5</c:v>
              </c:pt>
              <c:pt idx="3923">
                <c:v>3</c:v>
              </c:pt>
              <c:pt idx="3924">
                <c:v>4</c:v>
              </c:pt>
              <c:pt idx="3925">
                <c:v>3</c:v>
              </c:pt>
              <c:pt idx="3926">
                <c:v>5</c:v>
              </c:pt>
              <c:pt idx="3927">
                <c:v>3</c:v>
              </c:pt>
              <c:pt idx="3928">
                <c:v>3</c:v>
              </c:pt>
              <c:pt idx="3929">
                <c:v>4</c:v>
              </c:pt>
              <c:pt idx="3930">
                <c:v>3</c:v>
              </c:pt>
              <c:pt idx="3931">
                <c:v>3</c:v>
              </c:pt>
              <c:pt idx="3932">
                <c:v>3</c:v>
              </c:pt>
              <c:pt idx="3933">
                <c:v>5</c:v>
              </c:pt>
              <c:pt idx="3934">
                <c:v>3</c:v>
              </c:pt>
              <c:pt idx="3935">
                <c:v>3</c:v>
              </c:pt>
              <c:pt idx="3936">
                <c:v>3</c:v>
              </c:pt>
              <c:pt idx="3937">
                <c:v>3</c:v>
              </c:pt>
              <c:pt idx="3938">
                <c:v>3</c:v>
              </c:pt>
              <c:pt idx="3939">
                <c:v>4</c:v>
              </c:pt>
              <c:pt idx="3940">
                <c:v>3</c:v>
              </c:pt>
              <c:pt idx="3941">
                <c:v>3</c:v>
              </c:pt>
              <c:pt idx="3942">
                <c:v>3</c:v>
              </c:pt>
              <c:pt idx="3943">
                <c:v>3</c:v>
              </c:pt>
              <c:pt idx="3944">
                <c:v>3</c:v>
              </c:pt>
              <c:pt idx="3945">
                <c:v>4</c:v>
              </c:pt>
              <c:pt idx="3946">
                <c:v>3</c:v>
              </c:pt>
              <c:pt idx="3947">
                <c:v>4</c:v>
              </c:pt>
              <c:pt idx="3948">
                <c:v>5</c:v>
              </c:pt>
              <c:pt idx="3949">
                <c:v>3</c:v>
              </c:pt>
              <c:pt idx="3950">
                <c:v>3</c:v>
              </c:pt>
              <c:pt idx="3951">
                <c:v>3</c:v>
              </c:pt>
              <c:pt idx="3952">
                <c:v>3</c:v>
              </c:pt>
              <c:pt idx="3953">
                <c:v>3</c:v>
              </c:pt>
              <c:pt idx="3954">
                <c:v>3</c:v>
              </c:pt>
              <c:pt idx="3955">
                <c:v>3</c:v>
              </c:pt>
              <c:pt idx="3956">
                <c:v>3</c:v>
              </c:pt>
              <c:pt idx="3957">
                <c:v>3</c:v>
              </c:pt>
              <c:pt idx="3958">
                <c:v>3</c:v>
              </c:pt>
              <c:pt idx="3959">
                <c:v>3</c:v>
              </c:pt>
              <c:pt idx="3960">
                <c:v>3</c:v>
              </c:pt>
              <c:pt idx="3961">
                <c:v>5</c:v>
              </c:pt>
              <c:pt idx="3962">
                <c:v>3</c:v>
              </c:pt>
              <c:pt idx="3963">
                <c:v>3</c:v>
              </c:pt>
              <c:pt idx="3964">
                <c:v>4</c:v>
              </c:pt>
              <c:pt idx="3965">
                <c:v>3</c:v>
              </c:pt>
              <c:pt idx="3966">
                <c:v>3</c:v>
              </c:pt>
              <c:pt idx="3967">
                <c:v>3</c:v>
              </c:pt>
              <c:pt idx="3968">
                <c:v>3</c:v>
              </c:pt>
              <c:pt idx="3969">
                <c:v>3</c:v>
              </c:pt>
              <c:pt idx="3970">
                <c:v>3</c:v>
              </c:pt>
              <c:pt idx="3971">
                <c:v>3</c:v>
              </c:pt>
              <c:pt idx="3972">
                <c:v>4</c:v>
              </c:pt>
              <c:pt idx="3973">
                <c:v>3</c:v>
              </c:pt>
              <c:pt idx="3974">
                <c:v>4</c:v>
              </c:pt>
              <c:pt idx="3975">
                <c:v>4</c:v>
              </c:pt>
              <c:pt idx="3976">
                <c:v>3</c:v>
              </c:pt>
              <c:pt idx="3977">
                <c:v>3</c:v>
              </c:pt>
              <c:pt idx="3978">
                <c:v>3</c:v>
              </c:pt>
              <c:pt idx="3979">
                <c:v>5</c:v>
              </c:pt>
              <c:pt idx="3980">
                <c:v>3</c:v>
              </c:pt>
              <c:pt idx="3981">
                <c:v>4</c:v>
              </c:pt>
              <c:pt idx="3982">
                <c:v>3</c:v>
              </c:pt>
              <c:pt idx="3983">
                <c:v>3</c:v>
              </c:pt>
              <c:pt idx="3984">
                <c:v>4</c:v>
              </c:pt>
              <c:pt idx="3985">
                <c:v>5</c:v>
              </c:pt>
              <c:pt idx="3986">
                <c:v>3</c:v>
              </c:pt>
              <c:pt idx="3987">
                <c:v>3</c:v>
              </c:pt>
              <c:pt idx="3988">
                <c:v>4</c:v>
              </c:pt>
              <c:pt idx="3989">
                <c:v>4</c:v>
              </c:pt>
              <c:pt idx="3990">
                <c:v>3</c:v>
              </c:pt>
              <c:pt idx="3991">
                <c:v>5</c:v>
              </c:pt>
              <c:pt idx="3992">
                <c:v>5</c:v>
              </c:pt>
              <c:pt idx="3993">
                <c:v>3</c:v>
              </c:pt>
              <c:pt idx="3994">
                <c:v>3</c:v>
              </c:pt>
              <c:pt idx="3995">
                <c:v>4</c:v>
              </c:pt>
              <c:pt idx="3996">
                <c:v>4</c:v>
              </c:pt>
              <c:pt idx="3997">
                <c:v>4</c:v>
              </c:pt>
              <c:pt idx="3998">
                <c:v>3</c:v>
              </c:pt>
              <c:pt idx="3999">
                <c:v>5</c:v>
              </c:pt>
              <c:pt idx="4000">
                <c:v>3</c:v>
              </c:pt>
              <c:pt idx="4001">
                <c:v>3</c:v>
              </c:pt>
              <c:pt idx="4002">
                <c:v>3</c:v>
              </c:pt>
              <c:pt idx="4003">
                <c:v>3</c:v>
              </c:pt>
              <c:pt idx="4004">
                <c:v>3</c:v>
              </c:pt>
              <c:pt idx="4005">
                <c:v>4</c:v>
              </c:pt>
              <c:pt idx="4006">
                <c:v>4</c:v>
              </c:pt>
              <c:pt idx="4007">
                <c:v>4</c:v>
              </c:pt>
              <c:pt idx="4008">
                <c:v>3</c:v>
              </c:pt>
              <c:pt idx="4009">
                <c:v>3</c:v>
              </c:pt>
              <c:pt idx="4010">
                <c:v>3</c:v>
              </c:pt>
              <c:pt idx="4011">
                <c:v>3</c:v>
              </c:pt>
              <c:pt idx="4012">
                <c:v>5</c:v>
              </c:pt>
              <c:pt idx="4013">
                <c:v>3</c:v>
              </c:pt>
              <c:pt idx="4014">
                <c:v>4</c:v>
              </c:pt>
              <c:pt idx="4015">
                <c:v>4</c:v>
              </c:pt>
              <c:pt idx="4016">
                <c:v>3</c:v>
              </c:pt>
              <c:pt idx="4017">
                <c:v>4</c:v>
              </c:pt>
              <c:pt idx="4018">
                <c:v>5</c:v>
              </c:pt>
              <c:pt idx="4019">
                <c:v>4</c:v>
              </c:pt>
              <c:pt idx="4020">
                <c:v>4</c:v>
              </c:pt>
              <c:pt idx="4021">
                <c:v>3</c:v>
              </c:pt>
              <c:pt idx="4022">
                <c:v>4</c:v>
              </c:pt>
              <c:pt idx="4023">
                <c:v>4</c:v>
              </c:pt>
              <c:pt idx="4024">
                <c:v>4</c:v>
              </c:pt>
              <c:pt idx="4025">
                <c:v>3</c:v>
              </c:pt>
              <c:pt idx="4026">
                <c:v>4</c:v>
              </c:pt>
              <c:pt idx="4027">
                <c:v>3</c:v>
              </c:pt>
              <c:pt idx="4028">
                <c:v>3</c:v>
              </c:pt>
              <c:pt idx="4029">
                <c:v>3</c:v>
              </c:pt>
              <c:pt idx="4030">
                <c:v>5</c:v>
              </c:pt>
              <c:pt idx="4031">
                <c:v>3</c:v>
              </c:pt>
              <c:pt idx="4032">
                <c:v>4</c:v>
              </c:pt>
              <c:pt idx="4033">
                <c:v>3</c:v>
              </c:pt>
              <c:pt idx="4034">
                <c:v>3</c:v>
              </c:pt>
              <c:pt idx="4035">
                <c:v>3</c:v>
              </c:pt>
              <c:pt idx="4036">
                <c:v>3</c:v>
              </c:pt>
              <c:pt idx="4037">
                <c:v>3</c:v>
              </c:pt>
              <c:pt idx="4038">
                <c:v>3</c:v>
              </c:pt>
              <c:pt idx="4039">
                <c:v>3</c:v>
              </c:pt>
              <c:pt idx="4040">
                <c:v>3</c:v>
              </c:pt>
              <c:pt idx="4041">
                <c:v>3</c:v>
              </c:pt>
              <c:pt idx="4042">
                <c:v>3</c:v>
              </c:pt>
              <c:pt idx="4043">
                <c:v>3</c:v>
              </c:pt>
              <c:pt idx="4044">
                <c:v>3</c:v>
              </c:pt>
              <c:pt idx="4045">
                <c:v>3</c:v>
              </c:pt>
              <c:pt idx="4046">
                <c:v>4</c:v>
              </c:pt>
              <c:pt idx="4047">
                <c:v>3</c:v>
              </c:pt>
              <c:pt idx="4048">
                <c:v>4</c:v>
              </c:pt>
              <c:pt idx="4049">
                <c:v>3</c:v>
              </c:pt>
              <c:pt idx="4050">
                <c:v>3</c:v>
              </c:pt>
              <c:pt idx="4051">
                <c:v>4</c:v>
              </c:pt>
              <c:pt idx="4052">
                <c:v>3</c:v>
              </c:pt>
              <c:pt idx="4053">
                <c:v>3</c:v>
              </c:pt>
              <c:pt idx="4054">
                <c:v>4</c:v>
              </c:pt>
              <c:pt idx="4055">
                <c:v>4</c:v>
              </c:pt>
              <c:pt idx="4056">
                <c:v>4</c:v>
              </c:pt>
              <c:pt idx="4057">
                <c:v>3</c:v>
              </c:pt>
              <c:pt idx="4058">
                <c:v>5</c:v>
              </c:pt>
              <c:pt idx="4059">
                <c:v>3</c:v>
              </c:pt>
              <c:pt idx="4060">
                <c:v>4</c:v>
              </c:pt>
              <c:pt idx="4061">
                <c:v>4</c:v>
              </c:pt>
              <c:pt idx="4062">
                <c:v>4</c:v>
              </c:pt>
              <c:pt idx="4063">
                <c:v>3</c:v>
              </c:pt>
              <c:pt idx="4064">
                <c:v>3</c:v>
              </c:pt>
              <c:pt idx="4065">
                <c:v>3</c:v>
              </c:pt>
              <c:pt idx="4066">
                <c:v>3</c:v>
              </c:pt>
              <c:pt idx="4067">
                <c:v>3</c:v>
              </c:pt>
              <c:pt idx="4068">
                <c:v>3</c:v>
              </c:pt>
              <c:pt idx="4069">
                <c:v>4</c:v>
              </c:pt>
              <c:pt idx="4070">
                <c:v>2</c:v>
              </c:pt>
              <c:pt idx="4071">
                <c:v>4</c:v>
              </c:pt>
              <c:pt idx="4072">
                <c:v>3</c:v>
              </c:pt>
              <c:pt idx="4073">
                <c:v>3</c:v>
              </c:pt>
              <c:pt idx="4074">
                <c:v>4</c:v>
              </c:pt>
              <c:pt idx="4075">
                <c:v>3</c:v>
              </c:pt>
              <c:pt idx="4076">
                <c:v>3</c:v>
              </c:pt>
              <c:pt idx="4077">
                <c:v>3</c:v>
              </c:pt>
              <c:pt idx="4078">
                <c:v>4</c:v>
              </c:pt>
              <c:pt idx="4079">
                <c:v>3</c:v>
              </c:pt>
              <c:pt idx="4080">
                <c:v>3</c:v>
              </c:pt>
              <c:pt idx="4081">
                <c:v>3</c:v>
              </c:pt>
              <c:pt idx="4082">
                <c:v>3</c:v>
              </c:pt>
              <c:pt idx="4083">
                <c:v>3</c:v>
              </c:pt>
              <c:pt idx="4084">
                <c:v>4</c:v>
              </c:pt>
              <c:pt idx="4085">
                <c:v>3</c:v>
              </c:pt>
              <c:pt idx="4086">
                <c:v>3</c:v>
              </c:pt>
              <c:pt idx="4087">
                <c:v>4</c:v>
              </c:pt>
              <c:pt idx="4088">
                <c:v>3</c:v>
              </c:pt>
              <c:pt idx="4089">
                <c:v>3</c:v>
              </c:pt>
              <c:pt idx="4090">
                <c:v>4</c:v>
              </c:pt>
              <c:pt idx="4091">
                <c:v>3</c:v>
              </c:pt>
              <c:pt idx="4092">
                <c:v>4</c:v>
              </c:pt>
              <c:pt idx="4093">
                <c:v>3</c:v>
              </c:pt>
              <c:pt idx="4094">
                <c:v>3</c:v>
              </c:pt>
              <c:pt idx="4095">
                <c:v>3</c:v>
              </c:pt>
              <c:pt idx="4096">
                <c:v>3</c:v>
              </c:pt>
              <c:pt idx="4097">
                <c:v>3</c:v>
              </c:pt>
              <c:pt idx="4098">
                <c:v>4</c:v>
              </c:pt>
              <c:pt idx="4099">
                <c:v>3</c:v>
              </c:pt>
              <c:pt idx="4100">
                <c:v>3</c:v>
              </c:pt>
              <c:pt idx="4101">
                <c:v>4</c:v>
              </c:pt>
              <c:pt idx="4102">
                <c:v>3</c:v>
              </c:pt>
              <c:pt idx="4103">
                <c:v>3</c:v>
              </c:pt>
              <c:pt idx="4104">
                <c:v>3</c:v>
              </c:pt>
              <c:pt idx="4105">
                <c:v>4</c:v>
              </c:pt>
              <c:pt idx="4106">
                <c:v>4</c:v>
              </c:pt>
              <c:pt idx="4107">
                <c:v>3</c:v>
              </c:pt>
              <c:pt idx="4108">
                <c:v>4</c:v>
              </c:pt>
              <c:pt idx="4109">
                <c:v>4</c:v>
              </c:pt>
              <c:pt idx="4110">
                <c:v>3</c:v>
              </c:pt>
              <c:pt idx="4111">
                <c:v>3</c:v>
              </c:pt>
              <c:pt idx="4112">
                <c:v>4</c:v>
              </c:pt>
              <c:pt idx="4113">
                <c:v>4</c:v>
              </c:pt>
              <c:pt idx="4114">
                <c:v>4</c:v>
              </c:pt>
              <c:pt idx="4115">
                <c:v>3</c:v>
              </c:pt>
              <c:pt idx="4116">
                <c:v>3</c:v>
              </c:pt>
              <c:pt idx="4117">
                <c:v>2</c:v>
              </c:pt>
              <c:pt idx="4118">
                <c:v>5</c:v>
              </c:pt>
              <c:pt idx="4119">
                <c:v>3</c:v>
              </c:pt>
              <c:pt idx="4120">
                <c:v>3</c:v>
              </c:pt>
              <c:pt idx="4121">
                <c:v>3</c:v>
              </c:pt>
              <c:pt idx="4122">
                <c:v>3</c:v>
              </c:pt>
              <c:pt idx="4123">
                <c:v>3</c:v>
              </c:pt>
              <c:pt idx="4124">
                <c:v>3</c:v>
              </c:pt>
              <c:pt idx="4125">
                <c:v>3</c:v>
              </c:pt>
              <c:pt idx="4126">
                <c:v>3</c:v>
              </c:pt>
              <c:pt idx="4127">
                <c:v>5</c:v>
              </c:pt>
              <c:pt idx="4128">
                <c:v>4</c:v>
              </c:pt>
              <c:pt idx="4129">
                <c:v>3</c:v>
              </c:pt>
              <c:pt idx="4130">
                <c:v>3</c:v>
              </c:pt>
              <c:pt idx="4131">
                <c:v>5</c:v>
              </c:pt>
              <c:pt idx="4132">
                <c:v>3</c:v>
              </c:pt>
              <c:pt idx="4133">
                <c:v>3</c:v>
              </c:pt>
              <c:pt idx="4134">
                <c:v>4</c:v>
              </c:pt>
              <c:pt idx="4135">
                <c:v>3</c:v>
              </c:pt>
              <c:pt idx="4136">
                <c:v>3</c:v>
              </c:pt>
              <c:pt idx="4137">
                <c:v>4</c:v>
              </c:pt>
              <c:pt idx="4138">
                <c:v>3</c:v>
              </c:pt>
              <c:pt idx="4139">
                <c:v>3</c:v>
              </c:pt>
              <c:pt idx="4140">
                <c:v>4</c:v>
              </c:pt>
              <c:pt idx="4141">
                <c:v>3</c:v>
              </c:pt>
              <c:pt idx="4142">
                <c:v>4</c:v>
              </c:pt>
              <c:pt idx="4143">
                <c:v>3</c:v>
              </c:pt>
              <c:pt idx="4144">
                <c:v>2</c:v>
              </c:pt>
              <c:pt idx="4145">
                <c:v>5</c:v>
              </c:pt>
              <c:pt idx="4146">
                <c:v>4</c:v>
              </c:pt>
              <c:pt idx="4147">
                <c:v>3</c:v>
              </c:pt>
              <c:pt idx="4148">
                <c:v>4</c:v>
              </c:pt>
              <c:pt idx="4149">
                <c:v>5</c:v>
              </c:pt>
              <c:pt idx="4150">
                <c:v>3</c:v>
              </c:pt>
              <c:pt idx="4151">
                <c:v>3</c:v>
              </c:pt>
              <c:pt idx="4152">
                <c:v>3</c:v>
              </c:pt>
              <c:pt idx="4153">
                <c:v>3</c:v>
              </c:pt>
              <c:pt idx="4154">
                <c:v>3</c:v>
              </c:pt>
              <c:pt idx="4155">
                <c:v>3</c:v>
              </c:pt>
              <c:pt idx="4156">
                <c:v>3</c:v>
              </c:pt>
              <c:pt idx="4157">
                <c:v>3</c:v>
              </c:pt>
              <c:pt idx="4158">
                <c:v>3</c:v>
              </c:pt>
              <c:pt idx="4159">
                <c:v>3</c:v>
              </c:pt>
              <c:pt idx="4160">
                <c:v>3</c:v>
              </c:pt>
              <c:pt idx="4161">
                <c:v>3</c:v>
              </c:pt>
              <c:pt idx="4162">
                <c:v>3</c:v>
              </c:pt>
              <c:pt idx="4163">
                <c:v>3</c:v>
              </c:pt>
              <c:pt idx="4164">
                <c:v>3</c:v>
              </c:pt>
              <c:pt idx="4165">
                <c:v>3</c:v>
              </c:pt>
              <c:pt idx="4166">
                <c:v>5</c:v>
              </c:pt>
              <c:pt idx="4167">
                <c:v>4</c:v>
              </c:pt>
              <c:pt idx="4168">
                <c:v>4</c:v>
              </c:pt>
              <c:pt idx="4169">
                <c:v>3</c:v>
              </c:pt>
              <c:pt idx="4170">
                <c:v>3</c:v>
              </c:pt>
              <c:pt idx="4171">
                <c:v>3</c:v>
              </c:pt>
              <c:pt idx="4172">
                <c:v>4</c:v>
              </c:pt>
              <c:pt idx="4173">
                <c:v>5</c:v>
              </c:pt>
              <c:pt idx="4174">
                <c:v>3</c:v>
              </c:pt>
              <c:pt idx="4175">
                <c:v>4</c:v>
              </c:pt>
              <c:pt idx="4176">
                <c:v>3</c:v>
              </c:pt>
              <c:pt idx="4177">
                <c:v>3</c:v>
              </c:pt>
              <c:pt idx="4178">
                <c:v>3</c:v>
              </c:pt>
              <c:pt idx="4179">
                <c:v>5</c:v>
              </c:pt>
              <c:pt idx="4180">
                <c:v>4</c:v>
              </c:pt>
              <c:pt idx="4181">
                <c:v>4</c:v>
              </c:pt>
              <c:pt idx="4182">
                <c:v>3</c:v>
              </c:pt>
              <c:pt idx="4183">
                <c:v>3</c:v>
              </c:pt>
              <c:pt idx="4184">
                <c:v>4</c:v>
              </c:pt>
              <c:pt idx="4185">
                <c:v>3</c:v>
              </c:pt>
              <c:pt idx="4186">
                <c:v>3</c:v>
              </c:pt>
              <c:pt idx="4187">
                <c:v>3</c:v>
              </c:pt>
              <c:pt idx="4188">
                <c:v>3</c:v>
              </c:pt>
              <c:pt idx="4189">
                <c:v>3</c:v>
              </c:pt>
              <c:pt idx="4190">
                <c:v>4</c:v>
              </c:pt>
              <c:pt idx="4191">
                <c:v>3</c:v>
              </c:pt>
              <c:pt idx="4192">
                <c:v>4</c:v>
              </c:pt>
              <c:pt idx="4193">
                <c:v>4</c:v>
              </c:pt>
              <c:pt idx="4194">
                <c:v>4</c:v>
              </c:pt>
              <c:pt idx="4195">
                <c:v>3</c:v>
              </c:pt>
              <c:pt idx="4196">
                <c:v>4</c:v>
              </c:pt>
              <c:pt idx="4197">
                <c:v>3</c:v>
              </c:pt>
              <c:pt idx="4198">
                <c:v>4</c:v>
              </c:pt>
              <c:pt idx="4199">
                <c:v>4</c:v>
              </c:pt>
              <c:pt idx="4200">
                <c:v>3</c:v>
              </c:pt>
              <c:pt idx="4201">
                <c:v>4</c:v>
              </c:pt>
              <c:pt idx="4202">
                <c:v>3</c:v>
              </c:pt>
              <c:pt idx="4203">
                <c:v>4</c:v>
              </c:pt>
              <c:pt idx="4204">
                <c:v>4</c:v>
              </c:pt>
              <c:pt idx="4205">
                <c:v>3</c:v>
              </c:pt>
              <c:pt idx="4206">
                <c:v>3</c:v>
              </c:pt>
              <c:pt idx="4207">
                <c:v>5</c:v>
              </c:pt>
              <c:pt idx="4208">
                <c:v>3</c:v>
              </c:pt>
              <c:pt idx="4209">
                <c:v>3</c:v>
              </c:pt>
              <c:pt idx="4210">
                <c:v>4</c:v>
              </c:pt>
              <c:pt idx="4211">
                <c:v>3</c:v>
              </c:pt>
              <c:pt idx="4212">
                <c:v>3</c:v>
              </c:pt>
              <c:pt idx="4213">
                <c:v>5</c:v>
              </c:pt>
              <c:pt idx="4214">
                <c:v>4</c:v>
              </c:pt>
              <c:pt idx="4215">
                <c:v>3</c:v>
              </c:pt>
              <c:pt idx="4216">
                <c:v>4</c:v>
              </c:pt>
              <c:pt idx="4217">
                <c:v>3</c:v>
              </c:pt>
              <c:pt idx="4218">
                <c:v>4</c:v>
              </c:pt>
              <c:pt idx="4219">
                <c:v>4</c:v>
              </c:pt>
              <c:pt idx="4220">
                <c:v>5</c:v>
              </c:pt>
              <c:pt idx="4221">
                <c:v>3</c:v>
              </c:pt>
              <c:pt idx="4222">
                <c:v>3</c:v>
              </c:pt>
              <c:pt idx="4223">
                <c:v>4</c:v>
              </c:pt>
              <c:pt idx="4224">
                <c:v>3</c:v>
              </c:pt>
              <c:pt idx="4225">
                <c:v>3</c:v>
              </c:pt>
              <c:pt idx="4226">
                <c:v>3</c:v>
              </c:pt>
              <c:pt idx="4227">
                <c:v>3</c:v>
              </c:pt>
              <c:pt idx="4228">
                <c:v>5</c:v>
              </c:pt>
              <c:pt idx="4229">
                <c:v>3</c:v>
              </c:pt>
              <c:pt idx="4230">
                <c:v>3</c:v>
              </c:pt>
              <c:pt idx="4231">
                <c:v>3</c:v>
              </c:pt>
              <c:pt idx="4232">
                <c:v>4</c:v>
              </c:pt>
              <c:pt idx="4233">
                <c:v>3</c:v>
              </c:pt>
              <c:pt idx="4234">
                <c:v>4</c:v>
              </c:pt>
              <c:pt idx="4235">
                <c:v>4</c:v>
              </c:pt>
              <c:pt idx="4236">
                <c:v>4</c:v>
              </c:pt>
              <c:pt idx="4237">
                <c:v>3</c:v>
              </c:pt>
              <c:pt idx="4238">
                <c:v>4</c:v>
              </c:pt>
              <c:pt idx="4239">
                <c:v>4</c:v>
              </c:pt>
              <c:pt idx="4240">
                <c:v>3</c:v>
              </c:pt>
              <c:pt idx="4241">
                <c:v>3</c:v>
              </c:pt>
              <c:pt idx="4242">
                <c:v>4</c:v>
              </c:pt>
              <c:pt idx="4243">
                <c:v>4</c:v>
              </c:pt>
              <c:pt idx="4244">
                <c:v>3</c:v>
              </c:pt>
              <c:pt idx="4245">
                <c:v>4</c:v>
              </c:pt>
              <c:pt idx="4246">
                <c:v>5</c:v>
              </c:pt>
              <c:pt idx="4247">
                <c:v>3</c:v>
              </c:pt>
              <c:pt idx="4248">
                <c:v>4</c:v>
              </c:pt>
              <c:pt idx="4249">
                <c:v>4</c:v>
              </c:pt>
              <c:pt idx="4250">
                <c:v>3</c:v>
              </c:pt>
              <c:pt idx="4251">
                <c:v>3</c:v>
              </c:pt>
              <c:pt idx="4252">
                <c:v>3</c:v>
              </c:pt>
              <c:pt idx="4253">
                <c:v>4</c:v>
              </c:pt>
              <c:pt idx="4254">
                <c:v>3</c:v>
              </c:pt>
              <c:pt idx="4255">
                <c:v>3</c:v>
              </c:pt>
              <c:pt idx="4256">
                <c:v>4</c:v>
              </c:pt>
              <c:pt idx="4257">
                <c:v>4</c:v>
              </c:pt>
              <c:pt idx="4258">
                <c:v>4</c:v>
              </c:pt>
              <c:pt idx="4259">
                <c:v>4</c:v>
              </c:pt>
              <c:pt idx="4260">
                <c:v>5</c:v>
              </c:pt>
              <c:pt idx="4261">
                <c:v>4</c:v>
              </c:pt>
              <c:pt idx="4262">
                <c:v>4</c:v>
              </c:pt>
              <c:pt idx="4263">
                <c:v>3</c:v>
              </c:pt>
              <c:pt idx="4264">
                <c:v>4</c:v>
              </c:pt>
              <c:pt idx="4265">
                <c:v>3</c:v>
              </c:pt>
              <c:pt idx="4266">
                <c:v>4</c:v>
              </c:pt>
              <c:pt idx="4267">
                <c:v>4</c:v>
              </c:pt>
              <c:pt idx="4268">
                <c:v>3</c:v>
              </c:pt>
              <c:pt idx="4269">
                <c:v>3</c:v>
              </c:pt>
              <c:pt idx="4270">
                <c:v>3</c:v>
              </c:pt>
              <c:pt idx="4271">
                <c:v>3</c:v>
              </c:pt>
              <c:pt idx="4272">
                <c:v>4</c:v>
              </c:pt>
              <c:pt idx="4273">
                <c:v>3</c:v>
              </c:pt>
              <c:pt idx="4274">
                <c:v>3</c:v>
              </c:pt>
              <c:pt idx="4275">
                <c:v>3</c:v>
              </c:pt>
              <c:pt idx="4276">
                <c:v>3</c:v>
              </c:pt>
              <c:pt idx="4277">
                <c:v>3</c:v>
              </c:pt>
              <c:pt idx="4278">
                <c:v>3</c:v>
              </c:pt>
              <c:pt idx="4279">
                <c:v>3</c:v>
              </c:pt>
              <c:pt idx="4280">
                <c:v>3</c:v>
              </c:pt>
              <c:pt idx="4281">
                <c:v>3</c:v>
              </c:pt>
              <c:pt idx="4282">
                <c:v>3</c:v>
              </c:pt>
              <c:pt idx="4283">
                <c:v>3</c:v>
              </c:pt>
              <c:pt idx="4284">
                <c:v>3</c:v>
              </c:pt>
              <c:pt idx="4285">
                <c:v>4</c:v>
              </c:pt>
              <c:pt idx="4286">
                <c:v>4</c:v>
              </c:pt>
              <c:pt idx="4287">
                <c:v>3</c:v>
              </c:pt>
              <c:pt idx="4288">
                <c:v>5</c:v>
              </c:pt>
              <c:pt idx="4289">
                <c:v>5</c:v>
              </c:pt>
              <c:pt idx="4290">
                <c:v>3</c:v>
              </c:pt>
              <c:pt idx="4291">
                <c:v>4</c:v>
              </c:pt>
              <c:pt idx="4292">
                <c:v>4</c:v>
              </c:pt>
              <c:pt idx="4293">
                <c:v>4</c:v>
              </c:pt>
              <c:pt idx="4294">
                <c:v>4</c:v>
              </c:pt>
              <c:pt idx="4295">
                <c:v>3</c:v>
              </c:pt>
              <c:pt idx="4296">
                <c:v>3</c:v>
              </c:pt>
              <c:pt idx="4297">
                <c:v>5</c:v>
              </c:pt>
              <c:pt idx="4298">
                <c:v>3</c:v>
              </c:pt>
              <c:pt idx="4299">
                <c:v>4</c:v>
              </c:pt>
              <c:pt idx="4300">
                <c:v>3</c:v>
              </c:pt>
              <c:pt idx="4301">
                <c:v>5</c:v>
              </c:pt>
              <c:pt idx="4302">
                <c:v>3</c:v>
              </c:pt>
              <c:pt idx="4303">
                <c:v>3</c:v>
              </c:pt>
              <c:pt idx="4304">
                <c:v>3</c:v>
              </c:pt>
              <c:pt idx="4305">
                <c:v>4</c:v>
              </c:pt>
              <c:pt idx="4306">
                <c:v>3</c:v>
              </c:pt>
              <c:pt idx="4307">
                <c:v>3</c:v>
              </c:pt>
              <c:pt idx="4308">
                <c:v>4</c:v>
              </c:pt>
              <c:pt idx="4309">
                <c:v>3</c:v>
              </c:pt>
              <c:pt idx="4310">
                <c:v>3</c:v>
              </c:pt>
              <c:pt idx="4311">
                <c:v>3</c:v>
              </c:pt>
              <c:pt idx="4312">
                <c:v>3</c:v>
              </c:pt>
              <c:pt idx="4313">
                <c:v>3</c:v>
              </c:pt>
              <c:pt idx="4314">
                <c:v>4</c:v>
              </c:pt>
              <c:pt idx="4315">
                <c:v>4</c:v>
              </c:pt>
              <c:pt idx="4316">
                <c:v>3</c:v>
              </c:pt>
              <c:pt idx="4317">
                <c:v>3</c:v>
              </c:pt>
              <c:pt idx="4318">
                <c:v>3</c:v>
              </c:pt>
              <c:pt idx="4319">
                <c:v>3</c:v>
              </c:pt>
              <c:pt idx="4320">
                <c:v>3</c:v>
              </c:pt>
              <c:pt idx="4321">
                <c:v>3</c:v>
              </c:pt>
              <c:pt idx="4322">
                <c:v>4</c:v>
              </c:pt>
              <c:pt idx="4323">
                <c:v>3</c:v>
              </c:pt>
              <c:pt idx="4324">
                <c:v>3</c:v>
              </c:pt>
              <c:pt idx="4325">
                <c:v>4</c:v>
              </c:pt>
              <c:pt idx="4326">
                <c:v>4</c:v>
              </c:pt>
              <c:pt idx="4327">
                <c:v>3</c:v>
              </c:pt>
              <c:pt idx="4328">
                <c:v>3</c:v>
              </c:pt>
              <c:pt idx="4329">
                <c:v>4</c:v>
              </c:pt>
              <c:pt idx="4330">
                <c:v>4</c:v>
              </c:pt>
              <c:pt idx="4331">
                <c:v>3</c:v>
              </c:pt>
              <c:pt idx="4332">
                <c:v>3</c:v>
              </c:pt>
              <c:pt idx="4333">
                <c:v>4</c:v>
              </c:pt>
              <c:pt idx="4334">
                <c:v>4</c:v>
              </c:pt>
              <c:pt idx="4335">
                <c:v>3</c:v>
              </c:pt>
              <c:pt idx="4336">
                <c:v>3</c:v>
              </c:pt>
              <c:pt idx="4337">
                <c:v>3</c:v>
              </c:pt>
              <c:pt idx="4338">
                <c:v>4</c:v>
              </c:pt>
              <c:pt idx="4339">
                <c:v>3</c:v>
              </c:pt>
              <c:pt idx="4340">
                <c:v>3</c:v>
              </c:pt>
              <c:pt idx="4341">
                <c:v>3</c:v>
              </c:pt>
              <c:pt idx="4342">
                <c:v>3</c:v>
              </c:pt>
              <c:pt idx="4343">
                <c:v>4</c:v>
              </c:pt>
              <c:pt idx="4344">
                <c:v>3</c:v>
              </c:pt>
              <c:pt idx="4345">
                <c:v>4</c:v>
              </c:pt>
              <c:pt idx="4346">
                <c:v>3</c:v>
              </c:pt>
              <c:pt idx="4347">
                <c:v>3</c:v>
              </c:pt>
              <c:pt idx="4348">
                <c:v>3</c:v>
              </c:pt>
              <c:pt idx="4349">
                <c:v>4</c:v>
              </c:pt>
              <c:pt idx="4350">
                <c:v>4</c:v>
              </c:pt>
              <c:pt idx="4351">
                <c:v>1</c:v>
              </c:pt>
              <c:pt idx="4352">
                <c:v>3</c:v>
              </c:pt>
              <c:pt idx="4353">
                <c:v>3</c:v>
              </c:pt>
              <c:pt idx="4354">
                <c:v>4</c:v>
              </c:pt>
              <c:pt idx="4355">
                <c:v>3</c:v>
              </c:pt>
              <c:pt idx="4356">
                <c:v>4</c:v>
              </c:pt>
              <c:pt idx="4357">
                <c:v>4</c:v>
              </c:pt>
              <c:pt idx="4358">
                <c:v>4</c:v>
              </c:pt>
              <c:pt idx="4359">
                <c:v>3</c:v>
              </c:pt>
              <c:pt idx="4360">
                <c:v>4</c:v>
              </c:pt>
              <c:pt idx="4361">
                <c:v>5</c:v>
              </c:pt>
              <c:pt idx="4362">
                <c:v>3</c:v>
              </c:pt>
              <c:pt idx="4363">
                <c:v>4</c:v>
              </c:pt>
              <c:pt idx="4364">
                <c:v>3</c:v>
              </c:pt>
              <c:pt idx="4365">
                <c:v>3</c:v>
              </c:pt>
              <c:pt idx="4366">
                <c:v>3</c:v>
              </c:pt>
              <c:pt idx="4367">
                <c:v>5</c:v>
              </c:pt>
              <c:pt idx="4368">
                <c:v>2</c:v>
              </c:pt>
              <c:pt idx="4369">
                <c:v>3</c:v>
              </c:pt>
              <c:pt idx="4370">
                <c:v>5</c:v>
              </c:pt>
              <c:pt idx="4371">
                <c:v>3</c:v>
              </c:pt>
              <c:pt idx="4372">
                <c:v>3</c:v>
              </c:pt>
              <c:pt idx="4373">
                <c:v>4</c:v>
              </c:pt>
              <c:pt idx="4374">
                <c:v>3</c:v>
              </c:pt>
              <c:pt idx="4375">
                <c:v>3</c:v>
              </c:pt>
              <c:pt idx="4376">
                <c:v>4</c:v>
              </c:pt>
              <c:pt idx="4377">
                <c:v>3</c:v>
              </c:pt>
              <c:pt idx="4378">
                <c:v>3</c:v>
              </c:pt>
              <c:pt idx="4379">
                <c:v>4</c:v>
              </c:pt>
              <c:pt idx="4380">
                <c:v>3</c:v>
              </c:pt>
              <c:pt idx="4381">
                <c:v>3</c:v>
              </c:pt>
              <c:pt idx="4382">
                <c:v>3</c:v>
              </c:pt>
              <c:pt idx="4383">
                <c:v>3</c:v>
              </c:pt>
              <c:pt idx="4384">
                <c:v>3</c:v>
              </c:pt>
              <c:pt idx="4385">
                <c:v>3</c:v>
              </c:pt>
              <c:pt idx="4386">
                <c:v>4</c:v>
              </c:pt>
              <c:pt idx="4387">
                <c:v>4</c:v>
              </c:pt>
              <c:pt idx="4388">
                <c:v>3</c:v>
              </c:pt>
              <c:pt idx="4389">
                <c:v>3</c:v>
              </c:pt>
              <c:pt idx="4390">
                <c:v>4</c:v>
              </c:pt>
              <c:pt idx="4391">
                <c:v>3</c:v>
              </c:pt>
              <c:pt idx="4392">
                <c:v>3</c:v>
              </c:pt>
              <c:pt idx="4393">
                <c:v>4</c:v>
              </c:pt>
              <c:pt idx="4394">
                <c:v>5</c:v>
              </c:pt>
              <c:pt idx="4395">
                <c:v>3</c:v>
              </c:pt>
              <c:pt idx="4396">
                <c:v>3</c:v>
              </c:pt>
              <c:pt idx="4397">
                <c:v>3</c:v>
              </c:pt>
              <c:pt idx="4398">
                <c:v>4</c:v>
              </c:pt>
              <c:pt idx="4399">
                <c:v>3</c:v>
              </c:pt>
              <c:pt idx="4400">
                <c:v>3</c:v>
              </c:pt>
              <c:pt idx="4401">
                <c:v>4</c:v>
              </c:pt>
              <c:pt idx="4402">
                <c:v>3</c:v>
              </c:pt>
              <c:pt idx="4403">
                <c:v>3</c:v>
              </c:pt>
              <c:pt idx="4404">
                <c:v>4</c:v>
              </c:pt>
              <c:pt idx="4405">
                <c:v>3</c:v>
              </c:pt>
              <c:pt idx="4406">
                <c:v>4</c:v>
              </c:pt>
              <c:pt idx="4407">
                <c:v>4</c:v>
              </c:pt>
              <c:pt idx="4408">
                <c:v>4</c:v>
              </c:pt>
              <c:pt idx="4409">
                <c:v>3</c:v>
              </c:pt>
              <c:pt idx="4410">
                <c:v>3</c:v>
              </c:pt>
              <c:pt idx="4411">
                <c:v>4</c:v>
              </c:pt>
              <c:pt idx="4412">
                <c:v>5</c:v>
              </c:pt>
              <c:pt idx="4413">
                <c:v>3</c:v>
              </c:pt>
              <c:pt idx="4414">
                <c:v>4</c:v>
              </c:pt>
              <c:pt idx="4415">
                <c:v>5</c:v>
              </c:pt>
              <c:pt idx="4416">
                <c:v>3</c:v>
              </c:pt>
              <c:pt idx="4417">
                <c:v>3</c:v>
              </c:pt>
              <c:pt idx="4418">
                <c:v>3</c:v>
              </c:pt>
              <c:pt idx="4419">
                <c:v>4</c:v>
              </c:pt>
              <c:pt idx="4420">
                <c:v>3</c:v>
              </c:pt>
              <c:pt idx="4421">
                <c:v>3</c:v>
              </c:pt>
              <c:pt idx="4422">
                <c:v>4</c:v>
              </c:pt>
              <c:pt idx="4423">
                <c:v>3</c:v>
              </c:pt>
              <c:pt idx="4424">
                <c:v>4</c:v>
              </c:pt>
              <c:pt idx="4425">
                <c:v>4</c:v>
              </c:pt>
              <c:pt idx="4426">
                <c:v>3</c:v>
              </c:pt>
              <c:pt idx="4427">
                <c:v>3</c:v>
              </c:pt>
              <c:pt idx="4428">
                <c:v>3</c:v>
              </c:pt>
              <c:pt idx="4429">
                <c:v>4</c:v>
              </c:pt>
              <c:pt idx="4430">
                <c:v>3</c:v>
              </c:pt>
              <c:pt idx="4431">
                <c:v>3</c:v>
              </c:pt>
              <c:pt idx="4432">
                <c:v>3</c:v>
              </c:pt>
              <c:pt idx="4433">
                <c:v>3</c:v>
              </c:pt>
              <c:pt idx="4434">
                <c:v>3</c:v>
              </c:pt>
              <c:pt idx="4435">
                <c:v>4</c:v>
              </c:pt>
              <c:pt idx="4436">
                <c:v>4</c:v>
              </c:pt>
              <c:pt idx="4437">
                <c:v>3</c:v>
              </c:pt>
              <c:pt idx="4438">
                <c:v>3</c:v>
              </c:pt>
              <c:pt idx="4439">
                <c:v>3</c:v>
              </c:pt>
              <c:pt idx="4440">
                <c:v>3</c:v>
              </c:pt>
              <c:pt idx="4441">
                <c:v>3</c:v>
              </c:pt>
              <c:pt idx="4442">
                <c:v>3</c:v>
              </c:pt>
              <c:pt idx="4443">
                <c:v>3</c:v>
              </c:pt>
              <c:pt idx="4444">
                <c:v>3</c:v>
              </c:pt>
              <c:pt idx="4445">
                <c:v>3</c:v>
              </c:pt>
              <c:pt idx="4446">
                <c:v>3</c:v>
              </c:pt>
              <c:pt idx="4447">
                <c:v>4</c:v>
              </c:pt>
              <c:pt idx="4448">
                <c:v>5</c:v>
              </c:pt>
              <c:pt idx="4449">
                <c:v>4</c:v>
              </c:pt>
              <c:pt idx="4450">
                <c:v>5</c:v>
              </c:pt>
              <c:pt idx="4451">
                <c:v>4</c:v>
              </c:pt>
              <c:pt idx="4452">
                <c:v>3</c:v>
              </c:pt>
              <c:pt idx="4453">
                <c:v>4</c:v>
              </c:pt>
              <c:pt idx="4454">
                <c:v>3</c:v>
              </c:pt>
              <c:pt idx="4455">
                <c:v>3</c:v>
              </c:pt>
              <c:pt idx="4456">
                <c:v>4</c:v>
              </c:pt>
              <c:pt idx="4457">
                <c:v>3</c:v>
              </c:pt>
              <c:pt idx="4458">
                <c:v>5</c:v>
              </c:pt>
              <c:pt idx="4459">
                <c:v>3</c:v>
              </c:pt>
              <c:pt idx="4460">
                <c:v>4</c:v>
              </c:pt>
              <c:pt idx="4461">
                <c:v>4</c:v>
              </c:pt>
              <c:pt idx="4462">
                <c:v>3</c:v>
              </c:pt>
              <c:pt idx="4463">
                <c:v>4</c:v>
              </c:pt>
              <c:pt idx="4464">
                <c:v>5</c:v>
              </c:pt>
              <c:pt idx="4465">
                <c:v>5</c:v>
              </c:pt>
              <c:pt idx="4466">
                <c:v>3</c:v>
              </c:pt>
              <c:pt idx="4467">
                <c:v>3</c:v>
              </c:pt>
              <c:pt idx="4468">
                <c:v>3</c:v>
              </c:pt>
              <c:pt idx="4469">
                <c:v>4</c:v>
              </c:pt>
              <c:pt idx="4470">
                <c:v>3</c:v>
              </c:pt>
              <c:pt idx="4471">
                <c:v>4</c:v>
              </c:pt>
              <c:pt idx="4472">
                <c:v>3</c:v>
              </c:pt>
              <c:pt idx="4473">
                <c:v>4</c:v>
              </c:pt>
              <c:pt idx="4474">
                <c:v>3</c:v>
              </c:pt>
              <c:pt idx="4475">
                <c:v>3</c:v>
              </c:pt>
              <c:pt idx="4476">
                <c:v>3</c:v>
              </c:pt>
              <c:pt idx="4477">
                <c:v>3</c:v>
              </c:pt>
              <c:pt idx="4478">
                <c:v>5</c:v>
              </c:pt>
              <c:pt idx="4479">
                <c:v>4</c:v>
              </c:pt>
              <c:pt idx="4480">
                <c:v>5</c:v>
              </c:pt>
              <c:pt idx="4481">
                <c:v>3</c:v>
              </c:pt>
              <c:pt idx="4482">
                <c:v>5</c:v>
              </c:pt>
              <c:pt idx="4483">
                <c:v>3</c:v>
              </c:pt>
              <c:pt idx="4484">
                <c:v>3</c:v>
              </c:pt>
              <c:pt idx="4485">
                <c:v>4</c:v>
              </c:pt>
              <c:pt idx="4486">
                <c:v>4</c:v>
              </c:pt>
              <c:pt idx="4487">
                <c:v>5</c:v>
              </c:pt>
              <c:pt idx="4488">
                <c:v>4</c:v>
              </c:pt>
              <c:pt idx="4489">
                <c:v>5</c:v>
              </c:pt>
              <c:pt idx="4490">
                <c:v>3</c:v>
              </c:pt>
              <c:pt idx="4491">
                <c:v>3</c:v>
              </c:pt>
              <c:pt idx="4492">
                <c:v>4</c:v>
              </c:pt>
              <c:pt idx="4493">
                <c:v>4</c:v>
              </c:pt>
              <c:pt idx="4494">
                <c:v>3</c:v>
              </c:pt>
              <c:pt idx="4495">
                <c:v>3</c:v>
              </c:pt>
              <c:pt idx="4496">
                <c:v>3</c:v>
              </c:pt>
              <c:pt idx="4497">
                <c:v>3</c:v>
              </c:pt>
              <c:pt idx="4498">
                <c:v>5</c:v>
              </c:pt>
              <c:pt idx="4499">
                <c:v>3</c:v>
              </c:pt>
              <c:pt idx="4500">
                <c:v>5</c:v>
              </c:pt>
              <c:pt idx="4501">
                <c:v>4</c:v>
              </c:pt>
              <c:pt idx="4502">
                <c:v>4</c:v>
              </c:pt>
              <c:pt idx="4503">
                <c:v>4</c:v>
              </c:pt>
              <c:pt idx="4504">
                <c:v>3</c:v>
              </c:pt>
              <c:pt idx="4505">
                <c:v>3</c:v>
              </c:pt>
              <c:pt idx="4506">
                <c:v>3</c:v>
              </c:pt>
              <c:pt idx="4507">
                <c:v>4</c:v>
              </c:pt>
              <c:pt idx="4508">
                <c:v>3</c:v>
              </c:pt>
              <c:pt idx="4509">
                <c:v>3</c:v>
              </c:pt>
              <c:pt idx="4510">
                <c:v>3</c:v>
              </c:pt>
              <c:pt idx="4511">
                <c:v>3</c:v>
              </c:pt>
              <c:pt idx="4512">
                <c:v>4</c:v>
              </c:pt>
              <c:pt idx="4513">
                <c:v>3</c:v>
              </c:pt>
              <c:pt idx="4514">
                <c:v>3</c:v>
              </c:pt>
              <c:pt idx="4515">
                <c:v>4</c:v>
              </c:pt>
              <c:pt idx="4516">
                <c:v>3</c:v>
              </c:pt>
              <c:pt idx="4517">
                <c:v>3</c:v>
              </c:pt>
              <c:pt idx="4518">
                <c:v>3</c:v>
              </c:pt>
              <c:pt idx="4519">
                <c:v>4</c:v>
              </c:pt>
              <c:pt idx="4520">
                <c:v>5</c:v>
              </c:pt>
              <c:pt idx="4521">
                <c:v>2</c:v>
              </c:pt>
              <c:pt idx="4522">
                <c:v>3</c:v>
              </c:pt>
              <c:pt idx="4523">
                <c:v>3</c:v>
              </c:pt>
              <c:pt idx="4524">
                <c:v>5</c:v>
              </c:pt>
              <c:pt idx="4525">
                <c:v>3</c:v>
              </c:pt>
              <c:pt idx="4526">
                <c:v>4</c:v>
              </c:pt>
              <c:pt idx="4527">
                <c:v>5</c:v>
              </c:pt>
              <c:pt idx="4528">
                <c:v>3</c:v>
              </c:pt>
              <c:pt idx="4529">
                <c:v>3</c:v>
              </c:pt>
              <c:pt idx="4530">
                <c:v>3</c:v>
              </c:pt>
              <c:pt idx="4531">
                <c:v>3</c:v>
              </c:pt>
              <c:pt idx="4532">
                <c:v>4</c:v>
              </c:pt>
              <c:pt idx="4533">
                <c:v>5</c:v>
              </c:pt>
              <c:pt idx="4534">
                <c:v>3</c:v>
              </c:pt>
              <c:pt idx="4535">
                <c:v>4</c:v>
              </c:pt>
              <c:pt idx="4536">
                <c:v>3</c:v>
              </c:pt>
              <c:pt idx="4537">
                <c:v>3</c:v>
              </c:pt>
              <c:pt idx="4538">
                <c:v>4</c:v>
              </c:pt>
              <c:pt idx="4539">
                <c:v>3</c:v>
              </c:pt>
              <c:pt idx="4540">
                <c:v>3</c:v>
              </c:pt>
              <c:pt idx="4541">
                <c:v>3</c:v>
              </c:pt>
              <c:pt idx="4542">
                <c:v>3</c:v>
              </c:pt>
              <c:pt idx="4543">
                <c:v>3</c:v>
              </c:pt>
              <c:pt idx="4544">
                <c:v>3</c:v>
              </c:pt>
              <c:pt idx="4545">
                <c:v>4</c:v>
              </c:pt>
              <c:pt idx="4546">
                <c:v>3</c:v>
              </c:pt>
              <c:pt idx="4547">
                <c:v>3</c:v>
              </c:pt>
              <c:pt idx="4548">
                <c:v>3</c:v>
              </c:pt>
              <c:pt idx="4549">
                <c:v>4</c:v>
              </c:pt>
              <c:pt idx="4550">
                <c:v>3</c:v>
              </c:pt>
              <c:pt idx="4551">
                <c:v>3</c:v>
              </c:pt>
              <c:pt idx="4552">
                <c:v>3</c:v>
              </c:pt>
              <c:pt idx="4553">
                <c:v>3</c:v>
              </c:pt>
              <c:pt idx="4554">
                <c:v>4</c:v>
              </c:pt>
              <c:pt idx="4555">
                <c:v>5</c:v>
              </c:pt>
              <c:pt idx="4556">
                <c:v>3</c:v>
              </c:pt>
              <c:pt idx="4557">
                <c:v>5</c:v>
              </c:pt>
              <c:pt idx="4558">
                <c:v>5</c:v>
              </c:pt>
              <c:pt idx="4559">
                <c:v>4</c:v>
              </c:pt>
              <c:pt idx="4560">
                <c:v>4</c:v>
              </c:pt>
              <c:pt idx="4561">
                <c:v>3</c:v>
              </c:pt>
              <c:pt idx="4562">
                <c:v>4</c:v>
              </c:pt>
              <c:pt idx="4563">
                <c:v>4</c:v>
              </c:pt>
              <c:pt idx="4564">
                <c:v>3</c:v>
              </c:pt>
              <c:pt idx="4565">
                <c:v>3</c:v>
              </c:pt>
              <c:pt idx="4566">
                <c:v>5</c:v>
              </c:pt>
              <c:pt idx="4567">
                <c:v>4</c:v>
              </c:pt>
              <c:pt idx="4568">
                <c:v>3</c:v>
              </c:pt>
              <c:pt idx="4569">
                <c:v>3</c:v>
              </c:pt>
              <c:pt idx="4570">
                <c:v>4</c:v>
              </c:pt>
              <c:pt idx="4571">
                <c:v>3</c:v>
              </c:pt>
              <c:pt idx="4572">
                <c:v>3</c:v>
              </c:pt>
              <c:pt idx="4573">
                <c:v>3</c:v>
              </c:pt>
              <c:pt idx="4574">
                <c:v>3</c:v>
              </c:pt>
              <c:pt idx="4575">
                <c:v>3</c:v>
              </c:pt>
              <c:pt idx="4576">
                <c:v>5</c:v>
              </c:pt>
              <c:pt idx="4577">
                <c:v>4</c:v>
              </c:pt>
              <c:pt idx="4578">
                <c:v>4</c:v>
              </c:pt>
              <c:pt idx="4579">
                <c:v>5</c:v>
              </c:pt>
              <c:pt idx="4580">
                <c:v>4</c:v>
              </c:pt>
              <c:pt idx="4581">
                <c:v>4</c:v>
              </c:pt>
              <c:pt idx="4582">
                <c:v>4</c:v>
              </c:pt>
              <c:pt idx="4583">
                <c:v>3</c:v>
              </c:pt>
              <c:pt idx="4584">
                <c:v>4</c:v>
              </c:pt>
              <c:pt idx="4585">
                <c:v>4</c:v>
              </c:pt>
              <c:pt idx="4586">
                <c:v>3</c:v>
              </c:pt>
              <c:pt idx="4587">
                <c:v>3</c:v>
              </c:pt>
              <c:pt idx="4588">
                <c:v>3</c:v>
              </c:pt>
              <c:pt idx="4589">
                <c:v>4</c:v>
              </c:pt>
              <c:pt idx="4590">
                <c:v>3</c:v>
              </c:pt>
              <c:pt idx="4591">
                <c:v>4</c:v>
              </c:pt>
              <c:pt idx="4592">
                <c:v>3</c:v>
              </c:pt>
              <c:pt idx="4593">
                <c:v>3</c:v>
              </c:pt>
              <c:pt idx="4594">
                <c:v>3</c:v>
              </c:pt>
              <c:pt idx="4595">
                <c:v>4</c:v>
              </c:pt>
              <c:pt idx="4596">
                <c:v>3</c:v>
              </c:pt>
              <c:pt idx="4597">
                <c:v>3</c:v>
              </c:pt>
              <c:pt idx="4598">
                <c:v>3</c:v>
              </c:pt>
              <c:pt idx="4599">
                <c:v>4</c:v>
              </c:pt>
            </c:numLit>
          </c:xVal>
          <c:yVal>
            <c:numLit>
              <c:formatCode>0.00</c:formatCode>
              <c:ptCount val="4600"/>
              <c:pt idx="0">
                <c:v>313000</c:v>
              </c:pt>
              <c:pt idx="1">
                <c:v>2384000</c:v>
              </c:pt>
              <c:pt idx="2">
                <c:v>342000</c:v>
              </c:pt>
              <c:pt idx="3">
                <c:v>420000</c:v>
              </c:pt>
              <c:pt idx="4">
                <c:v>550000</c:v>
              </c:pt>
              <c:pt idx="5">
                <c:v>490000</c:v>
              </c:pt>
              <c:pt idx="6">
                <c:v>335000</c:v>
              </c:pt>
              <c:pt idx="7">
                <c:v>482000</c:v>
              </c:pt>
              <c:pt idx="8">
                <c:v>452500</c:v>
              </c:pt>
              <c:pt idx="9">
                <c:v>640000</c:v>
              </c:pt>
              <c:pt idx="10">
                <c:v>463000</c:v>
              </c:pt>
              <c:pt idx="11">
                <c:v>1400000</c:v>
              </c:pt>
              <c:pt idx="12">
                <c:v>588500</c:v>
              </c:pt>
              <c:pt idx="13">
                <c:v>365000</c:v>
              </c:pt>
              <c:pt idx="14">
                <c:v>1200000</c:v>
              </c:pt>
              <c:pt idx="15">
                <c:v>242500</c:v>
              </c:pt>
              <c:pt idx="16">
                <c:v>419000</c:v>
              </c:pt>
              <c:pt idx="17">
                <c:v>367500</c:v>
              </c:pt>
              <c:pt idx="18">
                <c:v>257950</c:v>
              </c:pt>
              <c:pt idx="19">
                <c:v>275000</c:v>
              </c:pt>
              <c:pt idx="20">
                <c:v>750000</c:v>
              </c:pt>
              <c:pt idx="21">
                <c:v>435000</c:v>
              </c:pt>
              <c:pt idx="22">
                <c:v>626000</c:v>
              </c:pt>
              <c:pt idx="23">
                <c:v>612500</c:v>
              </c:pt>
              <c:pt idx="24">
                <c:v>495000</c:v>
              </c:pt>
              <c:pt idx="25">
                <c:v>285000</c:v>
              </c:pt>
              <c:pt idx="26">
                <c:v>615000</c:v>
              </c:pt>
              <c:pt idx="27">
                <c:v>698000</c:v>
              </c:pt>
              <c:pt idx="28">
                <c:v>675000</c:v>
              </c:pt>
              <c:pt idx="29">
                <c:v>790000</c:v>
              </c:pt>
              <c:pt idx="30">
                <c:v>382500</c:v>
              </c:pt>
              <c:pt idx="31">
                <c:v>499950</c:v>
              </c:pt>
              <c:pt idx="32">
                <c:v>650000</c:v>
              </c:pt>
              <c:pt idx="33">
                <c:v>625000</c:v>
              </c:pt>
              <c:pt idx="34">
                <c:v>400000</c:v>
              </c:pt>
              <c:pt idx="35">
                <c:v>604000</c:v>
              </c:pt>
              <c:pt idx="36">
                <c:v>440000</c:v>
              </c:pt>
              <c:pt idx="37">
                <c:v>287200</c:v>
              </c:pt>
              <c:pt idx="38">
                <c:v>403000</c:v>
              </c:pt>
              <c:pt idx="39">
                <c:v>750000</c:v>
              </c:pt>
              <c:pt idx="40">
                <c:v>335000</c:v>
              </c:pt>
              <c:pt idx="41">
                <c:v>260000</c:v>
              </c:pt>
              <c:pt idx="42">
                <c:v>308500</c:v>
              </c:pt>
              <c:pt idx="43">
                <c:v>439950</c:v>
              </c:pt>
              <c:pt idx="44">
                <c:v>235000</c:v>
              </c:pt>
              <c:pt idx="45">
                <c:v>315000</c:v>
              </c:pt>
              <c:pt idx="46">
                <c:v>437500</c:v>
              </c:pt>
              <c:pt idx="47">
                <c:v>407500</c:v>
              </c:pt>
              <c:pt idx="48">
                <c:v>445700</c:v>
              </c:pt>
              <c:pt idx="49">
                <c:v>838000</c:v>
              </c:pt>
              <c:pt idx="50">
                <c:v>630000</c:v>
              </c:pt>
              <c:pt idx="51">
                <c:v>550000</c:v>
              </c:pt>
              <c:pt idx="52">
                <c:v>805000</c:v>
              </c:pt>
              <c:pt idx="53">
                <c:v>284000</c:v>
              </c:pt>
              <c:pt idx="54">
                <c:v>470000</c:v>
              </c:pt>
              <c:pt idx="55">
                <c:v>430000</c:v>
              </c:pt>
              <c:pt idx="56">
                <c:v>491500</c:v>
              </c:pt>
              <c:pt idx="57">
                <c:v>785000</c:v>
              </c:pt>
              <c:pt idx="58">
                <c:v>385000</c:v>
              </c:pt>
              <c:pt idx="59">
                <c:v>295000</c:v>
              </c:pt>
              <c:pt idx="60">
                <c:v>555000</c:v>
              </c:pt>
              <c:pt idx="61">
                <c:v>459990</c:v>
              </c:pt>
              <c:pt idx="62">
                <c:v>625000</c:v>
              </c:pt>
              <c:pt idx="63">
                <c:v>300000</c:v>
              </c:pt>
              <c:pt idx="64">
                <c:v>625000</c:v>
              </c:pt>
              <c:pt idx="65">
                <c:v>553000</c:v>
              </c:pt>
              <c:pt idx="66">
                <c:v>379880</c:v>
              </c:pt>
              <c:pt idx="67">
                <c:v>310000</c:v>
              </c:pt>
              <c:pt idx="68">
                <c:v>775000</c:v>
              </c:pt>
              <c:pt idx="69">
                <c:v>365000</c:v>
              </c:pt>
              <c:pt idx="70">
                <c:v>331950</c:v>
              </c:pt>
              <c:pt idx="71">
                <c:v>783500</c:v>
              </c:pt>
              <c:pt idx="72">
                <c:v>628000</c:v>
              </c:pt>
              <c:pt idx="73">
                <c:v>560000</c:v>
              </c:pt>
              <c:pt idx="74">
                <c:v>900000</c:v>
              </c:pt>
              <c:pt idx="75">
                <c:v>531000</c:v>
              </c:pt>
              <c:pt idx="76">
                <c:v>831000</c:v>
              </c:pt>
              <c:pt idx="77">
                <c:v>780000</c:v>
              </c:pt>
              <c:pt idx="78">
                <c:v>755000</c:v>
              </c:pt>
              <c:pt idx="79">
                <c:v>705380</c:v>
              </c:pt>
              <c:pt idx="80">
                <c:v>627000</c:v>
              </c:pt>
              <c:pt idx="81">
                <c:v>865000</c:v>
              </c:pt>
              <c:pt idx="82">
                <c:v>580000</c:v>
              </c:pt>
              <c:pt idx="83">
                <c:v>410000</c:v>
              </c:pt>
              <c:pt idx="84">
                <c:v>485000</c:v>
              </c:pt>
              <c:pt idx="85">
                <c:v>400000</c:v>
              </c:pt>
              <c:pt idx="86">
                <c:v>549000</c:v>
              </c:pt>
              <c:pt idx="87">
                <c:v>620000</c:v>
              </c:pt>
              <c:pt idx="88">
                <c:v>405000</c:v>
              </c:pt>
              <c:pt idx="89">
                <c:v>232000</c:v>
              </c:pt>
              <c:pt idx="90">
                <c:v>800866</c:v>
              </c:pt>
              <c:pt idx="91">
                <c:v>650000</c:v>
              </c:pt>
              <c:pt idx="92">
                <c:v>823000</c:v>
              </c:pt>
              <c:pt idx="93">
                <c:v>770000</c:v>
              </c:pt>
              <c:pt idx="94">
                <c:v>524000</c:v>
              </c:pt>
              <c:pt idx="95">
                <c:v>541125</c:v>
              </c:pt>
              <c:pt idx="96">
                <c:v>670000</c:v>
              </c:pt>
              <c:pt idx="97">
                <c:v>384900</c:v>
              </c:pt>
              <c:pt idx="98">
                <c:v>406100</c:v>
              </c:pt>
              <c:pt idx="99">
                <c:v>1395000</c:v>
              </c:pt>
              <c:pt idx="100">
                <c:v>736500</c:v>
              </c:pt>
              <c:pt idx="101">
                <c:v>570000</c:v>
              </c:pt>
              <c:pt idx="102">
                <c:v>787000</c:v>
              </c:pt>
              <c:pt idx="103">
                <c:v>328000</c:v>
              </c:pt>
              <c:pt idx="104">
                <c:v>435000</c:v>
              </c:pt>
              <c:pt idx="105">
                <c:v>499000</c:v>
              </c:pt>
              <c:pt idx="106">
                <c:v>501000</c:v>
              </c:pt>
              <c:pt idx="107">
                <c:v>1090000</c:v>
              </c:pt>
              <c:pt idx="108">
                <c:v>400000</c:v>
              </c:pt>
              <c:pt idx="109">
                <c:v>220000</c:v>
              </c:pt>
              <c:pt idx="110">
                <c:v>657100</c:v>
              </c:pt>
              <c:pt idx="111">
                <c:v>309950</c:v>
              </c:pt>
              <c:pt idx="112">
                <c:v>300000</c:v>
              </c:pt>
              <c:pt idx="113">
                <c:v>525888</c:v>
              </c:pt>
              <c:pt idx="114">
                <c:v>740000</c:v>
              </c:pt>
              <c:pt idx="115">
                <c:v>340000</c:v>
              </c:pt>
              <c:pt idx="116">
                <c:v>398750</c:v>
              </c:pt>
              <c:pt idx="117">
                <c:v>206000</c:v>
              </c:pt>
              <c:pt idx="118">
                <c:v>1030000</c:v>
              </c:pt>
              <c:pt idx="119">
                <c:v>600000</c:v>
              </c:pt>
              <c:pt idx="120">
                <c:v>379950</c:v>
              </c:pt>
              <c:pt idx="121">
                <c:v>287000</c:v>
              </c:pt>
              <c:pt idx="122">
                <c:v>2280000</c:v>
              </c:pt>
              <c:pt idx="123">
                <c:v>309950</c:v>
              </c:pt>
              <c:pt idx="124">
                <c:v>600000</c:v>
              </c:pt>
              <c:pt idx="125">
                <c:v>418000</c:v>
              </c:pt>
              <c:pt idx="126">
                <c:v>449250</c:v>
              </c:pt>
              <c:pt idx="127">
                <c:v>329950</c:v>
              </c:pt>
              <c:pt idx="128">
                <c:v>245000</c:v>
              </c:pt>
              <c:pt idx="129">
                <c:v>549000</c:v>
              </c:pt>
              <c:pt idx="130">
                <c:v>800000</c:v>
              </c:pt>
              <c:pt idx="131">
                <c:v>249950</c:v>
              </c:pt>
              <c:pt idx="132">
                <c:v>210000</c:v>
              </c:pt>
              <c:pt idx="133">
                <c:v>1425000</c:v>
              </c:pt>
              <c:pt idx="134">
                <c:v>585000</c:v>
              </c:pt>
              <c:pt idx="135">
                <c:v>615000</c:v>
              </c:pt>
              <c:pt idx="136">
                <c:v>618500</c:v>
              </c:pt>
              <c:pt idx="137">
                <c:v>487585</c:v>
              </c:pt>
              <c:pt idx="138">
                <c:v>509900</c:v>
              </c:pt>
              <c:pt idx="139">
                <c:v>631625</c:v>
              </c:pt>
              <c:pt idx="140">
                <c:v>555000</c:v>
              </c:pt>
              <c:pt idx="141">
                <c:v>340000</c:v>
              </c:pt>
              <c:pt idx="142">
                <c:v>830000</c:v>
              </c:pt>
              <c:pt idx="143">
                <c:v>890000</c:v>
              </c:pt>
              <c:pt idx="144">
                <c:v>366750</c:v>
              </c:pt>
              <c:pt idx="145">
                <c:v>415000</c:v>
              </c:pt>
              <c:pt idx="146">
                <c:v>416286</c:v>
              </c:pt>
              <c:pt idx="147">
                <c:v>478000</c:v>
              </c:pt>
              <c:pt idx="148">
                <c:v>890000</c:v>
              </c:pt>
              <c:pt idx="149">
                <c:v>419190</c:v>
              </c:pt>
              <c:pt idx="150">
                <c:v>712198</c:v>
              </c:pt>
              <c:pt idx="151">
                <c:v>397000</c:v>
              </c:pt>
              <c:pt idx="152">
                <c:v>450000</c:v>
              </c:pt>
              <c:pt idx="153">
                <c:v>353000</c:v>
              </c:pt>
              <c:pt idx="154">
                <c:v>609000</c:v>
              </c:pt>
              <c:pt idx="155">
                <c:v>234000</c:v>
              </c:pt>
              <c:pt idx="156">
                <c:v>561000</c:v>
              </c:pt>
              <c:pt idx="157">
                <c:v>469000</c:v>
              </c:pt>
              <c:pt idx="158">
                <c:v>329350</c:v>
              </c:pt>
              <c:pt idx="159">
                <c:v>488000</c:v>
              </c:pt>
              <c:pt idx="160">
                <c:v>279900</c:v>
              </c:pt>
              <c:pt idx="161">
                <c:v>606000</c:v>
              </c:pt>
              <c:pt idx="162">
                <c:v>312000</c:v>
              </c:pt>
              <c:pt idx="163">
                <c:v>650000</c:v>
              </c:pt>
              <c:pt idx="164">
                <c:v>1135000</c:v>
              </c:pt>
              <c:pt idx="165">
                <c:v>325000</c:v>
              </c:pt>
              <c:pt idx="166">
                <c:v>425000</c:v>
              </c:pt>
              <c:pt idx="167">
                <c:v>219000</c:v>
              </c:pt>
              <c:pt idx="168">
                <c:v>250000</c:v>
              </c:pt>
              <c:pt idx="169">
                <c:v>390000</c:v>
              </c:pt>
              <c:pt idx="170">
                <c:v>475000</c:v>
              </c:pt>
              <c:pt idx="171">
                <c:v>736000</c:v>
              </c:pt>
              <c:pt idx="172">
                <c:v>407000</c:v>
              </c:pt>
              <c:pt idx="173">
                <c:v>272000</c:v>
              </c:pt>
              <c:pt idx="174">
                <c:v>362000</c:v>
              </c:pt>
              <c:pt idx="175">
                <c:v>535000</c:v>
              </c:pt>
              <c:pt idx="176">
                <c:v>284000</c:v>
              </c:pt>
              <c:pt idx="177">
                <c:v>367500</c:v>
              </c:pt>
              <c:pt idx="178">
                <c:v>379900</c:v>
              </c:pt>
              <c:pt idx="179">
                <c:v>520000</c:v>
              </c:pt>
              <c:pt idx="180">
                <c:v>175000</c:v>
              </c:pt>
              <c:pt idx="181">
                <c:v>460000</c:v>
              </c:pt>
              <c:pt idx="182">
                <c:v>345000</c:v>
              </c:pt>
              <c:pt idx="183">
                <c:v>455000</c:v>
              </c:pt>
              <c:pt idx="184">
                <c:v>610000</c:v>
              </c:pt>
              <c:pt idx="185">
                <c:v>563000</c:v>
              </c:pt>
              <c:pt idx="186">
                <c:v>612500</c:v>
              </c:pt>
              <c:pt idx="187">
                <c:v>218000</c:v>
              </c:pt>
              <c:pt idx="188">
                <c:v>404000</c:v>
              </c:pt>
              <c:pt idx="189">
                <c:v>860000</c:v>
              </c:pt>
              <c:pt idx="190">
                <c:v>136500</c:v>
              </c:pt>
              <c:pt idx="191">
                <c:v>313950</c:v>
              </c:pt>
              <c:pt idx="192">
                <c:v>575000</c:v>
              </c:pt>
              <c:pt idx="193">
                <c:v>1225000</c:v>
              </c:pt>
              <c:pt idx="194">
                <c:v>280000</c:v>
              </c:pt>
              <c:pt idx="195">
                <c:v>515000</c:v>
              </c:pt>
              <c:pt idx="196">
                <c:v>513000</c:v>
              </c:pt>
              <c:pt idx="197">
                <c:v>599000</c:v>
              </c:pt>
              <c:pt idx="198">
                <c:v>685000</c:v>
              </c:pt>
              <c:pt idx="199">
                <c:v>365000</c:v>
              </c:pt>
              <c:pt idx="200">
                <c:v>762300</c:v>
              </c:pt>
              <c:pt idx="201">
                <c:v>1580000</c:v>
              </c:pt>
              <c:pt idx="202">
                <c:v>562000</c:v>
              </c:pt>
              <c:pt idx="203">
                <c:v>530000</c:v>
              </c:pt>
              <c:pt idx="204">
                <c:v>525000</c:v>
              </c:pt>
              <c:pt idx="205">
                <c:v>484000</c:v>
              </c:pt>
              <c:pt idx="206">
                <c:v>725126</c:v>
              </c:pt>
              <c:pt idx="207">
                <c:v>360000</c:v>
              </c:pt>
              <c:pt idx="208">
                <c:v>387000</c:v>
              </c:pt>
              <c:pt idx="209">
                <c:v>483500</c:v>
              </c:pt>
              <c:pt idx="210">
                <c:v>655500</c:v>
              </c:pt>
              <c:pt idx="211">
                <c:v>345000</c:v>
              </c:pt>
              <c:pt idx="212">
                <c:v>533000</c:v>
              </c:pt>
              <c:pt idx="213">
                <c:v>385000</c:v>
              </c:pt>
              <c:pt idx="214">
                <c:v>675000</c:v>
              </c:pt>
              <c:pt idx="215">
                <c:v>197000</c:v>
              </c:pt>
              <c:pt idx="216">
                <c:v>485000</c:v>
              </c:pt>
              <c:pt idx="217">
                <c:v>1870000</c:v>
              </c:pt>
              <c:pt idx="218">
                <c:v>295000</c:v>
              </c:pt>
              <c:pt idx="219">
                <c:v>499000</c:v>
              </c:pt>
              <c:pt idx="220">
                <c:v>1050000</c:v>
              </c:pt>
              <c:pt idx="221">
                <c:v>191000</c:v>
              </c:pt>
              <c:pt idx="222">
                <c:v>500000</c:v>
              </c:pt>
              <c:pt idx="223">
                <c:v>390000</c:v>
              </c:pt>
              <c:pt idx="224">
                <c:v>979000</c:v>
              </c:pt>
              <c:pt idx="225">
                <c:v>580000</c:v>
              </c:pt>
              <c:pt idx="226">
                <c:v>369950</c:v>
              </c:pt>
              <c:pt idx="227">
                <c:v>1800000</c:v>
              </c:pt>
              <c:pt idx="228">
                <c:v>776000</c:v>
              </c:pt>
              <c:pt idx="229">
                <c:v>519950</c:v>
              </c:pt>
              <c:pt idx="230">
                <c:v>255000</c:v>
              </c:pt>
              <c:pt idx="231">
                <c:v>495000</c:v>
              </c:pt>
              <c:pt idx="232">
                <c:v>510000</c:v>
              </c:pt>
              <c:pt idx="233">
                <c:v>1150000</c:v>
              </c:pt>
              <c:pt idx="234">
                <c:v>253000</c:v>
              </c:pt>
              <c:pt idx="235">
                <c:v>503000</c:v>
              </c:pt>
              <c:pt idx="236">
                <c:v>275000</c:v>
              </c:pt>
              <c:pt idx="237">
                <c:v>249000</c:v>
              </c:pt>
              <c:pt idx="238">
                <c:v>310000</c:v>
              </c:pt>
              <c:pt idx="239">
                <c:v>750000</c:v>
              </c:pt>
              <c:pt idx="240">
                <c:v>630000</c:v>
              </c:pt>
              <c:pt idx="241">
                <c:v>599999</c:v>
              </c:pt>
              <c:pt idx="242">
                <c:v>758000</c:v>
              </c:pt>
              <c:pt idx="243">
                <c:v>248500</c:v>
              </c:pt>
              <c:pt idx="244">
                <c:v>310000</c:v>
              </c:pt>
              <c:pt idx="245">
                <c:v>460000</c:v>
              </c:pt>
              <c:pt idx="246">
                <c:v>675000</c:v>
              </c:pt>
              <c:pt idx="247">
                <c:v>526000</c:v>
              </c:pt>
              <c:pt idx="248">
                <c:v>560000</c:v>
              </c:pt>
              <c:pt idx="249">
                <c:v>415000</c:v>
              </c:pt>
              <c:pt idx="250">
                <c:v>246000</c:v>
              </c:pt>
              <c:pt idx="251">
                <c:v>314500</c:v>
              </c:pt>
              <c:pt idx="252">
                <c:v>3200000</c:v>
              </c:pt>
              <c:pt idx="253">
                <c:v>420000</c:v>
              </c:pt>
              <c:pt idx="254">
                <c:v>535000</c:v>
              </c:pt>
              <c:pt idx="255">
                <c:v>350000</c:v>
              </c:pt>
              <c:pt idx="256">
                <c:v>515000</c:v>
              </c:pt>
              <c:pt idx="257">
                <c:v>749950</c:v>
              </c:pt>
              <c:pt idx="258">
                <c:v>230000</c:v>
              </c:pt>
              <c:pt idx="259">
                <c:v>568000</c:v>
              </c:pt>
              <c:pt idx="260">
                <c:v>250000</c:v>
              </c:pt>
              <c:pt idx="261">
                <c:v>581000</c:v>
              </c:pt>
              <c:pt idx="262">
                <c:v>651000</c:v>
              </c:pt>
              <c:pt idx="263">
                <c:v>600000</c:v>
              </c:pt>
              <c:pt idx="264">
                <c:v>500000</c:v>
              </c:pt>
              <c:pt idx="265">
                <c:v>475000</c:v>
              </c:pt>
              <c:pt idx="266">
                <c:v>352000</c:v>
              </c:pt>
              <c:pt idx="267">
                <c:v>420000</c:v>
              </c:pt>
              <c:pt idx="268">
                <c:v>428000</c:v>
              </c:pt>
              <c:pt idx="269">
                <c:v>599000</c:v>
              </c:pt>
              <c:pt idx="270">
                <c:v>492000</c:v>
              </c:pt>
              <c:pt idx="271">
                <c:v>630000</c:v>
              </c:pt>
              <c:pt idx="272">
                <c:v>900000</c:v>
              </c:pt>
              <c:pt idx="273">
                <c:v>1110000</c:v>
              </c:pt>
              <c:pt idx="274">
                <c:v>575000</c:v>
              </c:pt>
              <c:pt idx="275">
                <c:v>705000</c:v>
              </c:pt>
              <c:pt idx="276">
                <c:v>940000</c:v>
              </c:pt>
              <c:pt idx="277">
                <c:v>313000</c:v>
              </c:pt>
              <c:pt idx="278">
                <c:v>618080</c:v>
              </c:pt>
              <c:pt idx="279">
                <c:v>640000</c:v>
              </c:pt>
              <c:pt idx="280">
                <c:v>485000</c:v>
              </c:pt>
              <c:pt idx="281">
                <c:v>300000</c:v>
              </c:pt>
              <c:pt idx="282">
                <c:v>379500</c:v>
              </c:pt>
              <c:pt idx="283">
                <c:v>339950</c:v>
              </c:pt>
              <c:pt idx="284">
                <c:v>1500000</c:v>
              </c:pt>
              <c:pt idx="285">
                <c:v>1340000</c:v>
              </c:pt>
              <c:pt idx="286">
                <c:v>500000</c:v>
              </c:pt>
              <c:pt idx="287">
                <c:v>239900</c:v>
              </c:pt>
              <c:pt idx="288">
                <c:v>314950</c:v>
              </c:pt>
              <c:pt idx="289">
                <c:v>361280</c:v>
              </c:pt>
              <c:pt idx="290">
                <c:v>100000</c:v>
              </c:pt>
              <c:pt idx="291">
                <c:v>540000</c:v>
              </c:pt>
              <c:pt idx="292">
                <c:v>480500</c:v>
              </c:pt>
              <c:pt idx="293">
                <c:v>280000</c:v>
              </c:pt>
              <c:pt idx="294">
                <c:v>440000</c:v>
              </c:pt>
              <c:pt idx="295">
                <c:v>530000</c:v>
              </c:pt>
              <c:pt idx="296">
                <c:v>560000</c:v>
              </c:pt>
              <c:pt idx="297">
                <c:v>775000</c:v>
              </c:pt>
              <c:pt idx="298">
                <c:v>160000</c:v>
              </c:pt>
              <c:pt idx="299">
                <c:v>209950</c:v>
              </c:pt>
              <c:pt idx="300">
                <c:v>226500</c:v>
              </c:pt>
              <c:pt idx="301">
                <c:v>380000</c:v>
              </c:pt>
              <c:pt idx="302">
                <c:v>409500</c:v>
              </c:pt>
              <c:pt idx="303">
                <c:v>690000</c:v>
              </c:pt>
              <c:pt idx="304">
                <c:v>405000</c:v>
              </c:pt>
              <c:pt idx="305">
                <c:v>375000</c:v>
              </c:pt>
              <c:pt idx="306">
                <c:v>794154</c:v>
              </c:pt>
              <c:pt idx="307">
                <c:v>185000</c:v>
              </c:pt>
              <c:pt idx="308">
                <c:v>245000</c:v>
              </c:pt>
              <c:pt idx="309">
                <c:v>1532500</c:v>
              </c:pt>
              <c:pt idx="310">
                <c:v>1040000</c:v>
              </c:pt>
              <c:pt idx="311">
                <c:v>425000</c:v>
              </c:pt>
              <c:pt idx="312">
                <c:v>495000</c:v>
              </c:pt>
              <c:pt idx="313">
                <c:v>365000</c:v>
              </c:pt>
              <c:pt idx="314">
                <c:v>417250</c:v>
              </c:pt>
              <c:pt idx="315">
                <c:v>339950</c:v>
              </c:pt>
              <c:pt idx="316">
                <c:v>615000</c:v>
              </c:pt>
              <c:pt idx="317">
                <c:v>403000</c:v>
              </c:pt>
              <c:pt idx="318">
                <c:v>980000</c:v>
              </c:pt>
              <c:pt idx="319">
                <c:v>258000</c:v>
              </c:pt>
              <c:pt idx="320">
                <c:v>533000</c:v>
              </c:pt>
              <c:pt idx="321">
                <c:v>537500</c:v>
              </c:pt>
              <c:pt idx="322">
                <c:v>830000</c:v>
              </c:pt>
              <c:pt idx="323">
                <c:v>712000</c:v>
              </c:pt>
              <c:pt idx="324">
                <c:v>262000</c:v>
              </c:pt>
              <c:pt idx="325">
                <c:v>753888</c:v>
              </c:pt>
              <c:pt idx="326">
                <c:v>134000</c:v>
              </c:pt>
              <c:pt idx="327">
                <c:v>402000</c:v>
              </c:pt>
              <c:pt idx="328">
                <c:v>205000</c:v>
              </c:pt>
              <c:pt idx="329">
                <c:v>553650</c:v>
              </c:pt>
              <c:pt idx="330">
                <c:v>559950</c:v>
              </c:pt>
              <c:pt idx="331">
                <c:v>260000</c:v>
              </c:pt>
              <c:pt idx="332">
                <c:v>270000</c:v>
              </c:pt>
              <c:pt idx="333">
                <c:v>295000</c:v>
              </c:pt>
              <c:pt idx="334">
                <c:v>719000</c:v>
              </c:pt>
              <c:pt idx="335">
                <c:v>266000</c:v>
              </c:pt>
              <c:pt idx="336">
                <c:v>325900</c:v>
              </c:pt>
              <c:pt idx="337">
                <c:v>647500</c:v>
              </c:pt>
              <c:pt idx="338">
                <c:v>1039000</c:v>
              </c:pt>
              <c:pt idx="339">
                <c:v>569000</c:v>
              </c:pt>
              <c:pt idx="340">
                <c:v>246000</c:v>
              </c:pt>
              <c:pt idx="341">
                <c:v>515000</c:v>
              </c:pt>
              <c:pt idx="342">
                <c:v>207000</c:v>
              </c:pt>
              <c:pt idx="343">
                <c:v>780000</c:v>
              </c:pt>
              <c:pt idx="344">
                <c:v>489990</c:v>
              </c:pt>
              <c:pt idx="345">
                <c:v>335000</c:v>
              </c:pt>
              <c:pt idx="346">
                <c:v>295000</c:v>
              </c:pt>
              <c:pt idx="347">
                <c:v>385000</c:v>
              </c:pt>
              <c:pt idx="348">
                <c:v>350000</c:v>
              </c:pt>
              <c:pt idx="349">
                <c:v>235000</c:v>
              </c:pt>
              <c:pt idx="350">
                <c:v>358000</c:v>
              </c:pt>
              <c:pt idx="351">
                <c:v>716500</c:v>
              </c:pt>
              <c:pt idx="352">
                <c:v>228000</c:v>
              </c:pt>
              <c:pt idx="353">
                <c:v>405000</c:v>
              </c:pt>
              <c:pt idx="354">
                <c:v>538000</c:v>
              </c:pt>
              <c:pt idx="355">
                <c:v>530000</c:v>
              </c:pt>
              <c:pt idx="356">
                <c:v>1750000</c:v>
              </c:pt>
              <c:pt idx="357">
                <c:v>636000</c:v>
              </c:pt>
              <c:pt idx="358">
                <c:v>535000</c:v>
              </c:pt>
              <c:pt idx="359">
                <c:v>1500000</c:v>
              </c:pt>
              <c:pt idx="360">
                <c:v>868500</c:v>
              </c:pt>
              <c:pt idx="361">
                <c:v>530000</c:v>
              </c:pt>
              <c:pt idx="362">
                <c:v>450000</c:v>
              </c:pt>
              <c:pt idx="363">
                <c:v>230000</c:v>
              </c:pt>
              <c:pt idx="364">
                <c:v>229000</c:v>
              </c:pt>
              <c:pt idx="365">
                <c:v>437000</c:v>
              </c:pt>
              <c:pt idx="366">
                <c:v>1307000</c:v>
              </c:pt>
              <c:pt idx="367">
                <c:v>595000</c:v>
              </c:pt>
              <c:pt idx="368">
                <c:v>660000</c:v>
              </c:pt>
              <c:pt idx="369">
                <c:v>347500</c:v>
              </c:pt>
              <c:pt idx="370">
                <c:v>297950</c:v>
              </c:pt>
              <c:pt idx="371">
                <c:v>245000</c:v>
              </c:pt>
              <c:pt idx="372">
                <c:v>543200</c:v>
              </c:pt>
              <c:pt idx="373">
                <c:v>1250000</c:v>
              </c:pt>
              <c:pt idx="374">
                <c:v>413450</c:v>
              </c:pt>
              <c:pt idx="375">
                <c:v>330000</c:v>
              </c:pt>
              <c:pt idx="376">
                <c:v>424500</c:v>
              </c:pt>
              <c:pt idx="377">
                <c:v>230000</c:v>
              </c:pt>
              <c:pt idx="378">
                <c:v>930000</c:v>
              </c:pt>
              <c:pt idx="379">
                <c:v>349000</c:v>
              </c:pt>
              <c:pt idx="380">
                <c:v>835000</c:v>
              </c:pt>
              <c:pt idx="381">
                <c:v>988500</c:v>
              </c:pt>
              <c:pt idx="382">
                <c:v>500000</c:v>
              </c:pt>
              <c:pt idx="383">
                <c:v>499000</c:v>
              </c:pt>
              <c:pt idx="384">
                <c:v>321950</c:v>
              </c:pt>
              <c:pt idx="385">
                <c:v>494000</c:v>
              </c:pt>
              <c:pt idx="386">
                <c:v>441750</c:v>
              </c:pt>
              <c:pt idx="387">
                <c:v>438000</c:v>
              </c:pt>
              <c:pt idx="388">
                <c:v>985000</c:v>
              </c:pt>
              <c:pt idx="389">
                <c:v>352000</c:v>
              </c:pt>
              <c:pt idx="390">
                <c:v>839900</c:v>
              </c:pt>
              <c:pt idx="391">
                <c:v>765000</c:v>
              </c:pt>
              <c:pt idx="392">
                <c:v>460000</c:v>
              </c:pt>
              <c:pt idx="393">
                <c:v>224500</c:v>
              </c:pt>
              <c:pt idx="394">
                <c:v>254000</c:v>
              </c:pt>
              <c:pt idx="395">
                <c:v>255000</c:v>
              </c:pt>
              <c:pt idx="396">
                <c:v>610000</c:v>
              </c:pt>
              <c:pt idx="397">
                <c:v>920000</c:v>
              </c:pt>
              <c:pt idx="398">
                <c:v>402500</c:v>
              </c:pt>
              <c:pt idx="399">
                <c:v>280950</c:v>
              </c:pt>
              <c:pt idx="400">
                <c:v>604000</c:v>
              </c:pt>
              <c:pt idx="401">
                <c:v>565000</c:v>
              </c:pt>
              <c:pt idx="402">
                <c:v>255000</c:v>
              </c:pt>
              <c:pt idx="403">
                <c:v>445000</c:v>
              </c:pt>
              <c:pt idx="404">
                <c:v>2400000</c:v>
              </c:pt>
              <c:pt idx="405">
                <c:v>195000</c:v>
              </c:pt>
              <c:pt idx="406">
                <c:v>275000</c:v>
              </c:pt>
              <c:pt idx="407">
                <c:v>387000</c:v>
              </c:pt>
              <c:pt idx="408">
                <c:v>490000</c:v>
              </c:pt>
              <c:pt idx="409">
                <c:v>505000</c:v>
              </c:pt>
              <c:pt idx="410">
                <c:v>303500</c:v>
              </c:pt>
              <c:pt idx="411">
                <c:v>270000</c:v>
              </c:pt>
              <c:pt idx="412">
                <c:v>323000</c:v>
              </c:pt>
              <c:pt idx="413">
                <c:v>382000</c:v>
              </c:pt>
              <c:pt idx="414">
                <c:v>1370000</c:v>
              </c:pt>
              <c:pt idx="415">
                <c:v>280000</c:v>
              </c:pt>
              <c:pt idx="416">
                <c:v>260000</c:v>
              </c:pt>
              <c:pt idx="417">
                <c:v>201500</c:v>
              </c:pt>
              <c:pt idx="418">
                <c:v>1157200</c:v>
              </c:pt>
              <c:pt idx="419">
                <c:v>536500</c:v>
              </c:pt>
              <c:pt idx="420">
                <c:v>248000</c:v>
              </c:pt>
              <c:pt idx="421">
                <c:v>532000</c:v>
              </c:pt>
              <c:pt idx="422">
                <c:v>580000</c:v>
              </c:pt>
              <c:pt idx="423">
                <c:v>463000</c:v>
              </c:pt>
              <c:pt idx="424">
                <c:v>742500</c:v>
              </c:pt>
              <c:pt idx="425">
                <c:v>260000</c:v>
              </c:pt>
              <c:pt idx="426">
                <c:v>590000</c:v>
              </c:pt>
              <c:pt idx="427">
                <c:v>312000</c:v>
              </c:pt>
              <c:pt idx="428">
                <c:v>566000</c:v>
              </c:pt>
              <c:pt idx="429">
                <c:v>511555</c:v>
              </c:pt>
              <c:pt idx="430">
                <c:v>583000</c:v>
              </c:pt>
              <c:pt idx="431">
                <c:v>290000</c:v>
              </c:pt>
              <c:pt idx="432">
                <c:v>311100</c:v>
              </c:pt>
              <c:pt idx="433">
                <c:v>325000</c:v>
              </c:pt>
              <c:pt idx="434">
                <c:v>491300</c:v>
              </c:pt>
              <c:pt idx="435">
                <c:v>315000</c:v>
              </c:pt>
              <c:pt idx="436">
                <c:v>360000</c:v>
              </c:pt>
              <c:pt idx="437">
                <c:v>330000</c:v>
              </c:pt>
              <c:pt idx="438">
                <c:v>481450</c:v>
              </c:pt>
              <c:pt idx="439">
                <c:v>234950</c:v>
              </c:pt>
              <c:pt idx="440">
                <c:v>251000</c:v>
              </c:pt>
              <c:pt idx="441">
                <c:v>782000</c:v>
              </c:pt>
              <c:pt idx="442">
                <c:v>833000</c:v>
              </c:pt>
              <c:pt idx="443">
                <c:v>542500</c:v>
              </c:pt>
              <c:pt idx="444">
                <c:v>851000</c:v>
              </c:pt>
              <c:pt idx="445">
                <c:v>325000</c:v>
              </c:pt>
              <c:pt idx="446">
                <c:v>415000</c:v>
              </c:pt>
              <c:pt idx="447">
                <c:v>252500</c:v>
              </c:pt>
              <c:pt idx="448">
                <c:v>465000</c:v>
              </c:pt>
              <c:pt idx="449">
                <c:v>336900</c:v>
              </c:pt>
              <c:pt idx="450">
                <c:v>225000</c:v>
              </c:pt>
              <c:pt idx="451">
                <c:v>270000</c:v>
              </c:pt>
              <c:pt idx="452">
                <c:v>1702500</c:v>
              </c:pt>
              <c:pt idx="453">
                <c:v>536000</c:v>
              </c:pt>
              <c:pt idx="454">
                <c:v>585000</c:v>
              </c:pt>
              <c:pt idx="455">
                <c:v>445000</c:v>
              </c:pt>
              <c:pt idx="456">
                <c:v>320000</c:v>
              </c:pt>
              <c:pt idx="457">
                <c:v>769900</c:v>
              </c:pt>
              <c:pt idx="458">
                <c:v>557000</c:v>
              </c:pt>
              <c:pt idx="459">
                <c:v>212000</c:v>
              </c:pt>
              <c:pt idx="460">
                <c:v>376000</c:v>
              </c:pt>
              <c:pt idx="461">
                <c:v>800000</c:v>
              </c:pt>
              <c:pt idx="462">
                <c:v>2238888</c:v>
              </c:pt>
              <c:pt idx="463">
                <c:v>324000</c:v>
              </c:pt>
              <c:pt idx="464">
                <c:v>549900</c:v>
              </c:pt>
              <c:pt idx="465">
                <c:v>320000</c:v>
              </c:pt>
              <c:pt idx="466">
                <c:v>875000</c:v>
              </c:pt>
              <c:pt idx="467">
                <c:v>265000</c:v>
              </c:pt>
              <c:pt idx="468">
                <c:v>394950</c:v>
              </c:pt>
              <c:pt idx="469">
                <c:v>842500</c:v>
              </c:pt>
              <c:pt idx="470">
                <c:v>368000</c:v>
              </c:pt>
              <c:pt idx="471">
                <c:v>1225000</c:v>
              </c:pt>
              <c:pt idx="472">
                <c:v>885000</c:v>
              </c:pt>
              <c:pt idx="473">
                <c:v>453246</c:v>
              </c:pt>
              <c:pt idx="474">
                <c:v>927000</c:v>
              </c:pt>
              <c:pt idx="475">
                <c:v>490000</c:v>
              </c:pt>
              <c:pt idx="476">
                <c:v>341000</c:v>
              </c:pt>
              <c:pt idx="477">
                <c:v>235000</c:v>
              </c:pt>
              <c:pt idx="478">
                <c:v>1200000</c:v>
              </c:pt>
              <c:pt idx="479">
                <c:v>560000</c:v>
              </c:pt>
              <c:pt idx="480">
                <c:v>900000</c:v>
              </c:pt>
              <c:pt idx="481">
                <c:v>255000</c:v>
              </c:pt>
              <c:pt idx="482">
                <c:v>1575000</c:v>
              </c:pt>
              <c:pt idx="483">
                <c:v>876650</c:v>
              </c:pt>
              <c:pt idx="484">
                <c:v>540000</c:v>
              </c:pt>
              <c:pt idx="485">
                <c:v>350000</c:v>
              </c:pt>
              <c:pt idx="486">
                <c:v>750000</c:v>
              </c:pt>
              <c:pt idx="487">
                <c:v>582000</c:v>
              </c:pt>
              <c:pt idx="488">
                <c:v>1315000</c:v>
              </c:pt>
              <c:pt idx="489">
                <c:v>372500</c:v>
              </c:pt>
              <c:pt idx="490">
                <c:v>410000</c:v>
              </c:pt>
              <c:pt idx="491">
                <c:v>360000</c:v>
              </c:pt>
              <c:pt idx="492">
                <c:v>1015000</c:v>
              </c:pt>
              <c:pt idx="493">
                <c:v>225000</c:v>
              </c:pt>
              <c:pt idx="494">
                <c:v>647000</c:v>
              </c:pt>
              <c:pt idx="495">
                <c:v>950000</c:v>
              </c:pt>
              <c:pt idx="496">
                <c:v>185000</c:v>
              </c:pt>
              <c:pt idx="497">
                <c:v>335000</c:v>
              </c:pt>
              <c:pt idx="498">
                <c:v>210000</c:v>
              </c:pt>
              <c:pt idx="499">
                <c:v>522000</c:v>
              </c:pt>
              <c:pt idx="500">
                <c:v>770000</c:v>
              </c:pt>
              <c:pt idx="501">
                <c:v>499950</c:v>
              </c:pt>
              <c:pt idx="502">
                <c:v>751000</c:v>
              </c:pt>
              <c:pt idx="503">
                <c:v>330000</c:v>
              </c:pt>
              <c:pt idx="504">
                <c:v>465000</c:v>
              </c:pt>
              <c:pt idx="505">
                <c:v>850000</c:v>
              </c:pt>
              <c:pt idx="506">
                <c:v>947500</c:v>
              </c:pt>
              <c:pt idx="507">
                <c:v>302000</c:v>
              </c:pt>
              <c:pt idx="508">
                <c:v>500000</c:v>
              </c:pt>
              <c:pt idx="509">
                <c:v>201000</c:v>
              </c:pt>
              <c:pt idx="510">
                <c:v>265000</c:v>
              </c:pt>
              <c:pt idx="511">
                <c:v>870300</c:v>
              </c:pt>
              <c:pt idx="512">
                <c:v>339000</c:v>
              </c:pt>
              <c:pt idx="513">
                <c:v>690000</c:v>
              </c:pt>
              <c:pt idx="514">
                <c:v>788000</c:v>
              </c:pt>
              <c:pt idx="515">
                <c:v>315275</c:v>
              </c:pt>
              <c:pt idx="516">
                <c:v>505000</c:v>
              </c:pt>
              <c:pt idx="517">
                <c:v>368000</c:v>
              </c:pt>
              <c:pt idx="518">
                <c:v>947500</c:v>
              </c:pt>
              <c:pt idx="519">
                <c:v>156000</c:v>
              </c:pt>
              <c:pt idx="520">
                <c:v>610000</c:v>
              </c:pt>
              <c:pt idx="521">
                <c:v>420000</c:v>
              </c:pt>
              <c:pt idx="522">
                <c:v>192000</c:v>
              </c:pt>
              <c:pt idx="523">
                <c:v>910000</c:v>
              </c:pt>
              <c:pt idx="524">
                <c:v>1300000</c:v>
              </c:pt>
              <c:pt idx="525">
                <c:v>1346400</c:v>
              </c:pt>
              <c:pt idx="526">
                <c:v>840000</c:v>
              </c:pt>
              <c:pt idx="527">
                <c:v>300000</c:v>
              </c:pt>
              <c:pt idx="528">
                <c:v>505000</c:v>
              </c:pt>
              <c:pt idx="529">
                <c:v>110000</c:v>
              </c:pt>
              <c:pt idx="530">
                <c:v>746000</c:v>
              </c:pt>
              <c:pt idx="531">
                <c:v>211000</c:v>
              </c:pt>
              <c:pt idx="532">
                <c:v>675000</c:v>
              </c:pt>
              <c:pt idx="533">
                <c:v>734200</c:v>
              </c:pt>
              <c:pt idx="534">
                <c:v>1225000</c:v>
              </c:pt>
              <c:pt idx="535">
                <c:v>615000</c:v>
              </c:pt>
              <c:pt idx="536">
                <c:v>630000</c:v>
              </c:pt>
              <c:pt idx="537">
                <c:v>1264000</c:v>
              </c:pt>
              <c:pt idx="538">
                <c:v>301500</c:v>
              </c:pt>
              <c:pt idx="539">
                <c:v>369000</c:v>
              </c:pt>
              <c:pt idx="540">
                <c:v>635000</c:v>
              </c:pt>
              <c:pt idx="541">
                <c:v>1033888</c:v>
              </c:pt>
              <c:pt idx="542">
                <c:v>383000</c:v>
              </c:pt>
              <c:pt idx="543">
                <c:v>1050000</c:v>
              </c:pt>
              <c:pt idx="544">
                <c:v>455000</c:v>
              </c:pt>
              <c:pt idx="545">
                <c:v>819900</c:v>
              </c:pt>
              <c:pt idx="546">
                <c:v>625000</c:v>
              </c:pt>
              <c:pt idx="547">
                <c:v>651000</c:v>
              </c:pt>
              <c:pt idx="548">
                <c:v>480000</c:v>
              </c:pt>
              <c:pt idx="549">
                <c:v>757000</c:v>
              </c:pt>
              <c:pt idx="550">
                <c:v>460000</c:v>
              </c:pt>
              <c:pt idx="551">
                <c:v>267345</c:v>
              </c:pt>
              <c:pt idx="552">
                <c:v>530000</c:v>
              </c:pt>
              <c:pt idx="553">
                <c:v>449500</c:v>
              </c:pt>
              <c:pt idx="554">
                <c:v>289000</c:v>
              </c:pt>
              <c:pt idx="555">
                <c:v>373000</c:v>
              </c:pt>
              <c:pt idx="556">
                <c:v>525000</c:v>
              </c:pt>
              <c:pt idx="557">
                <c:v>777000</c:v>
              </c:pt>
              <c:pt idx="558">
                <c:v>550000</c:v>
              </c:pt>
              <c:pt idx="559">
                <c:v>523000</c:v>
              </c:pt>
              <c:pt idx="560">
                <c:v>628000</c:v>
              </c:pt>
              <c:pt idx="561">
                <c:v>581000</c:v>
              </c:pt>
              <c:pt idx="562">
                <c:v>245000</c:v>
              </c:pt>
              <c:pt idx="563">
                <c:v>415000</c:v>
              </c:pt>
              <c:pt idx="564">
                <c:v>1895000</c:v>
              </c:pt>
              <c:pt idx="565">
                <c:v>225000</c:v>
              </c:pt>
              <c:pt idx="566">
                <c:v>287000</c:v>
              </c:pt>
              <c:pt idx="567">
                <c:v>799200</c:v>
              </c:pt>
              <c:pt idx="568">
                <c:v>239950</c:v>
              </c:pt>
              <c:pt idx="569">
                <c:v>591000</c:v>
              </c:pt>
              <c:pt idx="570">
                <c:v>700000</c:v>
              </c:pt>
              <c:pt idx="571">
                <c:v>475000</c:v>
              </c:pt>
              <c:pt idx="572">
                <c:v>575000</c:v>
              </c:pt>
              <c:pt idx="573">
                <c:v>771000</c:v>
              </c:pt>
              <c:pt idx="574">
                <c:v>155000</c:v>
              </c:pt>
              <c:pt idx="575">
                <c:v>550000</c:v>
              </c:pt>
              <c:pt idx="576">
                <c:v>645000</c:v>
              </c:pt>
              <c:pt idx="577">
                <c:v>464000</c:v>
              </c:pt>
              <c:pt idx="578">
                <c:v>1050000</c:v>
              </c:pt>
              <c:pt idx="579">
                <c:v>350000</c:v>
              </c:pt>
              <c:pt idx="580">
                <c:v>591000</c:v>
              </c:pt>
              <c:pt idx="581">
                <c:v>2555000</c:v>
              </c:pt>
              <c:pt idx="582">
                <c:v>717000</c:v>
              </c:pt>
              <c:pt idx="583">
                <c:v>225000</c:v>
              </c:pt>
              <c:pt idx="584">
                <c:v>225000</c:v>
              </c:pt>
              <c:pt idx="585">
                <c:v>345000</c:v>
              </c:pt>
              <c:pt idx="586">
                <c:v>230000</c:v>
              </c:pt>
              <c:pt idx="587">
                <c:v>385000</c:v>
              </c:pt>
              <c:pt idx="588">
                <c:v>90000</c:v>
              </c:pt>
              <c:pt idx="589">
                <c:v>860000</c:v>
              </c:pt>
              <c:pt idx="590">
                <c:v>675000</c:v>
              </c:pt>
              <c:pt idx="591">
                <c:v>975000</c:v>
              </c:pt>
              <c:pt idx="592">
                <c:v>780000</c:v>
              </c:pt>
              <c:pt idx="593">
                <c:v>370000</c:v>
              </c:pt>
              <c:pt idx="594">
                <c:v>665000</c:v>
              </c:pt>
              <c:pt idx="595">
                <c:v>675000</c:v>
              </c:pt>
              <c:pt idx="596">
                <c:v>620000</c:v>
              </c:pt>
              <c:pt idx="597">
                <c:v>1105000</c:v>
              </c:pt>
              <c:pt idx="598">
                <c:v>450000</c:v>
              </c:pt>
              <c:pt idx="599">
                <c:v>450000</c:v>
              </c:pt>
              <c:pt idx="600">
                <c:v>530000</c:v>
              </c:pt>
              <c:pt idx="601">
                <c:v>635000</c:v>
              </c:pt>
              <c:pt idx="602">
                <c:v>580000</c:v>
              </c:pt>
              <c:pt idx="603">
                <c:v>1550000</c:v>
              </c:pt>
              <c:pt idx="604">
                <c:v>285000</c:v>
              </c:pt>
              <c:pt idx="605">
                <c:v>375000</c:v>
              </c:pt>
              <c:pt idx="606">
                <c:v>1400000</c:v>
              </c:pt>
              <c:pt idx="607">
                <c:v>560000</c:v>
              </c:pt>
              <c:pt idx="608">
                <c:v>405000</c:v>
              </c:pt>
              <c:pt idx="609">
                <c:v>413000</c:v>
              </c:pt>
              <c:pt idx="610">
                <c:v>287600</c:v>
              </c:pt>
              <c:pt idx="611">
                <c:v>1680000</c:v>
              </c:pt>
              <c:pt idx="612">
                <c:v>225000</c:v>
              </c:pt>
              <c:pt idx="613">
                <c:v>319000</c:v>
              </c:pt>
              <c:pt idx="614">
                <c:v>322500</c:v>
              </c:pt>
              <c:pt idx="615">
                <c:v>570000</c:v>
              </c:pt>
              <c:pt idx="616">
                <c:v>465000</c:v>
              </c:pt>
              <c:pt idx="617">
                <c:v>435000</c:v>
              </c:pt>
              <c:pt idx="618">
                <c:v>502000</c:v>
              </c:pt>
              <c:pt idx="619">
                <c:v>525000</c:v>
              </c:pt>
              <c:pt idx="620">
                <c:v>525000</c:v>
              </c:pt>
              <c:pt idx="621">
                <c:v>660000</c:v>
              </c:pt>
              <c:pt idx="622">
                <c:v>870000</c:v>
              </c:pt>
              <c:pt idx="623">
                <c:v>650000</c:v>
              </c:pt>
              <c:pt idx="624">
                <c:v>505000</c:v>
              </c:pt>
              <c:pt idx="625">
                <c:v>330000</c:v>
              </c:pt>
              <c:pt idx="626">
                <c:v>385000</c:v>
              </c:pt>
              <c:pt idx="627">
                <c:v>306000</c:v>
              </c:pt>
              <c:pt idx="628">
                <c:v>546000</c:v>
              </c:pt>
              <c:pt idx="629">
                <c:v>925000</c:v>
              </c:pt>
              <c:pt idx="630">
                <c:v>542000</c:v>
              </c:pt>
              <c:pt idx="631">
                <c:v>800000</c:v>
              </c:pt>
              <c:pt idx="632">
                <c:v>620000</c:v>
              </c:pt>
              <c:pt idx="633">
                <c:v>175000</c:v>
              </c:pt>
              <c:pt idx="634">
                <c:v>740000</c:v>
              </c:pt>
              <c:pt idx="635">
                <c:v>345000</c:v>
              </c:pt>
              <c:pt idx="636">
                <c:v>510000</c:v>
              </c:pt>
              <c:pt idx="637">
                <c:v>530000</c:v>
              </c:pt>
              <c:pt idx="638">
                <c:v>155000</c:v>
              </c:pt>
              <c:pt idx="639">
                <c:v>266000</c:v>
              </c:pt>
              <c:pt idx="640">
                <c:v>257200</c:v>
              </c:pt>
              <c:pt idx="641">
                <c:v>265000</c:v>
              </c:pt>
              <c:pt idx="642">
                <c:v>372220</c:v>
              </c:pt>
              <c:pt idx="643">
                <c:v>337500</c:v>
              </c:pt>
              <c:pt idx="644">
                <c:v>582500</c:v>
              </c:pt>
              <c:pt idx="645">
                <c:v>489200</c:v>
              </c:pt>
              <c:pt idx="646">
                <c:v>405100</c:v>
              </c:pt>
              <c:pt idx="647">
                <c:v>372977</c:v>
              </c:pt>
              <c:pt idx="648">
                <c:v>310000</c:v>
              </c:pt>
              <c:pt idx="649">
                <c:v>538000</c:v>
              </c:pt>
              <c:pt idx="650">
                <c:v>1400000</c:v>
              </c:pt>
              <c:pt idx="651">
                <c:v>317000</c:v>
              </c:pt>
              <c:pt idx="652">
                <c:v>702500</c:v>
              </c:pt>
              <c:pt idx="653">
                <c:v>565000</c:v>
              </c:pt>
              <c:pt idx="654">
                <c:v>723000</c:v>
              </c:pt>
              <c:pt idx="655">
                <c:v>766950</c:v>
              </c:pt>
              <c:pt idx="656">
                <c:v>682000</c:v>
              </c:pt>
              <c:pt idx="657">
                <c:v>325000</c:v>
              </c:pt>
              <c:pt idx="658">
                <c:v>543000</c:v>
              </c:pt>
              <c:pt idx="659">
                <c:v>525000</c:v>
              </c:pt>
              <c:pt idx="660">
                <c:v>364000</c:v>
              </c:pt>
              <c:pt idx="661">
                <c:v>394475</c:v>
              </c:pt>
              <c:pt idx="662">
                <c:v>316000</c:v>
              </c:pt>
              <c:pt idx="663">
                <c:v>339950</c:v>
              </c:pt>
              <c:pt idx="664">
                <c:v>486000</c:v>
              </c:pt>
              <c:pt idx="665">
                <c:v>160000</c:v>
              </c:pt>
              <c:pt idx="666">
                <c:v>930000</c:v>
              </c:pt>
              <c:pt idx="667">
                <c:v>139000</c:v>
              </c:pt>
              <c:pt idx="668">
                <c:v>562000</c:v>
              </c:pt>
              <c:pt idx="669">
                <c:v>299000</c:v>
              </c:pt>
              <c:pt idx="670">
                <c:v>511000</c:v>
              </c:pt>
              <c:pt idx="671">
                <c:v>499000</c:v>
              </c:pt>
              <c:pt idx="672">
                <c:v>356000</c:v>
              </c:pt>
              <c:pt idx="673">
                <c:v>470000</c:v>
              </c:pt>
              <c:pt idx="674">
                <c:v>715000</c:v>
              </c:pt>
              <c:pt idx="675">
                <c:v>1120000</c:v>
              </c:pt>
              <c:pt idx="676">
                <c:v>458000</c:v>
              </c:pt>
              <c:pt idx="677">
                <c:v>966000</c:v>
              </c:pt>
              <c:pt idx="678">
                <c:v>305495</c:v>
              </c:pt>
              <c:pt idx="679">
                <c:v>543000</c:v>
              </c:pt>
              <c:pt idx="680">
                <c:v>340000</c:v>
              </c:pt>
              <c:pt idx="681">
                <c:v>633100</c:v>
              </c:pt>
              <c:pt idx="682">
                <c:v>310000</c:v>
              </c:pt>
              <c:pt idx="683">
                <c:v>349950</c:v>
              </c:pt>
              <c:pt idx="684">
                <c:v>267800</c:v>
              </c:pt>
              <c:pt idx="685">
                <c:v>234000</c:v>
              </c:pt>
              <c:pt idx="686">
                <c:v>740000</c:v>
              </c:pt>
              <c:pt idx="687">
                <c:v>607500</c:v>
              </c:pt>
              <c:pt idx="688">
                <c:v>223000</c:v>
              </c:pt>
              <c:pt idx="689">
                <c:v>400000</c:v>
              </c:pt>
              <c:pt idx="690">
                <c:v>802000</c:v>
              </c:pt>
              <c:pt idx="691">
                <c:v>253000</c:v>
              </c:pt>
              <c:pt idx="692">
                <c:v>1058000</c:v>
              </c:pt>
              <c:pt idx="693">
                <c:v>300000</c:v>
              </c:pt>
              <c:pt idx="694">
                <c:v>625000</c:v>
              </c:pt>
              <c:pt idx="695">
                <c:v>707000</c:v>
              </c:pt>
              <c:pt idx="696">
                <c:v>950000</c:v>
              </c:pt>
              <c:pt idx="697">
                <c:v>420000</c:v>
              </c:pt>
              <c:pt idx="698">
                <c:v>498000</c:v>
              </c:pt>
              <c:pt idx="699">
                <c:v>450000</c:v>
              </c:pt>
              <c:pt idx="700">
                <c:v>955000</c:v>
              </c:pt>
              <c:pt idx="701">
                <c:v>215000</c:v>
              </c:pt>
              <c:pt idx="702">
                <c:v>437000</c:v>
              </c:pt>
              <c:pt idx="703">
                <c:v>773000</c:v>
              </c:pt>
              <c:pt idx="704">
                <c:v>1222500</c:v>
              </c:pt>
              <c:pt idx="705">
                <c:v>256883</c:v>
              </c:pt>
              <c:pt idx="706">
                <c:v>592500</c:v>
              </c:pt>
              <c:pt idx="707">
                <c:v>252350</c:v>
              </c:pt>
              <c:pt idx="708">
                <c:v>370000</c:v>
              </c:pt>
              <c:pt idx="709">
                <c:v>465750</c:v>
              </c:pt>
              <c:pt idx="710">
                <c:v>185000</c:v>
              </c:pt>
              <c:pt idx="711">
                <c:v>582800</c:v>
              </c:pt>
              <c:pt idx="712">
                <c:v>245000</c:v>
              </c:pt>
              <c:pt idx="713">
                <c:v>302000</c:v>
              </c:pt>
              <c:pt idx="714">
                <c:v>451555</c:v>
              </c:pt>
              <c:pt idx="715">
                <c:v>250000</c:v>
              </c:pt>
              <c:pt idx="716">
                <c:v>255000</c:v>
              </c:pt>
              <c:pt idx="717">
                <c:v>840000</c:v>
              </c:pt>
              <c:pt idx="718">
                <c:v>190000</c:v>
              </c:pt>
              <c:pt idx="719">
                <c:v>349950</c:v>
              </c:pt>
              <c:pt idx="720">
                <c:v>613000</c:v>
              </c:pt>
              <c:pt idx="721">
                <c:v>300000</c:v>
              </c:pt>
              <c:pt idx="722">
                <c:v>455000</c:v>
              </c:pt>
              <c:pt idx="723">
                <c:v>335000</c:v>
              </c:pt>
              <c:pt idx="724">
                <c:v>197500</c:v>
              </c:pt>
              <c:pt idx="725">
                <c:v>412500</c:v>
              </c:pt>
              <c:pt idx="726">
                <c:v>395300</c:v>
              </c:pt>
              <c:pt idx="727">
                <c:v>342400</c:v>
              </c:pt>
              <c:pt idx="728">
                <c:v>749400</c:v>
              </c:pt>
              <c:pt idx="729">
                <c:v>316500</c:v>
              </c:pt>
              <c:pt idx="730">
                <c:v>390000</c:v>
              </c:pt>
              <c:pt idx="731">
                <c:v>225000</c:v>
              </c:pt>
              <c:pt idx="732">
                <c:v>550000</c:v>
              </c:pt>
              <c:pt idx="733">
                <c:v>280000</c:v>
              </c:pt>
              <c:pt idx="734">
                <c:v>1255000</c:v>
              </c:pt>
              <c:pt idx="735">
                <c:v>575000</c:v>
              </c:pt>
              <c:pt idx="736">
                <c:v>1000000</c:v>
              </c:pt>
              <c:pt idx="737">
                <c:v>585000</c:v>
              </c:pt>
              <c:pt idx="738">
                <c:v>620000</c:v>
              </c:pt>
              <c:pt idx="739">
                <c:v>204700</c:v>
              </c:pt>
              <c:pt idx="740">
                <c:v>695000</c:v>
              </c:pt>
              <c:pt idx="741">
                <c:v>689900</c:v>
              </c:pt>
              <c:pt idx="742">
                <c:v>375000</c:v>
              </c:pt>
              <c:pt idx="743">
                <c:v>475000</c:v>
              </c:pt>
              <c:pt idx="744">
                <c:v>215000</c:v>
              </c:pt>
              <c:pt idx="745">
                <c:v>2100000</c:v>
              </c:pt>
              <c:pt idx="746">
                <c:v>790000</c:v>
              </c:pt>
              <c:pt idx="747">
                <c:v>350000</c:v>
              </c:pt>
              <c:pt idx="748">
                <c:v>695000</c:v>
              </c:pt>
              <c:pt idx="749">
                <c:v>263000</c:v>
              </c:pt>
              <c:pt idx="750">
                <c:v>400000</c:v>
              </c:pt>
              <c:pt idx="751">
                <c:v>525000</c:v>
              </c:pt>
              <c:pt idx="752">
                <c:v>349950</c:v>
              </c:pt>
              <c:pt idx="753">
                <c:v>1085000</c:v>
              </c:pt>
              <c:pt idx="754">
                <c:v>744000</c:v>
              </c:pt>
              <c:pt idx="755">
                <c:v>312500</c:v>
              </c:pt>
              <c:pt idx="756">
                <c:v>240000</c:v>
              </c:pt>
              <c:pt idx="757">
                <c:v>495000</c:v>
              </c:pt>
              <c:pt idx="758">
                <c:v>580050</c:v>
              </c:pt>
              <c:pt idx="759">
                <c:v>640000</c:v>
              </c:pt>
              <c:pt idx="760">
                <c:v>417000</c:v>
              </c:pt>
              <c:pt idx="761">
                <c:v>174950</c:v>
              </c:pt>
              <c:pt idx="762">
                <c:v>295000</c:v>
              </c:pt>
              <c:pt idx="763">
                <c:v>423000</c:v>
              </c:pt>
              <c:pt idx="764">
                <c:v>839000</c:v>
              </c:pt>
              <c:pt idx="765">
                <c:v>343000</c:v>
              </c:pt>
              <c:pt idx="766">
                <c:v>467000</c:v>
              </c:pt>
              <c:pt idx="767">
                <c:v>512500</c:v>
              </c:pt>
              <c:pt idx="768">
                <c:v>575000</c:v>
              </c:pt>
              <c:pt idx="769">
                <c:v>465000</c:v>
              </c:pt>
              <c:pt idx="770">
                <c:v>270000</c:v>
              </c:pt>
              <c:pt idx="771">
                <c:v>340000</c:v>
              </c:pt>
              <c:pt idx="772">
                <c:v>765000</c:v>
              </c:pt>
              <c:pt idx="773">
                <c:v>497000</c:v>
              </c:pt>
              <c:pt idx="774">
                <c:v>803100</c:v>
              </c:pt>
              <c:pt idx="775">
                <c:v>344000</c:v>
              </c:pt>
              <c:pt idx="776">
                <c:v>828950</c:v>
              </c:pt>
              <c:pt idx="777">
                <c:v>386380</c:v>
              </c:pt>
              <c:pt idx="778">
                <c:v>312000</c:v>
              </c:pt>
              <c:pt idx="779">
                <c:v>720000</c:v>
              </c:pt>
              <c:pt idx="780">
                <c:v>914500</c:v>
              </c:pt>
              <c:pt idx="781">
                <c:v>819995</c:v>
              </c:pt>
              <c:pt idx="782">
                <c:v>252700</c:v>
              </c:pt>
              <c:pt idx="783">
                <c:v>437500</c:v>
              </c:pt>
              <c:pt idx="784">
                <c:v>350000</c:v>
              </c:pt>
              <c:pt idx="785">
                <c:v>619000</c:v>
              </c:pt>
              <c:pt idx="786">
                <c:v>408200</c:v>
              </c:pt>
              <c:pt idx="787">
                <c:v>451000</c:v>
              </c:pt>
              <c:pt idx="788">
                <c:v>317000</c:v>
              </c:pt>
              <c:pt idx="789">
                <c:v>799000</c:v>
              </c:pt>
              <c:pt idx="790">
                <c:v>720000</c:v>
              </c:pt>
              <c:pt idx="791">
                <c:v>490000</c:v>
              </c:pt>
              <c:pt idx="792">
                <c:v>239900</c:v>
              </c:pt>
              <c:pt idx="793">
                <c:v>446000</c:v>
              </c:pt>
              <c:pt idx="794">
                <c:v>275000</c:v>
              </c:pt>
              <c:pt idx="795">
                <c:v>239950</c:v>
              </c:pt>
              <c:pt idx="796">
                <c:v>248000</c:v>
              </c:pt>
              <c:pt idx="797">
                <c:v>619500</c:v>
              </c:pt>
              <c:pt idx="798">
                <c:v>363750</c:v>
              </c:pt>
              <c:pt idx="799">
                <c:v>385000</c:v>
              </c:pt>
              <c:pt idx="800">
                <c:v>370000</c:v>
              </c:pt>
              <c:pt idx="801">
                <c:v>425000</c:v>
              </c:pt>
              <c:pt idx="802">
                <c:v>342000</c:v>
              </c:pt>
              <c:pt idx="803">
                <c:v>345000</c:v>
              </c:pt>
              <c:pt idx="804">
                <c:v>724800</c:v>
              </c:pt>
              <c:pt idx="805">
                <c:v>725000</c:v>
              </c:pt>
              <c:pt idx="806">
                <c:v>605000</c:v>
              </c:pt>
              <c:pt idx="807">
                <c:v>350000</c:v>
              </c:pt>
              <c:pt idx="808">
                <c:v>785000</c:v>
              </c:pt>
              <c:pt idx="809">
                <c:v>250000</c:v>
              </c:pt>
              <c:pt idx="810">
                <c:v>565000</c:v>
              </c:pt>
              <c:pt idx="811">
                <c:v>875000</c:v>
              </c:pt>
              <c:pt idx="812">
                <c:v>862500</c:v>
              </c:pt>
              <c:pt idx="813">
                <c:v>400000</c:v>
              </c:pt>
              <c:pt idx="814">
                <c:v>282613</c:v>
              </c:pt>
              <c:pt idx="815">
                <c:v>174500</c:v>
              </c:pt>
              <c:pt idx="816">
                <c:v>306500</c:v>
              </c:pt>
              <c:pt idx="817">
                <c:v>445000</c:v>
              </c:pt>
              <c:pt idx="818">
                <c:v>433000</c:v>
              </c:pt>
              <c:pt idx="819">
                <c:v>306000</c:v>
              </c:pt>
              <c:pt idx="820">
                <c:v>620000</c:v>
              </c:pt>
              <c:pt idx="821">
                <c:v>245000</c:v>
              </c:pt>
              <c:pt idx="822">
                <c:v>238000</c:v>
              </c:pt>
              <c:pt idx="823">
                <c:v>523000</c:v>
              </c:pt>
              <c:pt idx="824">
                <c:v>522500</c:v>
              </c:pt>
              <c:pt idx="825">
                <c:v>180000</c:v>
              </c:pt>
              <c:pt idx="826">
                <c:v>375000</c:v>
              </c:pt>
              <c:pt idx="827">
                <c:v>249000</c:v>
              </c:pt>
              <c:pt idx="828">
                <c:v>730100</c:v>
              </c:pt>
              <c:pt idx="829">
                <c:v>551000</c:v>
              </c:pt>
              <c:pt idx="830">
                <c:v>375000</c:v>
              </c:pt>
              <c:pt idx="831">
                <c:v>540000</c:v>
              </c:pt>
              <c:pt idx="832">
                <c:v>605000</c:v>
              </c:pt>
              <c:pt idx="833">
                <c:v>205000</c:v>
              </c:pt>
              <c:pt idx="834">
                <c:v>645000</c:v>
              </c:pt>
              <c:pt idx="835">
                <c:v>314000</c:v>
              </c:pt>
              <c:pt idx="836">
                <c:v>330000</c:v>
              </c:pt>
              <c:pt idx="837">
                <c:v>490000</c:v>
              </c:pt>
              <c:pt idx="838">
                <c:v>445000</c:v>
              </c:pt>
              <c:pt idx="839">
                <c:v>2000000</c:v>
              </c:pt>
              <c:pt idx="840">
                <c:v>377500</c:v>
              </c:pt>
              <c:pt idx="841">
                <c:v>480000</c:v>
              </c:pt>
              <c:pt idx="842">
                <c:v>804995</c:v>
              </c:pt>
              <c:pt idx="843">
                <c:v>341000</c:v>
              </c:pt>
              <c:pt idx="844">
                <c:v>675000</c:v>
              </c:pt>
              <c:pt idx="845">
                <c:v>611000</c:v>
              </c:pt>
              <c:pt idx="846">
                <c:v>379950</c:v>
              </c:pt>
              <c:pt idx="847">
                <c:v>1270000</c:v>
              </c:pt>
              <c:pt idx="848">
                <c:v>500000</c:v>
              </c:pt>
              <c:pt idx="849">
                <c:v>410000</c:v>
              </c:pt>
              <c:pt idx="850">
                <c:v>415000</c:v>
              </c:pt>
              <c:pt idx="851">
                <c:v>297000</c:v>
              </c:pt>
              <c:pt idx="852">
                <c:v>575550</c:v>
              </c:pt>
              <c:pt idx="853">
                <c:v>534640</c:v>
              </c:pt>
              <c:pt idx="854">
                <c:v>352500</c:v>
              </c:pt>
              <c:pt idx="855">
                <c:v>488000</c:v>
              </c:pt>
              <c:pt idx="856">
                <c:v>732000</c:v>
              </c:pt>
              <c:pt idx="857">
                <c:v>215000</c:v>
              </c:pt>
              <c:pt idx="858">
                <c:v>592500</c:v>
              </c:pt>
              <c:pt idx="859">
                <c:v>290000</c:v>
              </c:pt>
              <c:pt idx="860">
                <c:v>475000</c:v>
              </c:pt>
              <c:pt idx="861">
                <c:v>320000</c:v>
              </c:pt>
              <c:pt idx="862">
                <c:v>1216000</c:v>
              </c:pt>
              <c:pt idx="863">
                <c:v>290000</c:v>
              </c:pt>
              <c:pt idx="864">
                <c:v>487250</c:v>
              </c:pt>
              <c:pt idx="865">
                <c:v>339000</c:v>
              </c:pt>
              <c:pt idx="866">
                <c:v>440000</c:v>
              </c:pt>
              <c:pt idx="867">
                <c:v>366500</c:v>
              </c:pt>
              <c:pt idx="868">
                <c:v>462000</c:v>
              </c:pt>
              <c:pt idx="869">
                <c:v>560000</c:v>
              </c:pt>
              <c:pt idx="870">
                <c:v>285000</c:v>
              </c:pt>
              <c:pt idx="871">
                <c:v>280000</c:v>
              </c:pt>
              <c:pt idx="872">
                <c:v>210000</c:v>
              </c:pt>
              <c:pt idx="873">
                <c:v>690000</c:v>
              </c:pt>
              <c:pt idx="874">
                <c:v>256500</c:v>
              </c:pt>
              <c:pt idx="875">
                <c:v>411000</c:v>
              </c:pt>
              <c:pt idx="876">
                <c:v>215000</c:v>
              </c:pt>
              <c:pt idx="877">
                <c:v>762000</c:v>
              </c:pt>
              <c:pt idx="878">
                <c:v>359950</c:v>
              </c:pt>
              <c:pt idx="879">
                <c:v>480000</c:v>
              </c:pt>
              <c:pt idx="880">
                <c:v>1405000</c:v>
              </c:pt>
              <c:pt idx="881">
                <c:v>390000</c:v>
              </c:pt>
              <c:pt idx="882">
                <c:v>413500</c:v>
              </c:pt>
              <c:pt idx="883">
                <c:v>285000</c:v>
              </c:pt>
              <c:pt idx="884">
                <c:v>475000</c:v>
              </c:pt>
              <c:pt idx="885">
                <c:v>386591</c:v>
              </c:pt>
              <c:pt idx="886">
                <c:v>524950</c:v>
              </c:pt>
              <c:pt idx="887">
                <c:v>241000</c:v>
              </c:pt>
              <c:pt idx="888">
                <c:v>461000</c:v>
              </c:pt>
              <c:pt idx="889">
                <c:v>810000</c:v>
              </c:pt>
              <c:pt idx="890">
                <c:v>885000</c:v>
              </c:pt>
              <c:pt idx="891">
                <c:v>247000</c:v>
              </c:pt>
              <c:pt idx="892">
                <c:v>296500</c:v>
              </c:pt>
              <c:pt idx="893">
                <c:v>141800</c:v>
              </c:pt>
              <c:pt idx="894">
                <c:v>333000</c:v>
              </c:pt>
              <c:pt idx="895">
                <c:v>602000</c:v>
              </c:pt>
              <c:pt idx="896">
                <c:v>565000</c:v>
              </c:pt>
              <c:pt idx="897">
                <c:v>373000</c:v>
              </c:pt>
              <c:pt idx="898">
                <c:v>588000</c:v>
              </c:pt>
              <c:pt idx="899">
                <c:v>485000</c:v>
              </c:pt>
              <c:pt idx="900">
                <c:v>482500</c:v>
              </c:pt>
              <c:pt idx="901">
                <c:v>251200</c:v>
              </c:pt>
              <c:pt idx="902">
                <c:v>869000</c:v>
              </c:pt>
              <c:pt idx="903">
                <c:v>464000</c:v>
              </c:pt>
              <c:pt idx="904">
                <c:v>755000</c:v>
              </c:pt>
              <c:pt idx="905">
                <c:v>280000</c:v>
              </c:pt>
              <c:pt idx="906">
                <c:v>485000</c:v>
              </c:pt>
              <c:pt idx="907">
                <c:v>305000</c:v>
              </c:pt>
              <c:pt idx="908">
                <c:v>110700</c:v>
              </c:pt>
              <c:pt idx="909">
                <c:v>850000</c:v>
              </c:pt>
              <c:pt idx="910">
                <c:v>350000</c:v>
              </c:pt>
              <c:pt idx="911">
                <c:v>319950</c:v>
              </c:pt>
              <c:pt idx="912">
                <c:v>700000</c:v>
              </c:pt>
              <c:pt idx="913">
                <c:v>368000</c:v>
              </c:pt>
              <c:pt idx="914">
                <c:v>433500</c:v>
              </c:pt>
              <c:pt idx="915">
                <c:v>611000</c:v>
              </c:pt>
              <c:pt idx="916">
                <c:v>1000000</c:v>
              </c:pt>
              <c:pt idx="917">
                <c:v>307000</c:v>
              </c:pt>
              <c:pt idx="918">
                <c:v>442500</c:v>
              </c:pt>
              <c:pt idx="919">
                <c:v>485000</c:v>
              </c:pt>
              <c:pt idx="920">
                <c:v>367000</c:v>
              </c:pt>
              <c:pt idx="921">
                <c:v>429000</c:v>
              </c:pt>
              <c:pt idx="922">
                <c:v>446000</c:v>
              </c:pt>
              <c:pt idx="923">
                <c:v>572500</c:v>
              </c:pt>
              <c:pt idx="924">
                <c:v>477000</c:v>
              </c:pt>
              <c:pt idx="925">
                <c:v>518000</c:v>
              </c:pt>
              <c:pt idx="926">
                <c:v>462000</c:v>
              </c:pt>
              <c:pt idx="927">
                <c:v>1190000</c:v>
              </c:pt>
              <c:pt idx="928">
                <c:v>137000</c:v>
              </c:pt>
              <c:pt idx="929">
                <c:v>530000</c:v>
              </c:pt>
              <c:pt idx="930">
                <c:v>818000</c:v>
              </c:pt>
              <c:pt idx="931">
                <c:v>640000</c:v>
              </c:pt>
              <c:pt idx="932">
                <c:v>298450</c:v>
              </c:pt>
              <c:pt idx="933">
                <c:v>575000</c:v>
              </c:pt>
              <c:pt idx="934">
                <c:v>730000</c:v>
              </c:pt>
              <c:pt idx="935">
                <c:v>551000</c:v>
              </c:pt>
              <c:pt idx="936">
                <c:v>271310</c:v>
              </c:pt>
              <c:pt idx="937">
                <c:v>675000</c:v>
              </c:pt>
              <c:pt idx="938">
                <c:v>479000</c:v>
              </c:pt>
              <c:pt idx="939">
                <c:v>520000</c:v>
              </c:pt>
              <c:pt idx="940">
                <c:v>599950</c:v>
              </c:pt>
              <c:pt idx="941">
                <c:v>483945</c:v>
              </c:pt>
              <c:pt idx="942">
                <c:v>390000</c:v>
              </c:pt>
              <c:pt idx="943">
                <c:v>192500</c:v>
              </c:pt>
              <c:pt idx="944">
                <c:v>330000</c:v>
              </c:pt>
              <c:pt idx="945">
                <c:v>250000</c:v>
              </c:pt>
              <c:pt idx="946">
                <c:v>243000</c:v>
              </c:pt>
              <c:pt idx="947">
                <c:v>575000</c:v>
              </c:pt>
              <c:pt idx="948">
                <c:v>639000</c:v>
              </c:pt>
              <c:pt idx="949">
                <c:v>710000</c:v>
              </c:pt>
              <c:pt idx="950">
                <c:v>675000</c:v>
              </c:pt>
              <c:pt idx="951">
                <c:v>405000</c:v>
              </c:pt>
              <c:pt idx="952">
                <c:v>615000</c:v>
              </c:pt>
              <c:pt idx="953">
                <c:v>490000</c:v>
              </c:pt>
              <c:pt idx="954">
                <c:v>467000</c:v>
              </c:pt>
              <c:pt idx="955">
                <c:v>480000</c:v>
              </c:pt>
              <c:pt idx="956">
                <c:v>755000</c:v>
              </c:pt>
              <c:pt idx="957">
                <c:v>760000</c:v>
              </c:pt>
              <c:pt idx="958">
                <c:v>387000</c:v>
              </c:pt>
              <c:pt idx="959">
                <c:v>925000</c:v>
              </c:pt>
              <c:pt idx="960">
                <c:v>415000</c:v>
              </c:pt>
              <c:pt idx="961">
                <c:v>263000</c:v>
              </c:pt>
              <c:pt idx="962">
                <c:v>519900</c:v>
              </c:pt>
              <c:pt idx="963">
                <c:v>570000</c:v>
              </c:pt>
              <c:pt idx="964">
                <c:v>450000</c:v>
              </c:pt>
              <c:pt idx="965">
                <c:v>1300000</c:v>
              </c:pt>
              <c:pt idx="966">
                <c:v>300000</c:v>
              </c:pt>
              <c:pt idx="967">
                <c:v>320000</c:v>
              </c:pt>
              <c:pt idx="968">
                <c:v>387500</c:v>
              </c:pt>
              <c:pt idx="969">
                <c:v>458000</c:v>
              </c:pt>
              <c:pt idx="970">
                <c:v>1212500</c:v>
              </c:pt>
              <c:pt idx="971">
                <c:v>380000</c:v>
              </c:pt>
              <c:pt idx="972">
                <c:v>200000</c:v>
              </c:pt>
              <c:pt idx="973">
                <c:v>385000</c:v>
              </c:pt>
              <c:pt idx="974">
                <c:v>396675</c:v>
              </c:pt>
              <c:pt idx="975">
                <c:v>452000</c:v>
              </c:pt>
              <c:pt idx="976">
                <c:v>426000</c:v>
              </c:pt>
              <c:pt idx="977">
                <c:v>792000</c:v>
              </c:pt>
              <c:pt idx="978">
                <c:v>315000</c:v>
              </c:pt>
              <c:pt idx="979">
                <c:v>1275000</c:v>
              </c:pt>
              <c:pt idx="980">
                <c:v>326000</c:v>
              </c:pt>
              <c:pt idx="981">
                <c:v>268500</c:v>
              </c:pt>
              <c:pt idx="982">
                <c:v>440000</c:v>
              </c:pt>
              <c:pt idx="983">
                <c:v>300000</c:v>
              </c:pt>
              <c:pt idx="984">
                <c:v>525000</c:v>
              </c:pt>
              <c:pt idx="985">
                <c:v>978000</c:v>
              </c:pt>
              <c:pt idx="986">
                <c:v>1125000</c:v>
              </c:pt>
              <c:pt idx="987">
                <c:v>700000</c:v>
              </c:pt>
              <c:pt idx="988">
                <c:v>315000</c:v>
              </c:pt>
              <c:pt idx="989">
                <c:v>309000</c:v>
              </c:pt>
              <c:pt idx="990">
                <c:v>219950</c:v>
              </c:pt>
              <c:pt idx="991">
                <c:v>289000</c:v>
              </c:pt>
              <c:pt idx="992">
                <c:v>210000</c:v>
              </c:pt>
              <c:pt idx="993">
                <c:v>260000</c:v>
              </c:pt>
              <c:pt idx="994">
                <c:v>699000</c:v>
              </c:pt>
              <c:pt idx="995">
                <c:v>1800000</c:v>
              </c:pt>
              <c:pt idx="996">
                <c:v>299950</c:v>
              </c:pt>
              <c:pt idx="997">
                <c:v>749950</c:v>
              </c:pt>
              <c:pt idx="998">
                <c:v>1100000</c:v>
              </c:pt>
              <c:pt idx="999">
                <c:v>555000</c:v>
              </c:pt>
              <c:pt idx="1000">
                <c:v>384000</c:v>
              </c:pt>
              <c:pt idx="1001">
                <c:v>499950</c:v>
              </c:pt>
              <c:pt idx="1002">
                <c:v>430000</c:v>
              </c:pt>
              <c:pt idx="1003">
                <c:v>350000</c:v>
              </c:pt>
              <c:pt idx="1004">
                <c:v>620000</c:v>
              </c:pt>
              <c:pt idx="1005">
                <c:v>765000</c:v>
              </c:pt>
              <c:pt idx="1006">
                <c:v>250000</c:v>
              </c:pt>
              <c:pt idx="1007">
                <c:v>376000</c:v>
              </c:pt>
              <c:pt idx="1008">
                <c:v>475000</c:v>
              </c:pt>
              <c:pt idx="1009">
                <c:v>120750</c:v>
              </c:pt>
              <c:pt idx="1010">
                <c:v>1690000</c:v>
              </c:pt>
              <c:pt idx="1011">
                <c:v>330000</c:v>
              </c:pt>
              <c:pt idx="1012">
                <c:v>619500</c:v>
              </c:pt>
              <c:pt idx="1013">
                <c:v>345000</c:v>
              </c:pt>
              <c:pt idx="1014">
                <c:v>598000</c:v>
              </c:pt>
              <c:pt idx="1015">
                <c:v>335000</c:v>
              </c:pt>
              <c:pt idx="1016">
                <c:v>372500</c:v>
              </c:pt>
              <c:pt idx="1017">
                <c:v>300000</c:v>
              </c:pt>
              <c:pt idx="1018">
                <c:v>194000</c:v>
              </c:pt>
              <c:pt idx="1019">
                <c:v>507500</c:v>
              </c:pt>
              <c:pt idx="1020">
                <c:v>325000</c:v>
              </c:pt>
              <c:pt idx="1021">
                <c:v>329900</c:v>
              </c:pt>
              <c:pt idx="1022">
                <c:v>329000</c:v>
              </c:pt>
              <c:pt idx="1023">
                <c:v>494000</c:v>
              </c:pt>
              <c:pt idx="1024">
                <c:v>206000</c:v>
              </c:pt>
              <c:pt idx="1025">
                <c:v>423000</c:v>
              </c:pt>
              <c:pt idx="1026">
                <c:v>259000</c:v>
              </c:pt>
              <c:pt idx="1027">
                <c:v>879950</c:v>
              </c:pt>
              <c:pt idx="1028">
                <c:v>345600</c:v>
              </c:pt>
              <c:pt idx="1029">
                <c:v>395000</c:v>
              </c:pt>
              <c:pt idx="1030">
                <c:v>625000</c:v>
              </c:pt>
              <c:pt idx="1031">
                <c:v>439000</c:v>
              </c:pt>
              <c:pt idx="1032">
                <c:v>380000</c:v>
              </c:pt>
              <c:pt idx="1033">
                <c:v>440000</c:v>
              </c:pt>
              <c:pt idx="1034">
                <c:v>415000</c:v>
              </c:pt>
              <c:pt idx="1035">
                <c:v>860000</c:v>
              </c:pt>
              <c:pt idx="1036">
                <c:v>500000</c:v>
              </c:pt>
              <c:pt idx="1037">
                <c:v>953007</c:v>
              </c:pt>
              <c:pt idx="1038">
                <c:v>515000</c:v>
              </c:pt>
              <c:pt idx="1039">
                <c:v>772000</c:v>
              </c:pt>
              <c:pt idx="1040">
                <c:v>329995</c:v>
              </c:pt>
              <c:pt idx="1041">
                <c:v>409316</c:v>
              </c:pt>
              <c:pt idx="1042">
                <c:v>490000</c:v>
              </c:pt>
              <c:pt idx="1043">
                <c:v>305000</c:v>
              </c:pt>
              <c:pt idx="1044">
                <c:v>785000</c:v>
              </c:pt>
              <c:pt idx="1045">
                <c:v>240000</c:v>
              </c:pt>
              <c:pt idx="1046">
                <c:v>325000</c:v>
              </c:pt>
              <c:pt idx="1047">
                <c:v>535800</c:v>
              </c:pt>
              <c:pt idx="1048">
                <c:v>720000</c:v>
              </c:pt>
              <c:pt idx="1049">
                <c:v>374000</c:v>
              </c:pt>
              <c:pt idx="1050">
                <c:v>189650</c:v>
              </c:pt>
              <c:pt idx="1051">
                <c:v>420850</c:v>
              </c:pt>
              <c:pt idx="1052">
                <c:v>815000</c:v>
              </c:pt>
              <c:pt idx="1053">
                <c:v>1065000</c:v>
              </c:pt>
              <c:pt idx="1054">
                <c:v>199000</c:v>
              </c:pt>
              <c:pt idx="1055">
                <c:v>195000</c:v>
              </c:pt>
              <c:pt idx="1056">
                <c:v>1506000</c:v>
              </c:pt>
              <c:pt idx="1057">
                <c:v>288400</c:v>
              </c:pt>
              <c:pt idx="1058">
                <c:v>442000</c:v>
              </c:pt>
              <c:pt idx="1059">
                <c:v>619420</c:v>
              </c:pt>
              <c:pt idx="1060">
                <c:v>635000</c:v>
              </c:pt>
              <c:pt idx="1061">
                <c:v>210000</c:v>
              </c:pt>
              <c:pt idx="1062">
                <c:v>512500</c:v>
              </c:pt>
              <c:pt idx="1063">
                <c:v>567000</c:v>
              </c:pt>
              <c:pt idx="1064">
                <c:v>525000</c:v>
              </c:pt>
              <c:pt idx="1065">
                <c:v>475000</c:v>
              </c:pt>
              <c:pt idx="1066">
                <c:v>250000</c:v>
              </c:pt>
              <c:pt idx="1067">
                <c:v>220000</c:v>
              </c:pt>
              <c:pt idx="1068">
                <c:v>230000</c:v>
              </c:pt>
              <c:pt idx="1069">
                <c:v>385500</c:v>
              </c:pt>
              <c:pt idx="1070">
                <c:v>895000</c:v>
              </c:pt>
              <c:pt idx="1071">
                <c:v>368250</c:v>
              </c:pt>
              <c:pt idx="1072">
                <c:v>249900</c:v>
              </c:pt>
              <c:pt idx="1073">
                <c:v>350000</c:v>
              </c:pt>
              <c:pt idx="1074">
                <c:v>175000</c:v>
              </c:pt>
              <c:pt idx="1075">
                <c:v>270000</c:v>
              </c:pt>
              <c:pt idx="1076">
                <c:v>495000</c:v>
              </c:pt>
              <c:pt idx="1077">
                <c:v>1580000</c:v>
              </c:pt>
              <c:pt idx="1078">
                <c:v>542500</c:v>
              </c:pt>
              <c:pt idx="1079">
                <c:v>330000</c:v>
              </c:pt>
              <c:pt idx="1080">
                <c:v>1003000</c:v>
              </c:pt>
              <c:pt idx="1081">
                <c:v>299800</c:v>
              </c:pt>
              <c:pt idx="1082">
                <c:v>299900</c:v>
              </c:pt>
              <c:pt idx="1083">
                <c:v>691000</c:v>
              </c:pt>
              <c:pt idx="1084">
                <c:v>195000</c:v>
              </c:pt>
              <c:pt idx="1085">
                <c:v>405000</c:v>
              </c:pt>
              <c:pt idx="1086">
                <c:v>360000</c:v>
              </c:pt>
              <c:pt idx="1087">
                <c:v>256750</c:v>
              </c:pt>
              <c:pt idx="1088">
                <c:v>332500</c:v>
              </c:pt>
              <c:pt idx="1089">
                <c:v>975000</c:v>
              </c:pt>
              <c:pt idx="1090">
                <c:v>218000</c:v>
              </c:pt>
              <c:pt idx="1091">
                <c:v>429000</c:v>
              </c:pt>
              <c:pt idx="1092">
                <c:v>589000</c:v>
              </c:pt>
              <c:pt idx="1093">
                <c:v>255000</c:v>
              </c:pt>
              <c:pt idx="1094">
                <c:v>668750</c:v>
              </c:pt>
              <c:pt idx="1095">
                <c:v>344500</c:v>
              </c:pt>
              <c:pt idx="1096">
                <c:v>452000</c:v>
              </c:pt>
              <c:pt idx="1097">
                <c:v>540000</c:v>
              </c:pt>
              <c:pt idx="1098">
                <c:v>246000</c:v>
              </c:pt>
              <c:pt idx="1099">
                <c:v>535000</c:v>
              </c:pt>
              <c:pt idx="1100">
                <c:v>970000</c:v>
              </c:pt>
              <c:pt idx="1101">
                <c:v>430000</c:v>
              </c:pt>
              <c:pt idx="1102">
                <c:v>520000</c:v>
              </c:pt>
              <c:pt idx="1103">
                <c:v>712000</c:v>
              </c:pt>
              <c:pt idx="1104">
                <c:v>450000</c:v>
              </c:pt>
              <c:pt idx="1105">
                <c:v>220000</c:v>
              </c:pt>
              <c:pt idx="1106">
                <c:v>525000</c:v>
              </c:pt>
              <c:pt idx="1107">
                <c:v>1220000</c:v>
              </c:pt>
              <c:pt idx="1108">
                <c:v>540000</c:v>
              </c:pt>
              <c:pt idx="1109">
                <c:v>600000</c:v>
              </c:pt>
              <c:pt idx="1110">
                <c:v>600000</c:v>
              </c:pt>
              <c:pt idx="1111">
                <c:v>625000</c:v>
              </c:pt>
              <c:pt idx="1112">
                <c:v>150000</c:v>
              </c:pt>
              <c:pt idx="1113">
                <c:v>389999</c:v>
              </c:pt>
              <c:pt idx="1114">
                <c:v>285000</c:v>
              </c:pt>
              <c:pt idx="1115">
                <c:v>744000</c:v>
              </c:pt>
              <c:pt idx="1116">
                <c:v>700000</c:v>
              </c:pt>
              <c:pt idx="1117">
                <c:v>318989</c:v>
              </c:pt>
              <c:pt idx="1118">
                <c:v>556000</c:v>
              </c:pt>
              <c:pt idx="1119">
                <c:v>275000</c:v>
              </c:pt>
              <c:pt idx="1120">
                <c:v>430000</c:v>
              </c:pt>
              <c:pt idx="1121">
                <c:v>300000</c:v>
              </c:pt>
              <c:pt idx="1122">
                <c:v>396450</c:v>
              </c:pt>
              <c:pt idx="1123">
                <c:v>225000</c:v>
              </c:pt>
              <c:pt idx="1124">
                <c:v>700000</c:v>
              </c:pt>
              <c:pt idx="1125">
                <c:v>260000</c:v>
              </c:pt>
              <c:pt idx="1126">
                <c:v>655000</c:v>
              </c:pt>
              <c:pt idx="1127">
                <c:v>1185000</c:v>
              </c:pt>
              <c:pt idx="1128">
                <c:v>1550000</c:v>
              </c:pt>
              <c:pt idx="1129">
                <c:v>413800</c:v>
              </c:pt>
              <c:pt idx="1130">
                <c:v>950000</c:v>
              </c:pt>
              <c:pt idx="1131">
                <c:v>334990</c:v>
              </c:pt>
              <c:pt idx="1132">
                <c:v>2700000</c:v>
              </c:pt>
              <c:pt idx="1133">
                <c:v>1030000</c:v>
              </c:pt>
              <c:pt idx="1134">
                <c:v>1130000</c:v>
              </c:pt>
              <c:pt idx="1135">
                <c:v>556000</c:v>
              </c:pt>
              <c:pt idx="1136">
                <c:v>360000</c:v>
              </c:pt>
              <c:pt idx="1137">
                <c:v>480000</c:v>
              </c:pt>
              <c:pt idx="1138">
                <c:v>324000</c:v>
              </c:pt>
              <c:pt idx="1139">
                <c:v>1050000</c:v>
              </c:pt>
              <c:pt idx="1140">
                <c:v>275000</c:v>
              </c:pt>
              <c:pt idx="1141">
                <c:v>180000</c:v>
              </c:pt>
              <c:pt idx="1142">
                <c:v>749000</c:v>
              </c:pt>
              <c:pt idx="1143">
                <c:v>1600000</c:v>
              </c:pt>
              <c:pt idx="1144">
                <c:v>373500</c:v>
              </c:pt>
              <c:pt idx="1145">
                <c:v>770000</c:v>
              </c:pt>
              <c:pt idx="1146">
                <c:v>356000</c:v>
              </c:pt>
              <c:pt idx="1147">
                <c:v>625000</c:v>
              </c:pt>
              <c:pt idx="1148">
                <c:v>494400</c:v>
              </c:pt>
              <c:pt idx="1149">
                <c:v>585000</c:v>
              </c:pt>
              <c:pt idx="1150">
                <c:v>926300</c:v>
              </c:pt>
              <c:pt idx="1151">
                <c:v>600000</c:v>
              </c:pt>
              <c:pt idx="1152">
                <c:v>430000</c:v>
              </c:pt>
              <c:pt idx="1153">
                <c:v>307000</c:v>
              </c:pt>
              <c:pt idx="1154">
                <c:v>604700</c:v>
              </c:pt>
              <c:pt idx="1155">
                <c:v>219900</c:v>
              </c:pt>
              <c:pt idx="1156">
                <c:v>270000</c:v>
              </c:pt>
              <c:pt idx="1157">
                <c:v>432000</c:v>
              </c:pt>
              <c:pt idx="1158">
                <c:v>300000</c:v>
              </c:pt>
              <c:pt idx="1159">
                <c:v>361000</c:v>
              </c:pt>
              <c:pt idx="1160">
                <c:v>249950</c:v>
              </c:pt>
              <c:pt idx="1161">
                <c:v>320000</c:v>
              </c:pt>
              <c:pt idx="1162">
                <c:v>305000</c:v>
              </c:pt>
              <c:pt idx="1163">
                <c:v>503000</c:v>
              </c:pt>
              <c:pt idx="1164">
                <c:v>235750</c:v>
              </c:pt>
              <c:pt idx="1165">
                <c:v>657000</c:v>
              </c:pt>
              <c:pt idx="1166">
                <c:v>385000</c:v>
              </c:pt>
              <c:pt idx="1167">
                <c:v>389950</c:v>
              </c:pt>
              <c:pt idx="1168">
                <c:v>150000</c:v>
              </c:pt>
              <c:pt idx="1169">
                <c:v>254500</c:v>
              </c:pt>
              <c:pt idx="1170">
                <c:v>555000</c:v>
              </c:pt>
              <c:pt idx="1171">
                <c:v>1075000</c:v>
              </c:pt>
              <c:pt idx="1172">
                <c:v>245000</c:v>
              </c:pt>
              <c:pt idx="1173">
                <c:v>319950</c:v>
              </c:pt>
              <c:pt idx="1174">
                <c:v>337000</c:v>
              </c:pt>
              <c:pt idx="1175">
                <c:v>492000</c:v>
              </c:pt>
              <c:pt idx="1176">
                <c:v>1170000</c:v>
              </c:pt>
              <c:pt idx="1177">
                <c:v>348580</c:v>
              </c:pt>
              <c:pt idx="1178">
                <c:v>180000</c:v>
              </c:pt>
              <c:pt idx="1179">
                <c:v>400000</c:v>
              </c:pt>
              <c:pt idx="1180">
                <c:v>295000</c:v>
              </c:pt>
              <c:pt idx="1181">
                <c:v>910000</c:v>
              </c:pt>
              <c:pt idx="1182">
                <c:v>1150000</c:v>
              </c:pt>
              <c:pt idx="1183">
                <c:v>431500</c:v>
              </c:pt>
              <c:pt idx="1184">
                <c:v>180000</c:v>
              </c:pt>
              <c:pt idx="1185">
                <c:v>677000</c:v>
              </c:pt>
              <c:pt idx="1186">
                <c:v>1180500</c:v>
              </c:pt>
              <c:pt idx="1187">
                <c:v>635700</c:v>
              </c:pt>
              <c:pt idx="1188">
                <c:v>482000</c:v>
              </c:pt>
              <c:pt idx="1189">
                <c:v>168000</c:v>
              </c:pt>
              <c:pt idx="1190">
                <c:v>805000</c:v>
              </c:pt>
              <c:pt idx="1191">
                <c:v>398000</c:v>
              </c:pt>
              <c:pt idx="1192">
                <c:v>665000</c:v>
              </c:pt>
              <c:pt idx="1193">
                <c:v>592500</c:v>
              </c:pt>
              <c:pt idx="1194">
                <c:v>940000</c:v>
              </c:pt>
              <c:pt idx="1195">
                <c:v>655000</c:v>
              </c:pt>
              <c:pt idx="1196">
                <c:v>622500</c:v>
              </c:pt>
              <c:pt idx="1197">
                <c:v>380000</c:v>
              </c:pt>
              <c:pt idx="1198">
                <c:v>648360</c:v>
              </c:pt>
              <c:pt idx="1199">
                <c:v>432000</c:v>
              </c:pt>
              <c:pt idx="1200">
                <c:v>1050000</c:v>
              </c:pt>
              <c:pt idx="1201">
                <c:v>353250</c:v>
              </c:pt>
              <c:pt idx="1202">
                <c:v>1000000</c:v>
              </c:pt>
              <c:pt idx="1203">
                <c:v>320000</c:v>
              </c:pt>
              <c:pt idx="1204">
                <c:v>349900</c:v>
              </c:pt>
              <c:pt idx="1205">
                <c:v>330000</c:v>
              </c:pt>
              <c:pt idx="1206">
                <c:v>408000</c:v>
              </c:pt>
              <c:pt idx="1207">
                <c:v>321000</c:v>
              </c:pt>
              <c:pt idx="1208">
                <c:v>1051000</c:v>
              </c:pt>
              <c:pt idx="1209">
                <c:v>2150000</c:v>
              </c:pt>
              <c:pt idx="1210">
                <c:v>359000</c:v>
              </c:pt>
              <c:pt idx="1211">
                <c:v>300000</c:v>
              </c:pt>
              <c:pt idx="1212">
                <c:v>380000</c:v>
              </c:pt>
              <c:pt idx="1213">
                <c:v>660000</c:v>
              </c:pt>
              <c:pt idx="1214">
                <c:v>355000</c:v>
              </c:pt>
              <c:pt idx="1215">
                <c:v>259000</c:v>
              </c:pt>
              <c:pt idx="1216">
                <c:v>353000</c:v>
              </c:pt>
              <c:pt idx="1217">
                <c:v>430000</c:v>
              </c:pt>
              <c:pt idx="1218">
                <c:v>460000</c:v>
              </c:pt>
              <c:pt idx="1219">
                <c:v>80000</c:v>
              </c:pt>
              <c:pt idx="1220">
                <c:v>782000</c:v>
              </c:pt>
              <c:pt idx="1221">
                <c:v>218000</c:v>
              </c:pt>
              <c:pt idx="1222">
                <c:v>325000</c:v>
              </c:pt>
              <c:pt idx="1223">
                <c:v>980000</c:v>
              </c:pt>
              <c:pt idx="1224">
                <c:v>902000</c:v>
              </c:pt>
              <c:pt idx="1225">
                <c:v>556000</c:v>
              </c:pt>
              <c:pt idx="1226">
                <c:v>662990</c:v>
              </c:pt>
              <c:pt idx="1227">
                <c:v>225000</c:v>
              </c:pt>
              <c:pt idx="1228">
                <c:v>439950</c:v>
              </c:pt>
              <c:pt idx="1229">
                <c:v>175000</c:v>
              </c:pt>
              <c:pt idx="1230">
                <c:v>306000</c:v>
              </c:pt>
              <c:pt idx="1231">
                <c:v>235000</c:v>
              </c:pt>
              <c:pt idx="1232">
                <c:v>399500</c:v>
              </c:pt>
              <c:pt idx="1233">
                <c:v>478000</c:v>
              </c:pt>
              <c:pt idx="1234">
                <c:v>515000</c:v>
              </c:pt>
              <c:pt idx="1235">
                <c:v>550000</c:v>
              </c:pt>
              <c:pt idx="1236">
                <c:v>149000</c:v>
              </c:pt>
              <c:pt idx="1237">
                <c:v>526000</c:v>
              </c:pt>
              <c:pt idx="1238">
                <c:v>527550</c:v>
              </c:pt>
              <c:pt idx="1239">
                <c:v>1050000</c:v>
              </c:pt>
              <c:pt idx="1240">
                <c:v>625000</c:v>
              </c:pt>
              <c:pt idx="1241">
                <c:v>950000</c:v>
              </c:pt>
              <c:pt idx="1242">
                <c:v>377691</c:v>
              </c:pt>
              <c:pt idx="1243">
                <c:v>648475</c:v>
              </c:pt>
              <c:pt idx="1244">
                <c:v>383000</c:v>
              </c:pt>
              <c:pt idx="1245">
                <c:v>535000</c:v>
              </c:pt>
              <c:pt idx="1246">
                <c:v>449950</c:v>
              </c:pt>
              <c:pt idx="1247">
                <c:v>465425</c:v>
              </c:pt>
              <c:pt idx="1248">
                <c:v>675000</c:v>
              </c:pt>
              <c:pt idx="1249">
                <c:v>599000</c:v>
              </c:pt>
              <c:pt idx="1250">
                <c:v>416000</c:v>
              </c:pt>
              <c:pt idx="1251">
                <c:v>595000</c:v>
              </c:pt>
              <c:pt idx="1252">
                <c:v>200000</c:v>
              </c:pt>
              <c:pt idx="1253">
                <c:v>402000</c:v>
              </c:pt>
              <c:pt idx="1254">
                <c:v>433000</c:v>
              </c:pt>
              <c:pt idx="1255">
                <c:v>275000</c:v>
              </c:pt>
              <c:pt idx="1256">
                <c:v>410000</c:v>
              </c:pt>
              <c:pt idx="1257">
                <c:v>554820</c:v>
              </c:pt>
              <c:pt idx="1258">
                <c:v>1325000</c:v>
              </c:pt>
              <c:pt idx="1259">
                <c:v>735000</c:v>
              </c:pt>
              <c:pt idx="1260">
                <c:v>607000</c:v>
              </c:pt>
              <c:pt idx="1261">
                <c:v>549900</c:v>
              </c:pt>
              <c:pt idx="1262">
                <c:v>258000</c:v>
              </c:pt>
              <c:pt idx="1263">
                <c:v>661254</c:v>
              </c:pt>
              <c:pt idx="1264">
                <c:v>945000</c:v>
              </c:pt>
              <c:pt idx="1265">
                <c:v>799950</c:v>
              </c:pt>
              <c:pt idx="1266">
                <c:v>132500</c:v>
              </c:pt>
              <c:pt idx="1267">
                <c:v>467100</c:v>
              </c:pt>
              <c:pt idx="1268">
                <c:v>1610000</c:v>
              </c:pt>
              <c:pt idx="1269">
                <c:v>641000</c:v>
              </c:pt>
              <c:pt idx="1270">
                <c:v>350000</c:v>
              </c:pt>
              <c:pt idx="1271">
                <c:v>335000</c:v>
              </c:pt>
              <c:pt idx="1272">
                <c:v>900000</c:v>
              </c:pt>
              <c:pt idx="1273">
                <c:v>440000</c:v>
              </c:pt>
              <c:pt idx="1274">
                <c:v>464600</c:v>
              </c:pt>
              <c:pt idx="1275">
                <c:v>1200000</c:v>
              </c:pt>
              <c:pt idx="1276">
                <c:v>300000</c:v>
              </c:pt>
              <c:pt idx="1277">
                <c:v>670500</c:v>
              </c:pt>
              <c:pt idx="1278">
                <c:v>552000</c:v>
              </c:pt>
              <c:pt idx="1279">
                <c:v>244000</c:v>
              </c:pt>
              <c:pt idx="1280">
                <c:v>788600</c:v>
              </c:pt>
              <c:pt idx="1281">
                <c:v>445000</c:v>
              </c:pt>
              <c:pt idx="1282">
                <c:v>530000</c:v>
              </c:pt>
              <c:pt idx="1283">
                <c:v>90000</c:v>
              </c:pt>
              <c:pt idx="1284">
                <c:v>585000</c:v>
              </c:pt>
              <c:pt idx="1285">
                <c:v>498000</c:v>
              </c:pt>
              <c:pt idx="1286">
                <c:v>379000</c:v>
              </c:pt>
              <c:pt idx="1287">
                <c:v>462000</c:v>
              </c:pt>
              <c:pt idx="1288">
                <c:v>388000</c:v>
              </c:pt>
              <c:pt idx="1289">
                <c:v>255000</c:v>
              </c:pt>
              <c:pt idx="1290">
                <c:v>665000</c:v>
              </c:pt>
              <c:pt idx="1291">
                <c:v>550000</c:v>
              </c:pt>
              <c:pt idx="1292">
                <c:v>606000</c:v>
              </c:pt>
              <c:pt idx="1293">
                <c:v>334000</c:v>
              </c:pt>
              <c:pt idx="1294">
                <c:v>360000</c:v>
              </c:pt>
              <c:pt idx="1295">
                <c:v>235000</c:v>
              </c:pt>
              <c:pt idx="1296">
                <c:v>580000</c:v>
              </c:pt>
              <c:pt idx="1297">
                <c:v>355000</c:v>
              </c:pt>
              <c:pt idx="1298">
                <c:v>375000</c:v>
              </c:pt>
              <c:pt idx="1299">
                <c:v>372000</c:v>
              </c:pt>
              <c:pt idx="1300">
                <c:v>479000</c:v>
              </c:pt>
              <c:pt idx="1301">
                <c:v>2000000</c:v>
              </c:pt>
              <c:pt idx="1302">
                <c:v>1680000</c:v>
              </c:pt>
              <c:pt idx="1303">
                <c:v>501000</c:v>
              </c:pt>
              <c:pt idx="1304">
                <c:v>245000</c:v>
              </c:pt>
              <c:pt idx="1305">
                <c:v>496700</c:v>
              </c:pt>
              <c:pt idx="1306">
                <c:v>347000</c:v>
              </c:pt>
              <c:pt idx="1307">
                <c:v>199000</c:v>
              </c:pt>
              <c:pt idx="1308">
                <c:v>440500</c:v>
              </c:pt>
              <c:pt idx="1309">
                <c:v>820000</c:v>
              </c:pt>
              <c:pt idx="1310">
                <c:v>325000</c:v>
              </c:pt>
              <c:pt idx="1311">
                <c:v>195000</c:v>
              </c:pt>
              <c:pt idx="1312">
                <c:v>675000</c:v>
              </c:pt>
              <c:pt idx="1313">
                <c:v>295000</c:v>
              </c:pt>
              <c:pt idx="1314">
                <c:v>355300</c:v>
              </c:pt>
              <c:pt idx="1315">
                <c:v>276000</c:v>
              </c:pt>
              <c:pt idx="1316">
                <c:v>460000</c:v>
              </c:pt>
              <c:pt idx="1317">
                <c:v>880000</c:v>
              </c:pt>
              <c:pt idx="1318">
                <c:v>370000</c:v>
              </c:pt>
              <c:pt idx="1319">
                <c:v>346000</c:v>
              </c:pt>
              <c:pt idx="1320">
                <c:v>172500</c:v>
              </c:pt>
              <c:pt idx="1321">
                <c:v>379950</c:v>
              </c:pt>
              <c:pt idx="1322">
                <c:v>468000</c:v>
              </c:pt>
              <c:pt idx="1323">
                <c:v>477000</c:v>
              </c:pt>
              <c:pt idx="1324">
                <c:v>529000</c:v>
              </c:pt>
              <c:pt idx="1325">
                <c:v>312000</c:v>
              </c:pt>
              <c:pt idx="1326">
                <c:v>326100</c:v>
              </c:pt>
              <c:pt idx="1327">
                <c:v>360000</c:v>
              </c:pt>
              <c:pt idx="1328">
                <c:v>438000</c:v>
              </c:pt>
              <c:pt idx="1329">
                <c:v>360000</c:v>
              </c:pt>
              <c:pt idx="1330">
                <c:v>1050000</c:v>
              </c:pt>
              <c:pt idx="1331">
                <c:v>688000</c:v>
              </c:pt>
              <c:pt idx="1332">
                <c:v>585000</c:v>
              </c:pt>
              <c:pt idx="1333">
                <c:v>265000</c:v>
              </c:pt>
              <c:pt idx="1334">
                <c:v>375000</c:v>
              </c:pt>
              <c:pt idx="1335">
                <c:v>326500</c:v>
              </c:pt>
              <c:pt idx="1336">
                <c:v>160000</c:v>
              </c:pt>
              <c:pt idx="1337">
                <c:v>1570000</c:v>
              </c:pt>
              <c:pt idx="1338">
                <c:v>735000</c:v>
              </c:pt>
              <c:pt idx="1339">
                <c:v>400000</c:v>
              </c:pt>
              <c:pt idx="1340">
                <c:v>800000</c:v>
              </c:pt>
              <c:pt idx="1341">
                <c:v>949880</c:v>
              </c:pt>
              <c:pt idx="1342">
                <c:v>405000</c:v>
              </c:pt>
              <c:pt idx="1343">
                <c:v>399000</c:v>
              </c:pt>
              <c:pt idx="1344">
                <c:v>730001</c:v>
              </c:pt>
              <c:pt idx="1345">
                <c:v>1795000</c:v>
              </c:pt>
              <c:pt idx="1346">
                <c:v>260000</c:v>
              </c:pt>
              <c:pt idx="1347">
                <c:v>751750</c:v>
              </c:pt>
              <c:pt idx="1348">
                <c:v>325000</c:v>
              </c:pt>
              <c:pt idx="1349">
                <c:v>344950</c:v>
              </c:pt>
              <c:pt idx="1350">
                <c:v>457500</c:v>
              </c:pt>
              <c:pt idx="1351">
                <c:v>389000</c:v>
              </c:pt>
              <c:pt idx="1352">
                <c:v>515000</c:v>
              </c:pt>
              <c:pt idx="1353">
                <c:v>732000</c:v>
              </c:pt>
              <c:pt idx="1354">
                <c:v>415000</c:v>
              </c:pt>
              <c:pt idx="1355">
                <c:v>1655000</c:v>
              </c:pt>
              <c:pt idx="1356">
                <c:v>535000</c:v>
              </c:pt>
              <c:pt idx="1357">
                <c:v>540000</c:v>
              </c:pt>
              <c:pt idx="1358">
                <c:v>525000</c:v>
              </c:pt>
              <c:pt idx="1359">
                <c:v>570000</c:v>
              </c:pt>
              <c:pt idx="1360">
                <c:v>569950</c:v>
              </c:pt>
              <c:pt idx="1361">
                <c:v>283200</c:v>
              </c:pt>
              <c:pt idx="1362">
                <c:v>1100000</c:v>
              </c:pt>
              <c:pt idx="1363">
                <c:v>830000</c:v>
              </c:pt>
              <c:pt idx="1364">
                <c:v>495000</c:v>
              </c:pt>
              <c:pt idx="1365">
                <c:v>292050</c:v>
              </c:pt>
              <c:pt idx="1366">
                <c:v>415000</c:v>
              </c:pt>
              <c:pt idx="1367">
                <c:v>295832</c:v>
              </c:pt>
              <c:pt idx="1368">
                <c:v>450000</c:v>
              </c:pt>
              <c:pt idx="1369">
                <c:v>1381000</c:v>
              </c:pt>
              <c:pt idx="1370">
                <c:v>857000</c:v>
              </c:pt>
              <c:pt idx="1371">
                <c:v>499950</c:v>
              </c:pt>
              <c:pt idx="1372">
                <c:v>465000</c:v>
              </c:pt>
              <c:pt idx="1373">
                <c:v>329000</c:v>
              </c:pt>
              <c:pt idx="1374">
                <c:v>475000</c:v>
              </c:pt>
              <c:pt idx="1375">
                <c:v>255000</c:v>
              </c:pt>
              <c:pt idx="1376">
                <c:v>435000</c:v>
              </c:pt>
              <c:pt idx="1377">
                <c:v>685000</c:v>
              </c:pt>
              <c:pt idx="1378">
                <c:v>715000</c:v>
              </c:pt>
              <c:pt idx="1379">
                <c:v>780000</c:v>
              </c:pt>
              <c:pt idx="1380">
                <c:v>345000</c:v>
              </c:pt>
              <c:pt idx="1381">
                <c:v>355000</c:v>
              </c:pt>
              <c:pt idx="1382">
                <c:v>282000</c:v>
              </c:pt>
              <c:pt idx="1383">
                <c:v>244000</c:v>
              </c:pt>
              <c:pt idx="1384">
                <c:v>967500</c:v>
              </c:pt>
              <c:pt idx="1385">
                <c:v>375000</c:v>
              </c:pt>
              <c:pt idx="1386">
                <c:v>1600000</c:v>
              </c:pt>
              <c:pt idx="1387">
                <c:v>527500</c:v>
              </c:pt>
              <c:pt idx="1388">
                <c:v>994000</c:v>
              </c:pt>
              <c:pt idx="1389">
                <c:v>313000</c:v>
              </c:pt>
              <c:pt idx="1390">
                <c:v>587000</c:v>
              </c:pt>
              <c:pt idx="1391">
                <c:v>304000</c:v>
              </c:pt>
              <c:pt idx="1392">
                <c:v>675000</c:v>
              </c:pt>
              <c:pt idx="1393">
                <c:v>305000</c:v>
              </c:pt>
              <c:pt idx="1394">
                <c:v>280000</c:v>
              </c:pt>
              <c:pt idx="1395">
                <c:v>960000</c:v>
              </c:pt>
              <c:pt idx="1396">
                <c:v>500000</c:v>
              </c:pt>
              <c:pt idx="1397">
                <c:v>274950</c:v>
              </c:pt>
              <c:pt idx="1398">
                <c:v>455600</c:v>
              </c:pt>
              <c:pt idx="1399">
                <c:v>970000</c:v>
              </c:pt>
              <c:pt idx="1400">
                <c:v>312900</c:v>
              </c:pt>
              <c:pt idx="1401">
                <c:v>535000</c:v>
              </c:pt>
              <c:pt idx="1402">
                <c:v>427000</c:v>
              </c:pt>
              <c:pt idx="1403">
                <c:v>405000</c:v>
              </c:pt>
              <c:pt idx="1404">
                <c:v>480000</c:v>
              </c:pt>
              <c:pt idx="1405">
                <c:v>725000</c:v>
              </c:pt>
              <c:pt idx="1406">
                <c:v>293000</c:v>
              </c:pt>
              <c:pt idx="1407">
                <c:v>268000</c:v>
              </c:pt>
              <c:pt idx="1408">
                <c:v>475000</c:v>
              </c:pt>
              <c:pt idx="1409">
                <c:v>488000</c:v>
              </c:pt>
              <c:pt idx="1410">
                <c:v>760000</c:v>
              </c:pt>
              <c:pt idx="1411">
                <c:v>1710000</c:v>
              </c:pt>
              <c:pt idx="1412">
                <c:v>754950</c:v>
              </c:pt>
              <c:pt idx="1413">
                <c:v>263900</c:v>
              </c:pt>
              <c:pt idx="1414">
                <c:v>460000</c:v>
              </c:pt>
              <c:pt idx="1415">
                <c:v>399950</c:v>
              </c:pt>
              <c:pt idx="1416">
                <c:v>370000</c:v>
              </c:pt>
              <c:pt idx="1417">
                <c:v>1149000</c:v>
              </c:pt>
              <c:pt idx="1418">
                <c:v>450800</c:v>
              </c:pt>
              <c:pt idx="1419">
                <c:v>627000</c:v>
              </c:pt>
              <c:pt idx="1420">
                <c:v>495000</c:v>
              </c:pt>
              <c:pt idx="1421">
                <c:v>310000</c:v>
              </c:pt>
              <c:pt idx="1422">
                <c:v>550000</c:v>
              </c:pt>
              <c:pt idx="1423">
                <c:v>215000</c:v>
              </c:pt>
              <c:pt idx="1424">
                <c:v>799000</c:v>
              </c:pt>
              <c:pt idx="1425">
                <c:v>630000</c:v>
              </c:pt>
              <c:pt idx="1426">
                <c:v>267000</c:v>
              </c:pt>
              <c:pt idx="1427">
                <c:v>900000</c:v>
              </c:pt>
              <c:pt idx="1428">
                <c:v>365000</c:v>
              </c:pt>
              <c:pt idx="1429">
                <c:v>544500</c:v>
              </c:pt>
              <c:pt idx="1430">
                <c:v>599000</c:v>
              </c:pt>
              <c:pt idx="1431">
                <c:v>815000</c:v>
              </c:pt>
              <c:pt idx="1432">
                <c:v>254000</c:v>
              </c:pt>
              <c:pt idx="1433">
                <c:v>740000</c:v>
              </c:pt>
              <c:pt idx="1434">
                <c:v>225000</c:v>
              </c:pt>
              <c:pt idx="1435">
                <c:v>925000</c:v>
              </c:pt>
              <c:pt idx="1436">
                <c:v>1285000</c:v>
              </c:pt>
              <c:pt idx="1437">
                <c:v>537000</c:v>
              </c:pt>
              <c:pt idx="1438">
                <c:v>335000</c:v>
              </c:pt>
              <c:pt idx="1439">
                <c:v>840000</c:v>
              </c:pt>
              <c:pt idx="1440">
                <c:v>224000</c:v>
              </c:pt>
              <c:pt idx="1441">
                <c:v>395000</c:v>
              </c:pt>
              <c:pt idx="1442">
                <c:v>450000</c:v>
              </c:pt>
              <c:pt idx="1443">
                <c:v>681000</c:v>
              </c:pt>
              <c:pt idx="1444">
                <c:v>898000</c:v>
              </c:pt>
              <c:pt idx="1445">
                <c:v>370000</c:v>
              </c:pt>
              <c:pt idx="1446">
                <c:v>429000</c:v>
              </c:pt>
              <c:pt idx="1447">
                <c:v>150000</c:v>
              </c:pt>
              <c:pt idx="1448">
                <c:v>555000</c:v>
              </c:pt>
              <c:pt idx="1449">
                <c:v>326000</c:v>
              </c:pt>
              <c:pt idx="1450">
                <c:v>225000</c:v>
              </c:pt>
              <c:pt idx="1451">
                <c:v>245100</c:v>
              </c:pt>
              <c:pt idx="1452">
                <c:v>665000</c:v>
              </c:pt>
              <c:pt idx="1453">
                <c:v>535000</c:v>
              </c:pt>
              <c:pt idx="1454">
                <c:v>305000</c:v>
              </c:pt>
              <c:pt idx="1455">
                <c:v>999000</c:v>
              </c:pt>
              <c:pt idx="1456">
                <c:v>215000</c:v>
              </c:pt>
              <c:pt idx="1457">
                <c:v>432500</c:v>
              </c:pt>
              <c:pt idx="1458">
                <c:v>655000</c:v>
              </c:pt>
              <c:pt idx="1459">
                <c:v>266200</c:v>
              </c:pt>
              <c:pt idx="1460">
                <c:v>244615</c:v>
              </c:pt>
              <c:pt idx="1461">
                <c:v>460000</c:v>
              </c:pt>
              <c:pt idx="1462">
                <c:v>370000</c:v>
              </c:pt>
              <c:pt idx="1463">
                <c:v>465000</c:v>
              </c:pt>
              <c:pt idx="1464">
                <c:v>1175000</c:v>
              </c:pt>
              <c:pt idx="1465">
                <c:v>189000</c:v>
              </c:pt>
              <c:pt idx="1466">
                <c:v>820000</c:v>
              </c:pt>
              <c:pt idx="1467">
                <c:v>968000</c:v>
              </c:pt>
              <c:pt idx="1468">
                <c:v>1400000</c:v>
              </c:pt>
              <c:pt idx="1469">
                <c:v>438750</c:v>
              </c:pt>
              <c:pt idx="1470">
                <c:v>1210000</c:v>
              </c:pt>
              <c:pt idx="1471">
                <c:v>600000</c:v>
              </c:pt>
              <c:pt idx="1472">
                <c:v>589000</c:v>
              </c:pt>
              <c:pt idx="1473">
                <c:v>590000</c:v>
              </c:pt>
              <c:pt idx="1474">
                <c:v>479900</c:v>
              </c:pt>
              <c:pt idx="1475">
                <c:v>210000</c:v>
              </c:pt>
              <c:pt idx="1476">
                <c:v>745000</c:v>
              </c:pt>
              <c:pt idx="1477">
                <c:v>840500</c:v>
              </c:pt>
              <c:pt idx="1478">
                <c:v>420000</c:v>
              </c:pt>
              <c:pt idx="1479">
                <c:v>565000</c:v>
              </c:pt>
              <c:pt idx="1480">
                <c:v>840000</c:v>
              </c:pt>
              <c:pt idx="1481">
                <c:v>681716</c:v>
              </c:pt>
              <c:pt idx="1482">
                <c:v>600000</c:v>
              </c:pt>
              <c:pt idx="1483">
                <c:v>380000</c:v>
              </c:pt>
              <c:pt idx="1484">
                <c:v>168500</c:v>
              </c:pt>
              <c:pt idx="1485">
                <c:v>355000</c:v>
              </c:pt>
              <c:pt idx="1486">
                <c:v>277000</c:v>
              </c:pt>
              <c:pt idx="1487">
                <c:v>236000</c:v>
              </c:pt>
              <c:pt idx="1488">
                <c:v>270000</c:v>
              </c:pt>
              <c:pt idx="1489">
                <c:v>700000</c:v>
              </c:pt>
              <c:pt idx="1490">
                <c:v>425000</c:v>
              </c:pt>
              <c:pt idx="1491">
                <c:v>635000</c:v>
              </c:pt>
              <c:pt idx="1492">
                <c:v>510250</c:v>
              </c:pt>
              <c:pt idx="1493">
                <c:v>960000</c:v>
              </c:pt>
              <c:pt idx="1494">
                <c:v>254000</c:v>
              </c:pt>
              <c:pt idx="1495">
                <c:v>299000</c:v>
              </c:pt>
              <c:pt idx="1496">
                <c:v>175000</c:v>
              </c:pt>
              <c:pt idx="1497">
                <c:v>157500</c:v>
              </c:pt>
              <c:pt idx="1498">
                <c:v>580000</c:v>
              </c:pt>
              <c:pt idx="1499">
                <c:v>124740</c:v>
              </c:pt>
              <c:pt idx="1500">
                <c:v>1970000</c:v>
              </c:pt>
              <c:pt idx="1501">
                <c:v>285000</c:v>
              </c:pt>
              <c:pt idx="1502">
                <c:v>242000</c:v>
              </c:pt>
              <c:pt idx="1503">
                <c:v>840000</c:v>
              </c:pt>
              <c:pt idx="1504">
                <c:v>474800</c:v>
              </c:pt>
              <c:pt idx="1505">
                <c:v>490000</c:v>
              </c:pt>
              <c:pt idx="1506">
                <c:v>465000</c:v>
              </c:pt>
              <c:pt idx="1507">
                <c:v>515000</c:v>
              </c:pt>
              <c:pt idx="1508">
                <c:v>430000</c:v>
              </c:pt>
              <c:pt idx="1509">
                <c:v>253400</c:v>
              </c:pt>
              <c:pt idx="1510">
                <c:v>355000</c:v>
              </c:pt>
              <c:pt idx="1511">
                <c:v>740000</c:v>
              </c:pt>
              <c:pt idx="1512">
                <c:v>186950</c:v>
              </c:pt>
              <c:pt idx="1513">
                <c:v>306000</c:v>
              </c:pt>
              <c:pt idx="1514">
                <c:v>510000</c:v>
              </c:pt>
              <c:pt idx="1515">
                <c:v>345000</c:v>
              </c:pt>
              <c:pt idx="1516">
                <c:v>875000</c:v>
              </c:pt>
              <c:pt idx="1517">
                <c:v>700000</c:v>
              </c:pt>
              <c:pt idx="1518">
                <c:v>1400000</c:v>
              </c:pt>
              <c:pt idx="1519">
                <c:v>499950</c:v>
              </c:pt>
              <c:pt idx="1520">
                <c:v>739000</c:v>
              </c:pt>
              <c:pt idx="1521">
                <c:v>363000</c:v>
              </c:pt>
              <c:pt idx="1522">
                <c:v>782000</c:v>
              </c:pt>
              <c:pt idx="1523">
                <c:v>325000</c:v>
              </c:pt>
              <c:pt idx="1524">
                <c:v>485000</c:v>
              </c:pt>
              <c:pt idx="1525">
                <c:v>452000</c:v>
              </c:pt>
              <c:pt idx="1526">
                <c:v>264950</c:v>
              </c:pt>
              <c:pt idx="1527">
                <c:v>472000</c:v>
              </c:pt>
              <c:pt idx="1528">
                <c:v>267500</c:v>
              </c:pt>
              <c:pt idx="1529">
                <c:v>565000</c:v>
              </c:pt>
              <c:pt idx="1530">
                <c:v>535000</c:v>
              </c:pt>
              <c:pt idx="1531">
                <c:v>389000</c:v>
              </c:pt>
              <c:pt idx="1532">
                <c:v>400000</c:v>
              </c:pt>
              <c:pt idx="1533">
                <c:v>264000</c:v>
              </c:pt>
              <c:pt idx="1534">
                <c:v>690000</c:v>
              </c:pt>
              <c:pt idx="1535">
                <c:v>412000</c:v>
              </c:pt>
              <c:pt idx="1536">
                <c:v>695000</c:v>
              </c:pt>
              <c:pt idx="1537">
                <c:v>246500</c:v>
              </c:pt>
              <c:pt idx="1538">
                <c:v>230000</c:v>
              </c:pt>
              <c:pt idx="1539">
                <c:v>302000</c:v>
              </c:pt>
              <c:pt idx="1540">
                <c:v>820000</c:v>
              </c:pt>
              <c:pt idx="1541">
                <c:v>145000</c:v>
              </c:pt>
              <c:pt idx="1542">
                <c:v>436500</c:v>
              </c:pt>
              <c:pt idx="1543">
                <c:v>2453500</c:v>
              </c:pt>
              <c:pt idx="1544">
                <c:v>672000</c:v>
              </c:pt>
              <c:pt idx="1545">
                <c:v>680000</c:v>
              </c:pt>
              <c:pt idx="1546">
                <c:v>750500</c:v>
              </c:pt>
              <c:pt idx="1547">
                <c:v>550000</c:v>
              </c:pt>
              <c:pt idx="1548">
                <c:v>266500</c:v>
              </c:pt>
              <c:pt idx="1549">
                <c:v>619000</c:v>
              </c:pt>
              <c:pt idx="1550">
                <c:v>405000</c:v>
              </c:pt>
              <c:pt idx="1551">
                <c:v>300000</c:v>
              </c:pt>
              <c:pt idx="1552">
                <c:v>231000</c:v>
              </c:pt>
              <c:pt idx="1553">
                <c:v>790000</c:v>
              </c:pt>
              <c:pt idx="1554">
                <c:v>400000</c:v>
              </c:pt>
              <c:pt idx="1555">
                <c:v>950000</c:v>
              </c:pt>
              <c:pt idx="1556">
                <c:v>450000</c:v>
              </c:pt>
              <c:pt idx="1557">
                <c:v>595000</c:v>
              </c:pt>
              <c:pt idx="1558">
                <c:v>332000</c:v>
              </c:pt>
              <c:pt idx="1559">
                <c:v>155000</c:v>
              </c:pt>
              <c:pt idx="1560">
                <c:v>400000</c:v>
              </c:pt>
              <c:pt idx="1561">
                <c:v>349000</c:v>
              </c:pt>
              <c:pt idx="1562">
                <c:v>529000</c:v>
              </c:pt>
              <c:pt idx="1563">
                <c:v>405000</c:v>
              </c:pt>
              <c:pt idx="1564">
                <c:v>635200</c:v>
              </c:pt>
              <c:pt idx="1565">
                <c:v>540000</c:v>
              </c:pt>
              <c:pt idx="1566">
                <c:v>402000</c:v>
              </c:pt>
              <c:pt idx="1567">
                <c:v>3100000</c:v>
              </c:pt>
              <c:pt idx="1568">
                <c:v>329932</c:v>
              </c:pt>
              <c:pt idx="1569">
                <c:v>300000</c:v>
              </c:pt>
              <c:pt idx="1570">
                <c:v>525000</c:v>
              </c:pt>
              <c:pt idx="1571">
                <c:v>2750000</c:v>
              </c:pt>
              <c:pt idx="1572">
                <c:v>602500</c:v>
              </c:pt>
              <c:pt idx="1573">
                <c:v>400000</c:v>
              </c:pt>
              <c:pt idx="1574">
                <c:v>445000</c:v>
              </c:pt>
              <c:pt idx="1575">
                <c:v>525000</c:v>
              </c:pt>
              <c:pt idx="1576">
                <c:v>395000</c:v>
              </c:pt>
              <c:pt idx="1577">
                <c:v>510000</c:v>
              </c:pt>
              <c:pt idx="1578">
                <c:v>723000</c:v>
              </c:pt>
              <c:pt idx="1579">
                <c:v>503000</c:v>
              </c:pt>
              <c:pt idx="1580">
                <c:v>672500</c:v>
              </c:pt>
              <c:pt idx="1581">
                <c:v>860000</c:v>
              </c:pt>
              <c:pt idx="1582">
                <c:v>475300</c:v>
              </c:pt>
              <c:pt idx="1583">
                <c:v>295000</c:v>
              </c:pt>
              <c:pt idx="1584">
                <c:v>1425000</c:v>
              </c:pt>
              <c:pt idx="1585">
                <c:v>250000</c:v>
              </c:pt>
              <c:pt idx="1586">
                <c:v>658000</c:v>
              </c:pt>
              <c:pt idx="1587">
                <c:v>83000</c:v>
              </c:pt>
              <c:pt idx="1588">
                <c:v>685000</c:v>
              </c:pt>
              <c:pt idx="1589">
                <c:v>210000</c:v>
              </c:pt>
              <c:pt idx="1590">
                <c:v>650880</c:v>
              </c:pt>
              <c:pt idx="1591">
                <c:v>350000</c:v>
              </c:pt>
              <c:pt idx="1592">
                <c:v>305000</c:v>
              </c:pt>
              <c:pt idx="1593">
                <c:v>645000</c:v>
              </c:pt>
              <c:pt idx="1594">
                <c:v>385000</c:v>
              </c:pt>
              <c:pt idx="1595">
                <c:v>860000</c:v>
              </c:pt>
              <c:pt idx="1596">
                <c:v>395000</c:v>
              </c:pt>
              <c:pt idx="1597">
                <c:v>260000</c:v>
              </c:pt>
              <c:pt idx="1598">
                <c:v>196440</c:v>
              </c:pt>
              <c:pt idx="1599">
                <c:v>425000</c:v>
              </c:pt>
              <c:pt idx="1600">
                <c:v>2400000</c:v>
              </c:pt>
              <c:pt idx="1601">
                <c:v>369000</c:v>
              </c:pt>
              <c:pt idx="1602">
                <c:v>1385000</c:v>
              </c:pt>
              <c:pt idx="1603">
                <c:v>349900</c:v>
              </c:pt>
              <c:pt idx="1604">
                <c:v>650000</c:v>
              </c:pt>
              <c:pt idx="1605">
                <c:v>299950</c:v>
              </c:pt>
              <c:pt idx="1606">
                <c:v>625000</c:v>
              </c:pt>
              <c:pt idx="1607">
                <c:v>190000</c:v>
              </c:pt>
              <c:pt idx="1608">
                <c:v>715000</c:v>
              </c:pt>
              <c:pt idx="1609">
                <c:v>659000</c:v>
              </c:pt>
              <c:pt idx="1610">
                <c:v>490000</c:v>
              </c:pt>
              <c:pt idx="1611">
                <c:v>415000</c:v>
              </c:pt>
              <c:pt idx="1612">
                <c:v>750000</c:v>
              </c:pt>
              <c:pt idx="1613">
                <c:v>700000</c:v>
              </c:pt>
              <c:pt idx="1614">
                <c:v>425000</c:v>
              </c:pt>
              <c:pt idx="1615">
                <c:v>642000</c:v>
              </c:pt>
              <c:pt idx="1616">
                <c:v>655000</c:v>
              </c:pt>
              <c:pt idx="1617">
                <c:v>1365000</c:v>
              </c:pt>
              <c:pt idx="1618">
                <c:v>458000</c:v>
              </c:pt>
              <c:pt idx="1619">
                <c:v>330000</c:v>
              </c:pt>
              <c:pt idx="1620">
                <c:v>384950</c:v>
              </c:pt>
              <c:pt idx="1621">
                <c:v>560000</c:v>
              </c:pt>
              <c:pt idx="1622">
                <c:v>950000</c:v>
              </c:pt>
              <c:pt idx="1623">
                <c:v>465000</c:v>
              </c:pt>
              <c:pt idx="1624">
                <c:v>425000</c:v>
              </c:pt>
              <c:pt idx="1625">
                <c:v>315000</c:v>
              </c:pt>
              <c:pt idx="1626">
                <c:v>530000</c:v>
              </c:pt>
              <c:pt idx="1627">
                <c:v>399000</c:v>
              </c:pt>
              <c:pt idx="1628">
                <c:v>168000</c:v>
              </c:pt>
              <c:pt idx="1629">
                <c:v>1886700</c:v>
              </c:pt>
              <c:pt idx="1630">
                <c:v>374000</c:v>
              </c:pt>
              <c:pt idx="1631">
                <c:v>740000</c:v>
              </c:pt>
              <c:pt idx="1632">
                <c:v>280000</c:v>
              </c:pt>
              <c:pt idx="1633">
                <c:v>322000</c:v>
              </c:pt>
              <c:pt idx="1634">
                <c:v>459900</c:v>
              </c:pt>
              <c:pt idx="1635">
                <c:v>750000</c:v>
              </c:pt>
              <c:pt idx="1636">
                <c:v>1256500</c:v>
              </c:pt>
              <c:pt idx="1637">
                <c:v>3710000</c:v>
              </c:pt>
              <c:pt idx="1638">
                <c:v>427000</c:v>
              </c:pt>
              <c:pt idx="1639">
                <c:v>800000</c:v>
              </c:pt>
              <c:pt idx="1640">
                <c:v>735000</c:v>
              </c:pt>
              <c:pt idx="1641">
                <c:v>642000</c:v>
              </c:pt>
              <c:pt idx="1642">
                <c:v>240000</c:v>
              </c:pt>
              <c:pt idx="1643">
                <c:v>645500</c:v>
              </c:pt>
              <c:pt idx="1644">
                <c:v>840000</c:v>
              </c:pt>
              <c:pt idx="1645">
                <c:v>475000</c:v>
              </c:pt>
              <c:pt idx="1646">
                <c:v>568000</c:v>
              </c:pt>
              <c:pt idx="1647">
                <c:v>325000</c:v>
              </c:pt>
              <c:pt idx="1648">
                <c:v>825500</c:v>
              </c:pt>
              <c:pt idx="1649">
                <c:v>499431</c:v>
              </c:pt>
              <c:pt idx="1650">
                <c:v>919204</c:v>
              </c:pt>
              <c:pt idx="1651">
                <c:v>545000</c:v>
              </c:pt>
              <c:pt idx="1652">
                <c:v>660000</c:v>
              </c:pt>
              <c:pt idx="1653">
                <c:v>538888</c:v>
              </c:pt>
              <c:pt idx="1654">
                <c:v>693000</c:v>
              </c:pt>
              <c:pt idx="1655">
                <c:v>289950</c:v>
              </c:pt>
              <c:pt idx="1656">
                <c:v>587000</c:v>
              </c:pt>
              <c:pt idx="1657">
                <c:v>615000</c:v>
              </c:pt>
              <c:pt idx="1658">
                <c:v>459000</c:v>
              </c:pt>
              <c:pt idx="1659">
                <c:v>243000</c:v>
              </c:pt>
              <c:pt idx="1660">
                <c:v>1505000</c:v>
              </c:pt>
              <c:pt idx="1661">
                <c:v>660000</c:v>
              </c:pt>
              <c:pt idx="1662">
                <c:v>1595000</c:v>
              </c:pt>
              <c:pt idx="1663">
                <c:v>250000</c:v>
              </c:pt>
              <c:pt idx="1664">
                <c:v>315000</c:v>
              </c:pt>
              <c:pt idx="1665">
                <c:v>404000</c:v>
              </c:pt>
              <c:pt idx="1666">
                <c:v>559900</c:v>
              </c:pt>
              <c:pt idx="1667">
                <c:v>285000</c:v>
              </c:pt>
              <c:pt idx="1668">
                <c:v>500000</c:v>
              </c:pt>
              <c:pt idx="1669">
                <c:v>380000</c:v>
              </c:pt>
              <c:pt idx="1670">
                <c:v>469000</c:v>
              </c:pt>
              <c:pt idx="1671">
                <c:v>405000</c:v>
              </c:pt>
              <c:pt idx="1672">
                <c:v>439900</c:v>
              </c:pt>
              <c:pt idx="1673">
                <c:v>525000</c:v>
              </c:pt>
              <c:pt idx="1674">
                <c:v>580000</c:v>
              </c:pt>
              <c:pt idx="1675">
                <c:v>1250000</c:v>
              </c:pt>
              <c:pt idx="1676">
                <c:v>275000</c:v>
              </c:pt>
              <c:pt idx="1677">
                <c:v>629000</c:v>
              </c:pt>
              <c:pt idx="1678">
                <c:v>395000</c:v>
              </c:pt>
              <c:pt idx="1679">
                <c:v>965000</c:v>
              </c:pt>
              <c:pt idx="1680">
                <c:v>820000</c:v>
              </c:pt>
              <c:pt idx="1681">
                <c:v>661000</c:v>
              </c:pt>
              <c:pt idx="1682">
                <c:v>789000</c:v>
              </c:pt>
              <c:pt idx="1683">
                <c:v>668500</c:v>
              </c:pt>
              <c:pt idx="1684">
                <c:v>350000</c:v>
              </c:pt>
              <c:pt idx="1685">
                <c:v>250000</c:v>
              </c:pt>
              <c:pt idx="1686">
                <c:v>725995</c:v>
              </c:pt>
              <c:pt idx="1687">
                <c:v>1000000</c:v>
              </c:pt>
              <c:pt idx="1688">
                <c:v>686000</c:v>
              </c:pt>
              <c:pt idx="1689">
                <c:v>665000</c:v>
              </c:pt>
              <c:pt idx="1690">
                <c:v>1965221</c:v>
              </c:pt>
              <c:pt idx="1691">
                <c:v>653000</c:v>
              </c:pt>
              <c:pt idx="1692">
                <c:v>430000</c:v>
              </c:pt>
              <c:pt idx="1693">
                <c:v>305000</c:v>
              </c:pt>
              <c:pt idx="1694">
                <c:v>809000</c:v>
              </c:pt>
              <c:pt idx="1695">
                <c:v>440150</c:v>
              </c:pt>
              <c:pt idx="1696">
                <c:v>615000</c:v>
              </c:pt>
              <c:pt idx="1697">
                <c:v>1035000</c:v>
              </c:pt>
              <c:pt idx="1698">
                <c:v>455000</c:v>
              </c:pt>
              <c:pt idx="1699">
                <c:v>635000</c:v>
              </c:pt>
              <c:pt idx="1700">
                <c:v>675000</c:v>
              </c:pt>
              <c:pt idx="1701">
                <c:v>316000</c:v>
              </c:pt>
              <c:pt idx="1702">
                <c:v>955000</c:v>
              </c:pt>
              <c:pt idx="1703">
                <c:v>985000</c:v>
              </c:pt>
              <c:pt idx="1704">
                <c:v>465500</c:v>
              </c:pt>
              <c:pt idx="1705">
                <c:v>305000</c:v>
              </c:pt>
              <c:pt idx="1706">
                <c:v>645000</c:v>
              </c:pt>
              <c:pt idx="1707">
                <c:v>730000</c:v>
              </c:pt>
              <c:pt idx="1708">
                <c:v>366000</c:v>
              </c:pt>
              <c:pt idx="1709">
                <c:v>290000</c:v>
              </c:pt>
              <c:pt idx="1710">
                <c:v>472500</c:v>
              </c:pt>
              <c:pt idx="1711">
                <c:v>550000</c:v>
              </c:pt>
              <c:pt idx="1712">
                <c:v>410000</c:v>
              </c:pt>
              <c:pt idx="1713">
                <c:v>440000</c:v>
              </c:pt>
              <c:pt idx="1714">
                <c:v>535000</c:v>
              </c:pt>
              <c:pt idx="1715">
                <c:v>300000</c:v>
              </c:pt>
              <c:pt idx="1716">
                <c:v>432500</c:v>
              </c:pt>
              <c:pt idx="1717">
                <c:v>870000</c:v>
              </c:pt>
              <c:pt idx="1718">
                <c:v>492000</c:v>
              </c:pt>
              <c:pt idx="1719">
                <c:v>199950</c:v>
              </c:pt>
              <c:pt idx="1720">
                <c:v>439800</c:v>
              </c:pt>
              <c:pt idx="1721">
                <c:v>320000</c:v>
              </c:pt>
              <c:pt idx="1722">
                <c:v>687000</c:v>
              </c:pt>
              <c:pt idx="1723">
                <c:v>345000</c:v>
              </c:pt>
              <c:pt idx="1724">
                <c:v>274950</c:v>
              </c:pt>
              <c:pt idx="1725">
                <c:v>270000</c:v>
              </c:pt>
              <c:pt idx="1726">
                <c:v>342000</c:v>
              </c:pt>
              <c:pt idx="1727">
                <c:v>327000</c:v>
              </c:pt>
              <c:pt idx="1728">
                <c:v>610000</c:v>
              </c:pt>
              <c:pt idx="1729">
                <c:v>455000</c:v>
              </c:pt>
              <c:pt idx="1730">
                <c:v>540000</c:v>
              </c:pt>
              <c:pt idx="1731">
                <c:v>411000</c:v>
              </c:pt>
              <c:pt idx="1732">
                <c:v>544000</c:v>
              </c:pt>
              <c:pt idx="1733">
                <c:v>802000</c:v>
              </c:pt>
              <c:pt idx="1734">
                <c:v>568500</c:v>
              </c:pt>
              <c:pt idx="1735">
                <c:v>391000</c:v>
              </c:pt>
              <c:pt idx="1736">
                <c:v>298000</c:v>
              </c:pt>
              <c:pt idx="1737">
                <c:v>400000</c:v>
              </c:pt>
              <c:pt idx="1738">
                <c:v>425000</c:v>
              </c:pt>
              <c:pt idx="1739">
                <c:v>328500</c:v>
              </c:pt>
              <c:pt idx="1740">
                <c:v>650000</c:v>
              </c:pt>
              <c:pt idx="1741">
                <c:v>850000</c:v>
              </c:pt>
              <c:pt idx="1742">
                <c:v>930000</c:v>
              </c:pt>
              <c:pt idx="1743">
                <c:v>530000</c:v>
              </c:pt>
              <c:pt idx="1744">
                <c:v>495000</c:v>
              </c:pt>
              <c:pt idx="1745">
                <c:v>500000</c:v>
              </c:pt>
              <c:pt idx="1746">
                <c:v>325000</c:v>
              </c:pt>
              <c:pt idx="1747">
                <c:v>365000</c:v>
              </c:pt>
              <c:pt idx="1748">
                <c:v>471000</c:v>
              </c:pt>
              <c:pt idx="1749">
                <c:v>223000</c:v>
              </c:pt>
              <c:pt idx="1750">
                <c:v>503000</c:v>
              </c:pt>
              <c:pt idx="1751">
                <c:v>230000</c:v>
              </c:pt>
              <c:pt idx="1752">
                <c:v>550000</c:v>
              </c:pt>
              <c:pt idx="1753">
                <c:v>1100000</c:v>
              </c:pt>
              <c:pt idx="1754">
                <c:v>193000</c:v>
              </c:pt>
              <c:pt idx="1755">
                <c:v>590000</c:v>
              </c:pt>
              <c:pt idx="1756">
                <c:v>712500</c:v>
              </c:pt>
              <c:pt idx="1757">
                <c:v>689800</c:v>
              </c:pt>
              <c:pt idx="1758">
                <c:v>430000</c:v>
              </c:pt>
              <c:pt idx="1759">
                <c:v>785200</c:v>
              </c:pt>
              <c:pt idx="1760">
                <c:v>474900</c:v>
              </c:pt>
              <c:pt idx="1761">
                <c:v>1070000</c:v>
              </c:pt>
              <c:pt idx="1762">
                <c:v>435000</c:v>
              </c:pt>
              <c:pt idx="1763">
                <c:v>941500</c:v>
              </c:pt>
              <c:pt idx="1764">
                <c:v>312000</c:v>
              </c:pt>
              <c:pt idx="1765">
                <c:v>835000</c:v>
              </c:pt>
              <c:pt idx="1766">
                <c:v>713250</c:v>
              </c:pt>
              <c:pt idx="1767">
                <c:v>440000</c:v>
              </c:pt>
              <c:pt idx="1768">
                <c:v>580135</c:v>
              </c:pt>
              <c:pt idx="1769">
                <c:v>575000</c:v>
              </c:pt>
              <c:pt idx="1770">
                <c:v>613000</c:v>
              </c:pt>
              <c:pt idx="1771">
                <c:v>235000</c:v>
              </c:pt>
              <c:pt idx="1772">
                <c:v>660000</c:v>
              </c:pt>
              <c:pt idx="1773">
                <c:v>280000</c:v>
              </c:pt>
              <c:pt idx="1774">
                <c:v>268000</c:v>
              </c:pt>
              <c:pt idx="1775">
                <c:v>235000</c:v>
              </c:pt>
              <c:pt idx="1776">
                <c:v>390000</c:v>
              </c:pt>
              <c:pt idx="1777">
                <c:v>654950</c:v>
              </c:pt>
              <c:pt idx="1778">
                <c:v>449500</c:v>
              </c:pt>
              <c:pt idx="1779">
                <c:v>150000</c:v>
              </c:pt>
              <c:pt idx="1780">
                <c:v>440000</c:v>
              </c:pt>
              <c:pt idx="1781">
                <c:v>710000</c:v>
              </c:pt>
              <c:pt idx="1782">
                <c:v>420000</c:v>
              </c:pt>
              <c:pt idx="1783">
                <c:v>312000</c:v>
              </c:pt>
              <c:pt idx="1784">
                <c:v>320000</c:v>
              </c:pt>
              <c:pt idx="1785">
                <c:v>235000</c:v>
              </c:pt>
              <c:pt idx="1786">
                <c:v>437000</c:v>
              </c:pt>
              <c:pt idx="1787">
                <c:v>545000</c:v>
              </c:pt>
              <c:pt idx="1788">
                <c:v>640000</c:v>
              </c:pt>
              <c:pt idx="1789">
                <c:v>432000</c:v>
              </c:pt>
              <c:pt idx="1790">
                <c:v>548000</c:v>
              </c:pt>
              <c:pt idx="1791">
                <c:v>830000</c:v>
              </c:pt>
              <c:pt idx="1792">
                <c:v>875000</c:v>
              </c:pt>
              <c:pt idx="1793">
                <c:v>409950</c:v>
              </c:pt>
              <c:pt idx="1794">
                <c:v>695000</c:v>
              </c:pt>
              <c:pt idx="1795">
                <c:v>562100</c:v>
              </c:pt>
              <c:pt idx="1796">
                <c:v>475000</c:v>
              </c:pt>
              <c:pt idx="1797">
                <c:v>425000</c:v>
              </c:pt>
              <c:pt idx="1798">
                <c:v>600000</c:v>
              </c:pt>
              <c:pt idx="1799">
                <c:v>770000</c:v>
              </c:pt>
              <c:pt idx="1800">
                <c:v>239000</c:v>
              </c:pt>
              <c:pt idx="1801">
                <c:v>295000</c:v>
              </c:pt>
              <c:pt idx="1802">
                <c:v>560000</c:v>
              </c:pt>
              <c:pt idx="1803">
                <c:v>613000</c:v>
              </c:pt>
              <c:pt idx="1804">
                <c:v>960000</c:v>
              </c:pt>
              <c:pt idx="1805">
                <c:v>847000</c:v>
              </c:pt>
              <c:pt idx="1806">
                <c:v>206000</c:v>
              </c:pt>
              <c:pt idx="1807">
                <c:v>253000</c:v>
              </c:pt>
              <c:pt idx="1808">
                <c:v>430000</c:v>
              </c:pt>
              <c:pt idx="1809">
                <c:v>605000</c:v>
              </c:pt>
              <c:pt idx="1810">
                <c:v>425000</c:v>
              </c:pt>
              <c:pt idx="1811">
                <c:v>720000</c:v>
              </c:pt>
              <c:pt idx="1812">
                <c:v>375900</c:v>
              </c:pt>
              <c:pt idx="1813">
                <c:v>1298000</c:v>
              </c:pt>
              <c:pt idx="1814">
                <c:v>210000</c:v>
              </c:pt>
              <c:pt idx="1815">
                <c:v>234000</c:v>
              </c:pt>
              <c:pt idx="1816">
                <c:v>285000</c:v>
              </c:pt>
              <c:pt idx="1817">
                <c:v>400000</c:v>
              </c:pt>
              <c:pt idx="1818">
                <c:v>718000</c:v>
              </c:pt>
              <c:pt idx="1819">
                <c:v>174500</c:v>
              </c:pt>
              <c:pt idx="1820">
                <c:v>222400</c:v>
              </c:pt>
              <c:pt idx="1821">
                <c:v>402500</c:v>
              </c:pt>
              <c:pt idx="1822">
                <c:v>250000</c:v>
              </c:pt>
              <c:pt idx="1823">
                <c:v>600000</c:v>
              </c:pt>
              <c:pt idx="1824">
                <c:v>930000</c:v>
              </c:pt>
              <c:pt idx="1825">
                <c:v>272500</c:v>
              </c:pt>
              <c:pt idx="1826">
                <c:v>363990</c:v>
              </c:pt>
              <c:pt idx="1827">
                <c:v>575000</c:v>
              </c:pt>
              <c:pt idx="1828">
                <c:v>400000</c:v>
              </c:pt>
              <c:pt idx="1829">
                <c:v>427874</c:v>
              </c:pt>
              <c:pt idx="1830">
                <c:v>309000</c:v>
              </c:pt>
              <c:pt idx="1831">
                <c:v>320000</c:v>
              </c:pt>
              <c:pt idx="1832">
                <c:v>390000</c:v>
              </c:pt>
              <c:pt idx="1833">
                <c:v>299000</c:v>
              </c:pt>
              <c:pt idx="1834">
                <c:v>375000</c:v>
              </c:pt>
              <c:pt idx="1835">
                <c:v>240500</c:v>
              </c:pt>
              <c:pt idx="1836">
                <c:v>320000</c:v>
              </c:pt>
              <c:pt idx="1837">
                <c:v>1270000</c:v>
              </c:pt>
              <c:pt idx="1838">
                <c:v>658588</c:v>
              </c:pt>
              <c:pt idx="1839">
                <c:v>270000</c:v>
              </c:pt>
              <c:pt idx="1840">
                <c:v>327500</c:v>
              </c:pt>
              <c:pt idx="1841">
                <c:v>340000</c:v>
              </c:pt>
              <c:pt idx="1842">
                <c:v>200000</c:v>
              </c:pt>
              <c:pt idx="1843">
                <c:v>1025000</c:v>
              </c:pt>
              <c:pt idx="1844">
                <c:v>275000</c:v>
              </c:pt>
              <c:pt idx="1845">
                <c:v>1126000</c:v>
              </c:pt>
              <c:pt idx="1846">
                <c:v>280000</c:v>
              </c:pt>
              <c:pt idx="1847">
                <c:v>485000</c:v>
              </c:pt>
              <c:pt idx="1848">
                <c:v>1901000</c:v>
              </c:pt>
              <c:pt idx="1849">
                <c:v>865000</c:v>
              </c:pt>
              <c:pt idx="1850">
                <c:v>532000</c:v>
              </c:pt>
              <c:pt idx="1851">
                <c:v>364950</c:v>
              </c:pt>
              <c:pt idx="1852">
                <c:v>212500</c:v>
              </c:pt>
              <c:pt idx="1853">
                <c:v>135000</c:v>
              </c:pt>
              <c:pt idx="1854">
                <c:v>437000</c:v>
              </c:pt>
              <c:pt idx="1855">
                <c:v>390000</c:v>
              </c:pt>
              <c:pt idx="1856">
                <c:v>760000</c:v>
              </c:pt>
              <c:pt idx="1857">
                <c:v>119500</c:v>
              </c:pt>
              <c:pt idx="1858">
                <c:v>2400000</c:v>
              </c:pt>
              <c:pt idx="1859">
                <c:v>837500</c:v>
              </c:pt>
              <c:pt idx="1860">
                <c:v>327500</c:v>
              </c:pt>
              <c:pt idx="1861">
                <c:v>175000</c:v>
              </c:pt>
              <c:pt idx="1862">
                <c:v>289950</c:v>
              </c:pt>
              <c:pt idx="1863">
                <c:v>400000</c:v>
              </c:pt>
              <c:pt idx="1864">
                <c:v>219950</c:v>
              </c:pt>
              <c:pt idx="1865">
                <c:v>161700</c:v>
              </c:pt>
              <c:pt idx="1866">
                <c:v>500000</c:v>
              </c:pt>
              <c:pt idx="1867">
                <c:v>465000</c:v>
              </c:pt>
              <c:pt idx="1868">
                <c:v>540000</c:v>
              </c:pt>
              <c:pt idx="1869">
                <c:v>525000</c:v>
              </c:pt>
              <c:pt idx="1870">
                <c:v>324950</c:v>
              </c:pt>
              <c:pt idx="1871">
                <c:v>565000</c:v>
              </c:pt>
              <c:pt idx="1872">
                <c:v>760500</c:v>
              </c:pt>
              <c:pt idx="1873">
                <c:v>1100000</c:v>
              </c:pt>
              <c:pt idx="1874">
                <c:v>603500</c:v>
              </c:pt>
              <c:pt idx="1875">
                <c:v>453500</c:v>
              </c:pt>
              <c:pt idx="1876">
                <c:v>583000</c:v>
              </c:pt>
              <c:pt idx="1877">
                <c:v>275000</c:v>
              </c:pt>
              <c:pt idx="1878">
                <c:v>875000</c:v>
              </c:pt>
              <c:pt idx="1879">
                <c:v>335000</c:v>
              </c:pt>
              <c:pt idx="1880">
                <c:v>646000</c:v>
              </c:pt>
              <c:pt idx="1881">
                <c:v>392500</c:v>
              </c:pt>
              <c:pt idx="1882">
                <c:v>785000</c:v>
              </c:pt>
              <c:pt idx="1883">
                <c:v>470000</c:v>
              </c:pt>
              <c:pt idx="1884">
                <c:v>560000</c:v>
              </c:pt>
              <c:pt idx="1885">
                <c:v>519000</c:v>
              </c:pt>
              <c:pt idx="1886">
                <c:v>746000</c:v>
              </c:pt>
              <c:pt idx="1887">
                <c:v>317000</c:v>
              </c:pt>
              <c:pt idx="1888">
                <c:v>371000</c:v>
              </c:pt>
              <c:pt idx="1889">
                <c:v>250000</c:v>
              </c:pt>
              <c:pt idx="1890">
                <c:v>532000</c:v>
              </c:pt>
              <c:pt idx="1891">
                <c:v>499950</c:v>
              </c:pt>
              <c:pt idx="1892">
                <c:v>375000</c:v>
              </c:pt>
              <c:pt idx="1893">
                <c:v>640000</c:v>
              </c:pt>
              <c:pt idx="1894">
                <c:v>400000</c:v>
              </c:pt>
              <c:pt idx="1895">
                <c:v>572000</c:v>
              </c:pt>
              <c:pt idx="1896">
                <c:v>310000</c:v>
              </c:pt>
              <c:pt idx="1897">
                <c:v>989000</c:v>
              </c:pt>
              <c:pt idx="1898">
                <c:v>685000</c:v>
              </c:pt>
              <c:pt idx="1899">
                <c:v>907500</c:v>
              </c:pt>
              <c:pt idx="1900">
                <c:v>427500</c:v>
              </c:pt>
              <c:pt idx="1901">
                <c:v>860000</c:v>
              </c:pt>
              <c:pt idx="1902">
                <c:v>365000</c:v>
              </c:pt>
              <c:pt idx="1903">
                <c:v>250500</c:v>
              </c:pt>
              <c:pt idx="1904">
                <c:v>411715</c:v>
              </c:pt>
              <c:pt idx="1905">
                <c:v>415000</c:v>
              </c:pt>
              <c:pt idx="1906">
                <c:v>129000</c:v>
              </c:pt>
              <c:pt idx="1907">
                <c:v>489000</c:v>
              </c:pt>
              <c:pt idx="1908">
                <c:v>170000</c:v>
              </c:pt>
              <c:pt idx="1909">
                <c:v>418500</c:v>
              </c:pt>
              <c:pt idx="1910">
                <c:v>261000</c:v>
              </c:pt>
              <c:pt idx="1911">
                <c:v>2005000</c:v>
              </c:pt>
              <c:pt idx="1912">
                <c:v>355000</c:v>
              </c:pt>
              <c:pt idx="1913">
                <c:v>742000</c:v>
              </c:pt>
              <c:pt idx="1914">
                <c:v>399950</c:v>
              </c:pt>
              <c:pt idx="1915">
                <c:v>791000</c:v>
              </c:pt>
              <c:pt idx="1916">
                <c:v>190000</c:v>
              </c:pt>
              <c:pt idx="1917">
                <c:v>229500</c:v>
              </c:pt>
              <c:pt idx="1918">
                <c:v>539000</c:v>
              </c:pt>
              <c:pt idx="1919">
                <c:v>549000</c:v>
              </c:pt>
              <c:pt idx="1920">
                <c:v>545000</c:v>
              </c:pt>
              <c:pt idx="1921">
                <c:v>285000</c:v>
              </c:pt>
              <c:pt idx="1922">
                <c:v>648000</c:v>
              </c:pt>
              <c:pt idx="1923">
                <c:v>610000</c:v>
              </c:pt>
              <c:pt idx="1924">
                <c:v>767450</c:v>
              </c:pt>
              <c:pt idx="1925">
                <c:v>765000</c:v>
              </c:pt>
              <c:pt idx="1926">
                <c:v>586500</c:v>
              </c:pt>
              <c:pt idx="1927">
                <c:v>520000</c:v>
              </c:pt>
              <c:pt idx="1928">
                <c:v>455000</c:v>
              </c:pt>
              <c:pt idx="1929">
                <c:v>653000</c:v>
              </c:pt>
              <c:pt idx="1930">
                <c:v>279950</c:v>
              </c:pt>
              <c:pt idx="1931">
                <c:v>449950</c:v>
              </c:pt>
              <c:pt idx="1932">
                <c:v>565000</c:v>
              </c:pt>
              <c:pt idx="1933">
                <c:v>620000</c:v>
              </c:pt>
              <c:pt idx="1934">
                <c:v>269000</c:v>
              </c:pt>
              <c:pt idx="1935">
                <c:v>875000</c:v>
              </c:pt>
              <c:pt idx="1936">
                <c:v>630000</c:v>
              </c:pt>
              <c:pt idx="1937">
                <c:v>425000</c:v>
              </c:pt>
              <c:pt idx="1938">
                <c:v>647500</c:v>
              </c:pt>
              <c:pt idx="1939">
                <c:v>450000</c:v>
              </c:pt>
              <c:pt idx="1940">
                <c:v>440000</c:v>
              </c:pt>
              <c:pt idx="1941">
                <c:v>445000</c:v>
              </c:pt>
              <c:pt idx="1942">
                <c:v>530000</c:v>
              </c:pt>
              <c:pt idx="1943">
                <c:v>875000</c:v>
              </c:pt>
              <c:pt idx="1944">
                <c:v>685000</c:v>
              </c:pt>
              <c:pt idx="1945">
                <c:v>798000</c:v>
              </c:pt>
              <c:pt idx="1946">
                <c:v>297500</c:v>
              </c:pt>
              <c:pt idx="1947">
                <c:v>749950</c:v>
              </c:pt>
              <c:pt idx="1948">
                <c:v>495000</c:v>
              </c:pt>
              <c:pt idx="1949">
                <c:v>540000</c:v>
              </c:pt>
              <c:pt idx="1950">
                <c:v>395000</c:v>
              </c:pt>
              <c:pt idx="1951">
                <c:v>1300000</c:v>
              </c:pt>
              <c:pt idx="1952">
                <c:v>1075000</c:v>
              </c:pt>
              <c:pt idx="1953">
                <c:v>214100</c:v>
              </c:pt>
              <c:pt idx="1954">
                <c:v>210000</c:v>
              </c:pt>
              <c:pt idx="1955">
                <c:v>499500</c:v>
              </c:pt>
              <c:pt idx="1956">
                <c:v>546000</c:v>
              </c:pt>
              <c:pt idx="1957">
                <c:v>292000</c:v>
              </c:pt>
              <c:pt idx="1958">
                <c:v>289000</c:v>
              </c:pt>
              <c:pt idx="1959">
                <c:v>240000</c:v>
              </c:pt>
              <c:pt idx="1960">
                <c:v>395000</c:v>
              </c:pt>
              <c:pt idx="1961">
                <c:v>795000</c:v>
              </c:pt>
              <c:pt idx="1962">
                <c:v>955000</c:v>
              </c:pt>
              <c:pt idx="1963">
                <c:v>725000</c:v>
              </c:pt>
              <c:pt idx="1964">
                <c:v>335000</c:v>
              </c:pt>
              <c:pt idx="1965">
                <c:v>492000</c:v>
              </c:pt>
              <c:pt idx="1966">
                <c:v>250000</c:v>
              </c:pt>
              <c:pt idx="1967">
                <c:v>700000</c:v>
              </c:pt>
              <c:pt idx="1968">
                <c:v>545000</c:v>
              </c:pt>
              <c:pt idx="1969">
                <c:v>555000</c:v>
              </c:pt>
              <c:pt idx="1970">
                <c:v>640000</c:v>
              </c:pt>
              <c:pt idx="1971">
                <c:v>390000</c:v>
              </c:pt>
              <c:pt idx="1972">
                <c:v>466500</c:v>
              </c:pt>
              <c:pt idx="1973">
                <c:v>372500</c:v>
              </c:pt>
              <c:pt idx="1974">
                <c:v>1800000</c:v>
              </c:pt>
              <c:pt idx="1975">
                <c:v>255000</c:v>
              </c:pt>
              <c:pt idx="1976">
                <c:v>466800</c:v>
              </c:pt>
              <c:pt idx="1977">
                <c:v>749000</c:v>
              </c:pt>
              <c:pt idx="1978">
                <c:v>610000</c:v>
              </c:pt>
              <c:pt idx="1979">
                <c:v>356000</c:v>
              </c:pt>
              <c:pt idx="1980">
                <c:v>165000</c:v>
              </c:pt>
              <c:pt idx="1981">
                <c:v>229000</c:v>
              </c:pt>
              <c:pt idx="1982">
                <c:v>530000</c:v>
              </c:pt>
              <c:pt idx="1983">
                <c:v>499950</c:v>
              </c:pt>
              <c:pt idx="1984">
                <c:v>619000</c:v>
              </c:pt>
              <c:pt idx="1985">
                <c:v>547000</c:v>
              </c:pt>
              <c:pt idx="1986">
                <c:v>359800</c:v>
              </c:pt>
              <c:pt idx="1987">
                <c:v>499000</c:v>
              </c:pt>
              <c:pt idx="1988">
                <c:v>189000</c:v>
              </c:pt>
              <c:pt idx="1989">
                <c:v>799000</c:v>
              </c:pt>
              <c:pt idx="1990">
                <c:v>257000</c:v>
              </c:pt>
              <c:pt idx="1991">
                <c:v>270000</c:v>
              </c:pt>
              <c:pt idx="1992">
                <c:v>453500</c:v>
              </c:pt>
              <c:pt idx="1993">
                <c:v>237000</c:v>
              </c:pt>
              <c:pt idx="1994">
                <c:v>456000</c:v>
              </c:pt>
              <c:pt idx="1995">
                <c:v>355500</c:v>
              </c:pt>
              <c:pt idx="1996">
                <c:v>299950</c:v>
              </c:pt>
              <c:pt idx="1997">
                <c:v>335000</c:v>
              </c:pt>
              <c:pt idx="1998">
                <c:v>268500</c:v>
              </c:pt>
              <c:pt idx="1999">
                <c:v>385000</c:v>
              </c:pt>
              <c:pt idx="2000">
                <c:v>376000</c:v>
              </c:pt>
              <c:pt idx="2001">
                <c:v>605004</c:v>
              </c:pt>
              <c:pt idx="2002">
                <c:v>886000</c:v>
              </c:pt>
              <c:pt idx="2003">
                <c:v>560000</c:v>
              </c:pt>
              <c:pt idx="2004">
                <c:v>343000</c:v>
              </c:pt>
              <c:pt idx="2005">
                <c:v>1415000</c:v>
              </c:pt>
              <c:pt idx="2006">
                <c:v>270000</c:v>
              </c:pt>
              <c:pt idx="2007">
                <c:v>411605</c:v>
              </c:pt>
              <c:pt idx="2008">
                <c:v>550000</c:v>
              </c:pt>
              <c:pt idx="2009">
                <c:v>465000</c:v>
              </c:pt>
              <c:pt idx="2010">
                <c:v>584000</c:v>
              </c:pt>
              <c:pt idx="2011">
                <c:v>275000</c:v>
              </c:pt>
              <c:pt idx="2012">
                <c:v>324500</c:v>
              </c:pt>
              <c:pt idx="2013">
                <c:v>700000</c:v>
              </c:pt>
              <c:pt idx="2014">
                <c:v>385200</c:v>
              </c:pt>
              <c:pt idx="2015">
                <c:v>270000</c:v>
              </c:pt>
              <c:pt idx="2016">
                <c:v>735000</c:v>
              </c:pt>
              <c:pt idx="2017">
                <c:v>389250</c:v>
              </c:pt>
              <c:pt idx="2018">
                <c:v>315000</c:v>
              </c:pt>
              <c:pt idx="2019">
                <c:v>545000</c:v>
              </c:pt>
              <c:pt idx="2020">
                <c:v>550000</c:v>
              </c:pt>
              <c:pt idx="2021">
                <c:v>415000</c:v>
              </c:pt>
              <c:pt idx="2022">
                <c:v>387500</c:v>
              </c:pt>
              <c:pt idx="2023">
                <c:v>432000</c:v>
              </c:pt>
              <c:pt idx="2024">
                <c:v>402000</c:v>
              </c:pt>
              <c:pt idx="2025">
                <c:v>1035000</c:v>
              </c:pt>
              <c:pt idx="2026">
                <c:v>294700</c:v>
              </c:pt>
              <c:pt idx="2027">
                <c:v>744000</c:v>
              </c:pt>
              <c:pt idx="2028">
                <c:v>715000</c:v>
              </c:pt>
              <c:pt idx="2029">
                <c:v>500000</c:v>
              </c:pt>
              <c:pt idx="2030">
                <c:v>1300000</c:v>
              </c:pt>
              <c:pt idx="2031">
                <c:v>1150000</c:v>
              </c:pt>
              <c:pt idx="2032">
                <c:v>650000</c:v>
              </c:pt>
              <c:pt idx="2033">
                <c:v>435000</c:v>
              </c:pt>
              <c:pt idx="2034">
                <c:v>510000</c:v>
              </c:pt>
              <c:pt idx="2035">
                <c:v>525000</c:v>
              </c:pt>
              <c:pt idx="2036">
                <c:v>920000</c:v>
              </c:pt>
              <c:pt idx="2037">
                <c:v>200000</c:v>
              </c:pt>
              <c:pt idx="2038">
                <c:v>435000</c:v>
              </c:pt>
              <c:pt idx="2039">
                <c:v>809950</c:v>
              </c:pt>
              <c:pt idx="2040">
                <c:v>1370000</c:v>
              </c:pt>
              <c:pt idx="2041">
                <c:v>455000</c:v>
              </c:pt>
              <c:pt idx="2042">
                <c:v>471000</c:v>
              </c:pt>
              <c:pt idx="2043">
                <c:v>253500</c:v>
              </c:pt>
              <c:pt idx="2044">
                <c:v>185000</c:v>
              </c:pt>
              <c:pt idx="2045">
                <c:v>535500</c:v>
              </c:pt>
              <c:pt idx="2046">
                <c:v>835000</c:v>
              </c:pt>
              <c:pt idx="2047">
                <c:v>589500</c:v>
              </c:pt>
              <c:pt idx="2048">
                <c:v>680000</c:v>
              </c:pt>
              <c:pt idx="2049">
                <c:v>360000</c:v>
              </c:pt>
              <c:pt idx="2050">
                <c:v>595000</c:v>
              </c:pt>
              <c:pt idx="2051">
                <c:v>300000</c:v>
              </c:pt>
              <c:pt idx="2052">
                <c:v>660000</c:v>
              </c:pt>
              <c:pt idx="2053">
                <c:v>570000</c:v>
              </c:pt>
              <c:pt idx="2054">
                <c:v>285000</c:v>
              </c:pt>
              <c:pt idx="2055">
                <c:v>435000</c:v>
              </c:pt>
              <c:pt idx="2056">
                <c:v>160000</c:v>
              </c:pt>
              <c:pt idx="2057">
                <c:v>805000</c:v>
              </c:pt>
              <c:pt idx="2058">
                <c:v>450000</c:v>
              </c:pt>
              <c:pt idx="2059">
                <c:v>510000</c:v>
              </c:pt>
              <c:pt idx="2060">
                <c:v>1120000</c:v>
              </c:pt>
              <c:pt idx="2061">
                <c:v>1280000</c:v>
              </c:pt>
              <c:pt idx="2062">
                <c:v>539000</c:v>
              </c:pt>
              <c:pt idx="2063">
                <c:v>407193</c:v>
              </c:pt>
              <c:pt idx="2064">
                <c:v>320000</c:v>
              </c:pt>
              <c:pt idx="2065">
                <c:v>739000</c:v>
              </c:pt>
              <c:pt idx="2066">
                <c:v>452000</c:v>
              </c:pt>
              <c:pt idx="2067">
                <c:v>600000</c:v>
              </c:pt>
              <c:pt idx="2068">
                <c:v>279000</c:v>
              </c:pt>
              <c:pt idx="2069">
                <c:v>895000</c:v>
              </c:pt>
              <c:pt idx="2070">
                <c:v>585000</c:v>
              </c:pt>
              <c:pt idx="2071">
                <c:v>405000</c:v>
              </c:pt>
              <c:pt idx="2072">
                <c:v>837219</c:v>
              </c:pt>
              <c:pt idx="2073">
                <c:v>969990</c:v>
              </c:pt>
              <c:pt idx="2074">
                <c:v>490000</c:v>
              </c:pt>
              <c:pt idx="2075">
                <c:v>611000</c:v>
              </c:pt>
              <c:pt idx="2076">
                <c:v>462000</c:v>
              </c:pt>
              <c:pt idx="2077">
                <c:v>540000</c:v>
              </c:pt>
              <c:pt idx="2078">
                <c:v>260000</c:v>
              </c:pt>
              <c:pt idx="2079">
                <c:v>510000</c:v>
              </c:pt>
              <c:pt idx="2080">
                <c:v>567500</c:v>
              </c:pt>
              <c:pt idx="2081">
                <c:v>445000</c:v>
              </c:pt>
              <c:pt idx="2082">
                <c:v>684680</c:v>
              </c:pt>
              <c:pt idx="2083">
                <c:v>2700000</c:v>
              </c:pt>
              <c:pt idx="2084">
                <c:v>455000</c:v>
              </c:pt>
              <c:pt idx="2085">
                <c:v>540000</c:v>
              </c:pt>
              <c:pt idx="2086">
                <c:v>530000</c:v>
              </c:pt>
              <c:pt idx="2087">
                <c:v>410000</c:v>
              </c:pt>
              <c:pt idx="2088">
                <c:v>450000</c:v>
              </c:pt>
              <c:pt idx="2089">
                <c:v>609900</c:v>
              </c:pt>
              <c:pt idx="2090">
                <c:v>648000</c:v>
              </c:pt>
              <c:pt idx="2091">
                <c:v>550000</c:v>
              </c:pt>
              <c:pt idx="2092">
                <c:v>347000</c:v>
              </c:pt>
              <c:pt idx="2093">
                <c:v>1635000</c:v>
              </c:pt>
              <c:pt idx="2094">
                <c:v>1339000</c:v>
              </c:pt>
              <c:pt idx="2095">
                <c:v>288350</c:v>
              </c:pt>
              <c:pt idx="2096">
                <c:v>1150000</c:v>
              </c:pt>
              <c:pt idx="2097">
                <c:v>525000</c:v>
              </c:pt>
              <c:pt idx="2098">
                <c:v>250250</c:v>
              </c:pt>
              <c:pt idx="2099">
                <c:v>341000</c:v>
              </c:pt>
              <c:pt idx="2100">
                <c:v>700000</c:v>
              </c:pt>
              <c:pt idx="2101">
                <c:v>390000</c:v>
              </c:pt>
              <c:pt idx="2102">
                <c:v>539950</c:v>
              </c:pt>
              <c:pt idx="2103">
                <c:v>552000</c:v>
              </c:pt>
              <c:pt idx="2104">
                <c:v>250000</c:v>
              </c:pt>
              <c:pt idx="2105">
                <c:v>502000</c:v>
              </c:pt>
              <c:pt idx="2106">
                <c:v>480000</c:v>
              </c:pt>
              <c:pt idx="2107">
                <c:v>378500</c:v>
              </c:pt>
              <c:pt idx="2108">
                <c:v>1350000</c:v>
              </c:pt>
              <c:pt idx="2109">
                <c:v>1900000</c:v>
              </c:pt>
              <c:pt idx="2110">
                <c:v>605000</c:v>
              </c:pt>
              <c:pt idx="2111">
                <c:v>307550</c:v>
              </c:pt>
              <c:pt idx="2112">
                <c:v>304700</c:v>
              </c:pt>
              <c:pt idx="2113">
                <c:v>568000</c:v>
              </c:pt>
              <c:pt idx="2114">
                <c:v>385000</c:v>
              </c:pt>
              <c:pt idx="2115">
                <c:v>345000</c:v>
              </c:pt>
              <c:pt idx="2116">
                <c:v>435000</c:v>
              </c:pt>
              <c:pt idx="2117">
                <c:v>579000</c:v>
              </c:pt>
              <c:pt idx="2118">
                <c:v>236000</c:v>
              </c:pt>
              <c:pt idx="2119">
                <c:v>305100</c:v>
              </c:pt>
              <c:pt idx="2120">
                <c:v>368000</c:v>
              </c:pt>
              <c:pt idx="2121">
                <c:v>255000</c:v>
              </c:pt>
              <c:pt idx="2122">
                <c:v>400000</c:v>
              </c:pt>
              <c:pt idx="2123">
                <c:v>440000</c:v>
              </c:pt>
              <c:pt idx="2124">
                <c:v>417000</c:v>
              </c:pt>
              <c:pt idx="2125">
                <c:v>435000</c:v>
              </c:pt>
              <c:pt idx="2126">
                <c:v>475000</c:v>
              </c:pt>
              <c:pt idx="2127">
                <c:v>563500</c:v>
              </c:pt>
              <c:pt idx="2128">
                <c:v>285000</c:v>
              </c:pt>
              <c:pt idx="2129">
                <c:v>471000</c:v>
              </c:pt>
              <c:pt idx="2130">
                <c:v>500000</c:v>
              </c:pt>
              <c:pt idx="2131">
                <c:v>640000</c:v>
              </c:pt>
              <c:pt idx="2132">
                <c:v>442500</c:v>
              </c:pt>
              <c:pt idx="2133">
                <c:v>213400</c:v>
              </c:pt>
              <c:pt idx="2134">
                <c:v>831000</c:v>
              </c:pt>
              <c:pt idx="2135">
                <c:v>325000</c:v>
              </c:pt>
              <c:pt idx="2136">
                <c:v>425000</c:v>
              </c:pt>
              <c:pt idx="2137">
                <c:v>550000</c:v>
              </c:pt>
              <c:pt idx="2138">
                <c:v>599950</c:v>
              </c:pt>
              <c:pt idx="2139">
                <c:v>1225000</c:v>
              </c:pt>
              <c:pt idx="2140">
                <c:v>750000</c:v>
              </c:pt>
              <c:pt idx="2141">
                <c:v>290000</c:v>
              </c:pt>
              <c:pt idx="2142">
                <c:v>270000</c:v>
              </c:pt>
              <c:pt idx="2143">
                <c:v>229950</c:v>
              </c:pt>
              <c:pt idx="2144">
                <c:v>234999</c:v>
              </c:pt>
              <c:pt idx="2145">
                <c:v>265000</c:v>
              </c:pt>
              <c:pt idx="2146">
                <c:v>367300</c:v>
              </c:pt>
              <c:pt idx="2147">
                <c:v>550000</c:v>
              </c:pt>
              <c:pt idx="2148">
                <c:v>743700</c:v>
              </c:pt>
              <c:pt idx="2149">
                <c:v>352750</c:v>
              </c:pt>
              <c:pt idx="2150">
                <c:v>403950</c:v>
              </c:pt>
              <c:pt idx="2151">
                <c:v>980000</c:v>
              </c:pt>
              <c:pt idx="2152">
                <c:v>585000</c:v>
              </c:pt>
              <c:pt idx="2153">
                <c:v>554000</c:v>
              </c:pt>
              <c:pt idx="2154">
                <c:v>546000</c:v>
              </c:pt>
              <c:pt idx="2155">
                <c:v>280000</c:v>
              </c:pt>
              <c:pt idx="2156">
                <c:v>212500</c:v>
              </c:pt>
              <c:pt idx="2157">
                <c:v>739000</c:v>
              </c:pt>
              <c:pt idx="2158">
                <c:v>428000</c:v>
              </c:pt>
              <c:pt idx="2159">
                <c:v>965000</c:v>
              </c:pt>
              <c:pt idx="2160">
                <c:v>364900</c:v>
              </c:pt>
              <c:pt idx="2161">
                <c:v>559000</c:v>
              </c:pt>
              <c:pt idx="2162">
                <c:v>213000</c:v>
              </c:pt>
              <c:pt idx="2163">
                <c:v>620000</c:v>
              </c:pt>
              <c:pt idx="2164">
                <c:v>240000</c:v>
              </c:pt>
              <c:pt idx="2165">
                <c:v>852500</c:v>
              </c:pt>
              <c:pt idx="2166">
                <c:v>600000</c:v>
              </c:pt>
              <c:pt idx="2167">
                <c:v>410000</c:v>
              </c:pt>
              <c:pt idx="2168">
                <c:v>328000</c:v>
              </c:pt>
              <c:pt idx="2169">
                <c:v>625000</c:v>
              </c:pt>
              <c:pt idx="2170">
                <c:v>649950</c:v>
              </c:pt>
              <c:pt idx="2171">
                <c:v>235000</c:v>
              </c:pt>
              <c:pt idx="2172">
                <c:v>489000</c:v>
              </c:pt>
              <c:pt idx="2173">
                <c:v>536000</c:v>
              </c:pt>
              <c:pt idx="2174">
                <c:v>400000</c:v>
              </c:pt>
              <c:pt idx="2175">
                <c:v>398000</c:v>
              </c:pt>
              <c:pt idx="2176">
                <c:v>379000</c:v>
              </c:pt>
              <c:pt idx="2177">
                <c:v>345000</c:v>
              </c:pt>
              <c:pt idx="2178">
                <c:v>365000</c:v>
              </c:pt>
              <c:pt idx="2179">
                <c:v>315000</c:v>
              </c:pt>
              <c:pt idx="2180">
                <c:v>571000</c:v>
              </c:pt>
              <c:pt idx="2181">
                <c:v>1025000</c:v>
              </c:pt>
              <c:pt idx="2182">
                <c:v>695000</c:v>
              </c:pt>
              <c:pt idx="2183">
                <c:v>225000</c:v>
              </c:pt>
              <c:pt idx="2184">
                <c:v>740000</c:v>
              </c:pt>
              <c:pt idx="2185">
                <c:v>315000</c:v>
              </c:pt>
              <c:pt idx="2186">
                <c:v>1230000</c:v>
              </c:pt>
              <c:pt idx="2187">
                <c:v>420000</c:v>
              </c:pt>
              <c:pt idx="2188">
                <c:v>310000</c:v>
              </c:pt>
              <c:pt idx="2189">
                <c:v>700000</c:v>
              </c:pt>
              <c:pt idx="2190">
                <c:v>269000</c:v>
              </c:pt>
              <c:pt idx="2191">
                <c:v>369990</c:v>
              </c:pt>
              <c:pt idx="2192">
                <c:v>800000</c:v>
              </c:pt>
              <c:pt idx="2193">
                <c:v>569000</c:v>
              </c:pt>
              <c:pt idx="2194">
                <c:v>175000</c:v>
              </c:pt>
              <c:pt idx="2195">
                <c:v>440000</c:v>
              </c:pt>
              <c:pt idx="2196">
                <c:v>435000</c:v>
              </c:pt>
              <c:pt idx="2197">
                <c:v>345000</c:v>
              </c:pt>
              <c:pt idx="2198">
                <c:v>558000</c:v>
              </c:pt>
              <c:pt idx="2199">
                <c:v>475000</c:v>
              </c:pt>
              <c:pt idx="2200">
                <c:v>490000</c:v>
              </c:pt>
              <c:pt idx="2201">
                <c:v>335000</c:v>
              </c:pt>
              <c:pt idx="2202">
                <c:v>350000</c:v>
              </c:pt>
              <c:pt idx="2203">
                <c:v>100000</c:v>
              </c:pt>
              <c:pt idx="2204">
                <c:v>417500</c:v>
              </c:pt>
              <c:pt idx="2205">
                <c:v>253000</c:v>
              </c:pt>
              <c:pt idx="2206">
                <c:v>1240000</c:v>
              </c:pt>
              <c:pt idx="2207">
                <c:v>490000</c:v>
              </c:pt>
              <c:pt idx="2208">
                <c:v>470000</c:v>
              </c:pt>
              <c:pt idx="2209">
                <c:v>483300</c:v>
              </c:pt>
              <c:pt idx="2210">
                <c:v>659000</c:v>
              </c:pt>
              <c:pt idx="2211">
                <c:v>480000</c:v>
              </c:pt>
              <c:pt idx="2212">
                <c:v>165000</c:v>
              </c:pt>
              <c:pt idx="2213">
                <c:v>659500</c:v>
              </c:pt>
              <c:pt idx="2214">
                <c:v>219900</c:v>
              </c:pt>
              <c:pt idx="2215">
                <c:v>315000</c:v>
              </c:pt>
              <c:pt idx="2216">
                <c:v>250000</c:v>
              </c:pt>
              <c:pt idx="2217">
                <c:v>268000</c:v>
              </c:pt>
              <c:pt idx="2218">
                <c:v>380000</c:v>
              </c:pt>
              <c:pt idx="2219">
                <c:v>499000</c:v>
              </c:pt>
              <c:pt idx="2220">
                <c:v>285000</c:v>
              </c:pt>
              <c:pt idx="2221">
                <c:v>183000</c:v>
              </c:pt>
              <c:pt idx="2222">
                <c:v>1070000</c:v>
              </c:pt>
              <c:pt idx="2223">
                <c:v>429000</c:v>
              </c:pt>
              <c:pt idx="2224">
                <c:v>403000</c:v>
              </c:pt>
              <c:pt idx="2225">
                <c:v>375500</c:v>
              </c:pt>
              <c:pt idx="2226">
                <c:v>1795000</c:v>
              </c:pt>
              <c:pt idx="2227">
                <c:v>516200</c:v>
              </c:pt>
              <c:pt idx="2228">
                <c:v>385000</c:v>
              </c:pt>
              <c:pt idx="2229">
                <c:v>515000</c:v>
              </c:pt>
              <c:pt idx="2230">
                <c:v>375000</c:v>
              </c:pt>
              <c:pt idx="2231">
                <c:v>650000</c:v>
              </c:pt>
              <c:pt idx="2232">
                <c:v>306888</c:v>
              </c:pt>
              <c:pt idx="2233">
                <c:v>870000</c:v>
              </c:pt>
              <c:pt idx="2234">
                <c:v>310000</c:v>
              </c:pt>
              <c:pt idx="2235">
                <c:v>251750</c:v>
              </c:pt>
              <c:pt idx="2236">
                <c:v>366000</c:v>
              </c:pt>
              <c:pt idx="2237">
                <c:v>429950</c:v>
              </c:pt>
              <c:pt idx="2238">
                <c:v>710000</c:v>
              </c:pt>
              <c:pt idx="2239">
                <c:v>895000</c:v>
              </c:pt>
              <c:pt idx="2240">
                <c:v>149500</c:v>
              </c:pt>
              <c:pt idx="2241">
                <c:v>310000</c:v>
              </c:pt>
              <c:pt idx="2242">
                <c:v>555000</c:v>
              </c:pt>
              <c:pt idx="2243">
                <c:v>750000</c:v>
              </c:pt>
              <c:pt idx="2244">
                <c:v>745000</c:v>
              </c:pt>
              <c:pt idx="2245">
                <c:v>695000</c:v>
              </c:pt>
              <c:pt idx="2246">
                <c:v>433000</c:v>
              </c:pt>
              <c:pt idx="2247">
                <c:v>307000</c:v>
              </c:pt>
              <c:pt idx="2248">
                <c:v>655275</c:v>
              </c:pt>
              <c:pt idx="2249">
                <c:v>392000</c:v>
              </c:pt>
              <c:pt idx="2250">
                <c:v>1180000</c:v>
              </c:pt>
              <c:pt idx="2251">
                <c:v>359950</c:v>
              </c:pt>
              <c:pt idx="2252">
                <c:v>360000</c:v>
              </c:pt>
              <c:pt idx="2253">
                <c:v>566000</c:v>
              </c:pt>
              <c:pt idx="2254">
                <c:v>700000</c:v>
              </c:pt>
              <c:pt idx="2255">
                <c:v>415000</c:v>
              </c:pt>
              <c:pt idx="2256">
                <c:v>199500</c:v>
              </c:pt>
              <c:pt idx="2257">
                <c:v>749000</c:v>
              </c:pt>
              <c:pt idx="2258">
                <c:v>680000</c:v>
              </c:pt>
              <c:pt idx="2259">
                <c:v>400000</c:v>
              </c:pt>
              <c:pt idx="2260">
                <c:v>608000</c:v>
              </c:pt>
              <c:pt idx="2261">
                <c:v>589900</c:v>
              </c:pt>
              <c:pt idx="2262">
                <c:v>480000</c:v>
              </c:pt>
              <c:pt idx="2263">
                <c:v>1059500</c:v>
              </c:pt>
              <c:pt idx="2264">
                <c:v>915000</c:v>
              </c:pt>
              <c:pt idx="2265">
                <c:v>695000</c:v>
              </c:pt>
              <c:pt idx="2266">
                <c:v>899900</c:v>
              </c:pt>
              <c:pt idx="2267">
                <c:v>499950</c:v>
              </c:pt>
              <c:pt idx="2268">
                <c:v>533112</c:v>
              </c:pt>
              <c:pt idx="2269">
                <c:v>303210</c:v>
              </c:pt>
              <c:pt idx="2270">
                <c:v>525000</c:v>
              </c:pt>
              <c:pt idx="2271">
                <c:v>399950</c:v>
              </c:pt>
              <c:pt idx="2272">
                <c:v>850830</c:v>
              </c:pt>
              <c:pt idx="2273">
                <c:v>371500</c:v>
              </c:pt>
              <c:pt idx="2274">
                <c:v>522000</c:v>
              </c:pt>
              <c:pt idx="2275">
                <c:v>588000</c:v>
              </c:pt>
              <c:pt idx="2276">
                <c:v>276900</c:v>
              </c:pt>
              <c:pt idx="2277">
                <c:v>248000</c:v>
              </c:pt>
              <c:pt idx="2278">
                <c:v>280000</c:v>
              </c:pt>
              <c:pt idx="2279">
                <c:v>495000</c:v>
              </c:pt>
              <c:pt idx="2280">
                <c:v>665000</c:v>
              </c:pt>
              <c:pt idx="2281">
                <c:v>290300</c:v>
              </c:pt>
              <c:pt idx="2282">
                <c:v>527000</c:v>
              </c:pt>
              <c:pt idx="2283">
                <c:v>487028</c:v>
              </c:pt>
              <c:pt idx="2284">
                <c:v>325000</c:v>
              </c:pt>
              <c:pt idx="2285">
                <c:v>799000</c:v>
              </c:pt>
              <c:pt idx="2286">
                <c:v>7062500</c:v>
              </c:pt>
              <c:pt idx="2287">
                <c:v>354000</c:v>
              </c:pt>
              <c:pt idx="2288">
                <c:v>262500</c:v>
              </c:pt>
              <c:pt idx="2289">
                <c:v>560200</c:v>
              </c:pt>
              <c:pt idx="2290">
                <c:v>220000</c:v>
              </c:pt>
              <c:pt idx="2291">
                <c:v>650000</c:v>
              </c:pt>
              <c:pt idx="2292">
                <c:v>435000</c:v>
              </c:pt>
              <c:pt idx="2293">
                <c:v>800000</c:v>
              </c:pt>
              <c:pt idx="2294">
                <c:v>1010000</c:v>
              </c:pt>
              <c:pt idx="2295">
                <c:v>200000</c:v>
              </c:pt>
              <c:pt idx="2296">
                <c:v>295000</c:v>
              </c:pt>
              <c:pt idx="2297">
                <c:v>580379</c:v>
              </c:pt>
              <c:pt idx="2298">
                <c:v>875000</c:v>
              </c:pt>
              <c:pt idx="2299">
                <c:v>515000</c:v>
              </c:pt>
              <c:pt idx="2300">
                <c:v>599000</c:v>
              </c:pt>
              <c:pt idx="2301">
                <c:v>285000</c:v>
              </c:pt>
              <c:pt idx="2302">
                <c:v>290000</c:v>
              </c:pt>
              <c:pt idx="2303">
                <c:v>355000</c:v>
              </c:pt>
              <c:pt idx="2304">
                <c:v>381000</c:v>
              </c:pt>
              <c:pt idx="2305">
                <c:v>571000</c:v>
              </c:pt>
              <c:pt idx="2306">
                <c:v>852600</c:v>
              </c:pt>
              <c:pt idx="2307">
                <c:v>1085000</c:v>
              </c:pt>
              <c:pt idx="2308">
                <c:v>371000</c:v>
              </c:pt>
              <c:pt idx="2309">
                <c:v>514000</c:v>
              </c:pt>
              <c:pt idx="2310">
                <c:v>386000</c:v>
              </c:pt>
              <c:pt idx="2311">
                <c:v>464000</c:v>
              </c:pt>
              <c:pt idx="2312">
                <c:v>335000</c:v>
              </c:pt>
              <c:pt idx="2313">
                <c:v>740000</c:v>
              </c:pt>
              <c:pt idx="2314">
                <c:v>465000</c:v>
              </c:pt>
              <c:pt idx="2315">
                <c:v>700000</c:v>
              </c:pt>
              <c:pt idx="2316">
                <c:v>785000</c:v>
              </c:pt>
              <c:pt idx="2317">
                <c:v>350000</c:v>
              </c:pt>
              <c:pt idx="2318">
                <c:v>148000</c:v>
              </c:pt>
              <c:pt idx="2319">
                <c:v>530000</c:v>
              </c:pt>
              <c:pt idx="2320">
                <c:v>349000</c:v>
              </c:pt>
              <c:pt idx="2321">
                <c:v>240000</c:v>
              </c:pt>
              <c:pt idx="2322">
                <c:v>330000</c:v>
              </c:pt>
              <c:pt idx="2323">
                <c:v>735000</c:v>
              </c:pt>
              <c:pt idx="2324">
                <c:v>545000</c:v>
              </c:pt>
              <c:pt idx="2325">
                <c:v>214950</c:v>
              </c:pt>
              <c:pt idx="2326">
                <c:v>657500</c:v>
              </c:pt>
              <c:pt idx="2327">
                <c:v>476000</c:v>
              </c:pt>
              <c:pt idx="2328">
                <c:v>2888000</c:v>
              </c:pt>
              <c:pt idx="2329">
                <c:v>110000</c:v>
              </c:pt>
              <c:pt idx="2330">
                <c:v>292000</c:v>
              </c:pt>
              <c:pt idx="2331">
                <c:v>317000</c:v>
              </c:pt>
              <c:pt idx="2332">
                <c:v>455000</c:v>
              </c:pt>
              <c:pt idx="2333">
                <c:v>1365000</c:v>
              </c:pt>
              <c:pt idx="2334">
                <c:v>460000</c:v>
              </c:pt>
              <c:pt idx="2335">
                <c:v>405000</c:v>
              </c:pt>
              <c:pt idx="2336">
                <c:v>333000</c:v>
              </c:pt>
              <c:pt idx="2337">
                <c:v>427000</c:v>
              </c:pt>
              <c:pt idx="2338">
                <c:v>742000</c:v>
              </c:pt>
              <c:pt idx="2339">
                <c:v>465000</c:v>
              </c:pt>
              <c:pt idx="2340">
                <c:v>809950</c:v>
              </c:pt>
              <c:pt idx="2341">
                <c:v>619400</c:v>
              </c:pt>
              <c:pt idx="2342">
                <c:v>762400</c:v>
              </c:pt>
              <c:pt idx="2343">
                <c:v>535000</c:v>
              </c:pt>
              <c:pt idx="2344">
                <c:v>881000</c:v>
              </c:pt>
              <c:pt idx="2345">
                <c:v>813000</c:v>
              </c:pt>
              <c:pt idx="2346">
                <c:v>234000</c:v>
              </c:pt>
              <c:pt idx="2347">
                <c:v>308900</c:v>
              </c:pt>
              <c:pt idx="2348">
                <c:v>450000</c:v>
              </c:pt>
              <c:pt idx="2349">
                <c:v>547500</c:v>
              </c:pt>
              <c:pt idx="2350">
                <c:v>399950</c:v>
              </c:pt>
              <c:pt idx="2351">
                <c:v>516000</c:v>
              </c:pt>
              <c:pt idx="2352">
                <c:v>250000</c:v>
              </c:pt>
              <c:pt idx="2353">
                <c:v>475000</c:v>
              </c:pt>
              <c:pt idx="2354">
                <c:v>415000</c:v>
              </c:pt>
              <c:pt idx="2355">
                <c:v>545000</c:v>
              </c:pt>
              <c:pt idx="2356">
                <c:v>329950</c:v>
              </c:pt>
              <c:pt idx="2357">
                <c:v>1325000</c:v>
              </c:pt>
              <c:pt idx="2358">
                <c:v>784000</c:v>
              </c:pt>
              <c:pt idx="2359">
                <c:v>610750</c:v>
              </c:pt>
              <c:pt idx="2360">
                <c:v>578000</c:v>
              </c:pt>
              <c:pt idx="2361">
                <c:v>1485000</c:v>
              </c:pt>
              <c:pt idx="2362">
                <c:v>501000</c:v>
              </c:pt>
              <c:pt idx="2363">
                <c:v>465250</c:v>
              </c:pt>
              <c:pt idx="2364">
                <c:v>2250000</c:v>
              </c:pt>
              <c:pt idx="2365">
                <c:v>1095000</c:v>
              </c:pt>
              <c:pt idx="2366">
                <c:v>315000</c:v>
              </c:pt>
              <c:pt idx="2367">
                <c:v>900000</c:v>
              </c:pt>
              <c:pt idx="2368">
                <c:v>789500</c:v>
              </c:pt>
              <c:pt idx="2369">
                <c:v>678500</c:v>
              </c:pt>
              <c:pt idx="2370">
                <c:v>342500</c:v>
              </c:pt>
              <c:pt idx="2371">
                <c:v>860000</c:v>
              </c:pt>
              <c:pt idx="2372">
                <c:v>306000</c:v>
              </c:pt>
              <c:pt idx="2373">
                <c:v>580000</c:v>
              </c:pt>
              <c:pt idx="2374">
                <c:v>405000</c:v>
              </c:pt>
              <c:pt idx="2375">
                <c:v>510000</c:v>
              </c:pt>
              <c:pt idx="2376">
                <c:v>173000</c:v>
              </c:pt>
              <c:pt idx="2377">
                <c:v>210000</c:v>
              </c:pt>
              <c:pt idx="2378">
                <c:v>445000</c:v>
              </c:pt>
              <c:pt idx="2379">
                <c:v>585000</c:v>
              </c:pt>
              <c:pt idx="2380">
                <c:v>381000</c:v>
              </c:pt>
              <c:pt idx="2381">
                <c:v>890000</c:v>
              </c:pt>
              <c:pt idx="2382">
                <c:v>235000</c:v>
              </c:pt>
              <c:pt idx="2383">
                <c:v>480000</c:v>
              </c:pt>
              <c:pt idx="2384">
                <c:v>575000</c:v>
              </c:pt>
              <c:pt idx="2385">
                <c:v>350000</c:v>
              </c:pt>
              <c:pt idx="2386">
                <c:v>259000</c:v>
              </c:pt>
              <c:pt idx="2387">
                <c:v>599000</c:v>
              </c:pt>
              <c:pt idx="2388">
                <c:v>210000</c:v>
              </c:pt>
              <c:pt idx="2389">
                <c:v>1184000</c:v>
              </c:pt>
              <c:pt idx="2390">
                <c:v>545000</c:v>
              </c:pt>
              <c:pt idx="2391">
                <c:v>299995</c:v>
              </c:pt>
              <c:pt idx="2392">
                <c:v>440000</c:v>
              </c:pt>
              <c:pt idx="2393">
                <c:v>699000</c:v>
              </c:pt>
              <c:pt idx="2394">
                <c:v>795000</c:v>
              </c:pt>
              <c:pt idx="2395">
                <c:v>445000</c:v>
              </c:pt>
              <c:pt idx="2396">
                <c:v>397990</c:v>
              </c:pt>
              <c:pt idx="2397">
                <c:v>706000</c:v>
              </c:pt>
              <c:pt idx="2398">
                <c:v>363000</c:v>
              </c:pt>
              <c:pt idx="2399">
                <c:v>850000</c:v>
              </c:pt>
              <c:pt idx="2400">
                <c:v>620000</c:v>
              </c:pt>
              <c:pt idx="2401">
                <c:v>1228000</c:v>
              </c:pt>
              <c:pt idx="2402">
                <c:v>333000</c:v>
              </c:pt>
              <c:pt idx="2403">
                <c:v>743000</c:v>
              </c:pt>
              <c:pt idx="2404">
                <c:v>448000</c:v>
              </c:pt>
              <c:pt idx="2405">
                <c:v>485000</c:v>
              </c:pt>
              <c:pt idx="2406">
                <c:v>489950</c:v>
              </c:pt>
              <c:pt idx="2407">
                <c:v>498500</c:v>
              </c:pt>
              <c:pt idx="2408">
                <c:v>531000</c:v>
              </c:pt>
              <c:pt idx="2409">
                <c:v>670000</c:v>
              </c:pt>
              <c:pt idx="2410">
                <c:v>310000</c:v>
              </c:pt>
              <c:pt idx="2411">
                <c:v>835000</c:v>
              </c:pt>
              <c:pt idx="2412">
                <c:v>1688000</c:v>
              </c:pt>
              <c:pt idx="2413">
                <c:v>495000</c:v>
              </c:pt>
              <c:pt idx="2414">
                <c:v>495000</c:v>
              </c:pt>
              <c:pt idx="2415">
                <c:v>440000</c:v>
              </c:pt>
              <c:pt idx="2416">
                <c:v>280000</c:v>
              </c:pt>
              <c:pt idx="2417">
                <c:v>1070000</c:v>
              </c:pt>
              <c:pt idx="2418">
                <c:v>1034500</c:v>
              </c:pt>
              <c:pt idx="2419">
                <c:v>248000</c:v>
              </c:pt>
              <c:pt idx="2420">
                <c:v>294000</c:v>
              </c:pt>
              <c:pt idx="2421">
                <c:v>561000</c:v>
              </c:pt>
              <c:pt idx="2422">
                <c:v>656500</c:v>
              </c:pt>
              <c:pt idx="2423">
                <c:v>660000</c:v>
              </c:pt>
              <c:pt idx="2424">
                <c:v>370000</c:v>
              </c:pt>
              <c:pt idx="2425">
                <c:v>349950</c:v>
              </c:pt>
              <c:pt idx="2426">
                <c:v>223000</c:v>
              </c:pt>
              <c:pt idx="2427">
                <c:v>560000</c:v>
              </c:pt>
              <c:pt idx="2428">
                <c:v>594000</c:v>
              </c:pt>
              <c:pt idx="2429">
                <c:v>600000</c:v>
              </c:pt>
              <c:pt idx="2430">
                <c:v>315000</c:v>
              </c:pt>
              <c:pt idx="2431">
                <c:v>430000</c:v>
              </c:pt>
              <c:pt idx="2432">
                <c:v>440000</c:v>
              </c:pt>
              <c:pt idx="2433">
                <c:v>312500</c:v>
              </c:pt>
              <c:pt idx="2434">
                <c:v>1240000</c:v>
              </c:pt>
              <c:pt idx="2435">
                <c:v>300000</c:v>
              </c:pt>
              <c:pt idx="2436">
                <c:v>680000</c:v>
              </c:pt>
              <c:pt idx="2437">
                <c:v>336750</c:v>
              </c:pt>
              <c:pt idx="2438">
                <c:v>822500</c:v>
              </c:pt>
              <c:pt idx="2439">
                <c:v>589000</c:v>
              </c:pt>
              <c:pt idx="2440">
                <c:v>863000</c:v>
              </c:pt>
              <c:pt idx="2441">
                <c:v>210000</c:v>
              </c:pt>
              <c:pt idx="2442">
                <c:v>206135</c:v>
              </c:pt>
              <c:pt idx="2443">
                <c:v>1125000</c:v>
              </c:pt>
              <c:pt idx="2444">
                <c:v>285000</c:v>
              </c:pt>
              <c:pt idx="2445">
                <c:v>230000</c:v>
              </c:pt>
              <c:pt idx="2446">
                <c:v>845000</c:v>
              </c:pt>
              <c:pt idx="2447">
                <c:v>350000</c:v>
              </c:pt>
              <c:pt idx="2448">
                <c:v>304000</c:v>
              </c:pt>
              <c:pt idx="2449">
                <c:v>370000</c:v>
              </c:pt>
              <c:pt idx="2450">
                <c:v>810000</c:v>
              </c:pt>
              <c:pt idx="2451">
                <c:v>440000</c:v>
              </c:pt>
              <c:pt idx="2452">
                <c:v>1030000</c:v>
              </c:pt>
              <c:pt idx="2453">
                <c:v>775000</c:v>
              </c:pt>
              <c:pt idx="2454">
                <c:v>1335000</c:v>
              </c:pt>
              <c:pt idx="2455">
                <c:v>235000</c:v>
              </c:pt>
              <c:pt idx="2456">
                <c:v>499950</c:v>
              </c:pt>
              <c:pt idx="2457">
                <c:v>622500</c:v>
              </c:pt>
              <c:pt idx="2458">
                <c:v>300000</c:v>
              </c:pt>
              <c:pt idx="2459">
                <c:v>205000</c:v>
              </c:pt>
              <c:pt idx="2460">
                <c:v>435000</c:v>
              </c:pt>
              <c:pt idx="2461">
                <c:v>697000</c:v>
              </c:pt>
              <c:pt idx="2462">
                <c:v>153000</c:v>
              </c:pt>
              <c:pt idx="2463">
                <c:v>454000</c:v>
              </c:pt>
              <c:pt idx="2464">
                <c:v>345000</c:v>
              </c:pt>
              <c:pt idx="2465">
                <c:v>585000</c:v>
              </c:pt>
              <c:pt idx="2466">
                <c:v>380000</c:v>
              </c:pt>
              <c:pt idx="2467">
                <c:v>250600</c:v>
              </c:pt>
              <c:pt idx="2468">
                <c:v>890000</c:v>
              </c:pt>
              <c:pt idx="2469">
                <c:v>370000</c:v>
              </c:pt>
              <c:pt idx="2470">
                <c:v>369500</c:v>
              </c:pt>
              <c:pt idx="2471">
                <c:v>883000</c:v>
              </c:pt>
              <c:pt idx="2472">
                <c:v>950000</c:v>
              </c:pt>
              <c:pt idx="2473">
                <c:v>615000</c:v>
              </c:pt>
              <c:pt idx="2474">
                <c:v>305000</c:v>
              </c:pt>
              <c:pt idx="2475">
                <c:v>590000</c:v>
              </c:pt>
              <c:pt idx="2476">
                <c:v>485000</c:v>
              </c:pt>
              <c:pt idx="2477">
                <c:v>215000</c:v>
              </c:pt>
              <c:pt idx="2478">
                <c:v>430000</c:v>
              </c:pt>
              <c:pt idx="2479">
                <c:v>324900</c:v>
              </c:pt>
              <c:pt idx="2480">
                <c:v>849900</c:v>
              </c:pt>
              <c:pt idx="2481">
                <c:v>975000</c:v>
              </c:pt>
              <c:pt idx="2482">
                <c:v>910000</c:v>
              </c:pt>
              <c:pt idx="2483">
                <c:v>459950</c:v>
              </c:pt>
              <c:pt idx="2484">
                <c:v>325000</c:v>
              </c:pt>
              <c:pt idx="2485">
                <c:v>513000</c:v>
              </c:pt>
              <c:pt idx="2486">
                <c:v>475000</c:v>
              </c:pt>
              <c:pt idx="2487">
                <c:v>419000</c:v>
              </c:pt>
              <c:pt idx="2488">
                <c:v>760000</c:v>
              </c:pt>
              <c:pt idx="2489">
                <c:v>1120000</c:v>
              </c:pt>
              <c:pt idx="2490">
                <c:v>129000</c:v>
              </c:pt>
              <c:pt idx="2491">
                <c:v>725000</c:v>
              </c:pt>
              <c:pt idx="2492">
                <c:v>580000</c:v>
              </c:pt>
              <c:pt idx="2493">
                <c:v>385000</c:v>
              </c:pt>
              <c:pt idx="2494">
                <c:v>265000</c:v>
              </c:pt>
              <c:pt idx="2495">
                <c:v>1735000</c:v>
              </c:pt>
              <c:pt idx="2496">
                <c:v>330000</c:v>
              </c:pt>
              <c:pt idx="2497">
                <c:v>665000</c:v>
              </c:pt>
              <c:pt idx="2498">
                <c:v>799000</c:v>
              </c:pt>
              <c:pt idx="2499">
                <c:v>589000</c:v>
              </c:pt>
              <c:pt idx="2500">
                <c:v>1695000</c:v>
              </c:pt>
              <c:pt idx="2501">
                <c:v>538000</c:v>
              </c:pt>
              <c:pt idx="2502">
                <c:v>530100</c:v>
              </c:pt>
              <c:pt idx="2503">
                <c:v>718500</c:v>
              </c:pt>
              <c:pt idx="2504">
                <c:v>299000</c:v>
              </c:pt>
              <c:pt idx="2505">
                <c:v>556000</c:v>
              </c:pt>
              <c:pt idx="2506">
                <c:v>171000</c:v>
              </c:pt>
              <c:pt idx="2507">
                <c:v>540000</c:v>
              </c:pt>
              <c:pt idx="2508">
                <c:v>250000</c:v>
              </c:pt>
              <c:pt idx="2509">
                <c:v>795000</c:v>
              </c:pt>
              <c:pt idx="2510">
                <c:v>575000</c:v>
              </c:pt>
              <c:pt idx="2511">
                <c:v>379500</c:v>
              </c:pt>
              <c:pt idx="2512">
                <c:v>385000</c:v>
              </c:pt>
              <c:pt idx="2513">
                <c:v>415500</c:v>
              </c:pt>
              <c:pt idx="2514">
                <c:v>397500</c:v>
              </c:pt>
              <c:pt idx="2515">
                <c:v>530000</c:v>
              </c:pt>
              <c:pt idx="2516">
                <c:v>883000</c:v>
              </c:pt>
              <c:pt idx="2517">
                <c:v>850000</c:v>
              </c:pt>
              <c:pt idx="2518">
                <c:v>496752</c:v>
              </c:pt>
              <c:pt idx="2519">
                <c:v>330000</c:v>
              </c:pt>
              <c:pt idx="2520">
                <c:v>735000</c:v>
              </c:pt>
              <c:pt idx="2521">
                <c:v>525000</c:v>
              </c:pt>
              <c:pt idx="2522">
                <c:v>269950</c:v>
              </c:pt>
              <c:pt idx="2523">
                <c:v>650000</c:v>
              </c:pt>
              <c:pt idx="2524">
                <c:v>520500</c:v>
              </c:pt>
              <c:pt idx="2525">
                <c:v>652500</c:v>
              </c:pt>
              <c:pt idx="2526">
                <c:v>506000</c:v>
              </c:pt>
              <c:pt idx="2527">
                <c:v>416000</c:v>
              </c:pt>
              <c:pt idx="2528">
                <c:v>500000</c:v>
              </c:pt>
              <c:pt idx="2529">
                <c:v>460000</c:v>
              </c:pt>
              <c:pt idx="2530">
                <c:v>371025</c:v>
              </c:pt>
              <c:pt idx="2531">
                <c:v>576000</c:v>
              </c:pt>
              <c:pt idx="2532">
                <c:v>353500</c:v>
              </c:pt>
              <c:pt idx="2533">
                <c:v>1735000</c:v>
              </c:pt>
              <c:pt idx="2534">
                <c:v>183000</c:v>
              </c:pt>
              <c:pt idx="2535">
                <c:v>763101</c:v>
              </c:pt>
              <c:pt idx="2536">
                <c:v>460000</c:v>
              </c:pt>
              <c:pt idx="2537">
                <c:v>825000</c:v>
              </c:pt>
              <c:pt idx="2538">
                <c:v>265000</c:v>
              </c:pt>
              <c:pt idx="2539">
                <c:v>295000</c:v>
              </c:pt>
              <c:pt idx="2540">
                <c:v>418000</c:v>
              </c:pt>
              <c:pt idx="2541">
                <c:v>554000</c:v>
              </c:pt>
              <c:pt idx="2542">
                <c:v>534500</c:v>
              </c:pt>
              <c:pt idx="2543">
                <c:v>690000</c:v>
              </c:pt>
              <c:pt idx="2544">
                <c:v>530000</c:v>
              </c:pt>
              <c:pt idx="2545">
                <c:v>357186</c:v>
              </c:pt>
              <c:pt idx="2546">
                <c:v>300000</c:v>
              </c:pt>
              <c:pt idx="2547">
                <c:v>304000</c:v>
              </c:pt>
              <c:pt idx="2548">
                <c:v>385000</c:v>
              </c:pt>
              <c:pt idx="2549">
                <c:v>415000</c:v>
              </c:pt>
              <c:pt idx="2550">
                <c:v>963000</c:v>
              </c:pt>
              <c:pt idx="2551">
                <c:v>792500</c:v>
              </c:pt>
              <c:pt idx="2552">
                <c:v>309212</c:v>
              </c:pt>
              <c:pt idx="2553">
                <c:v>235000</c:v>
              </c:pt>
              <c:pt idx="2554">
                <c:v>667000</c:v>
              </c:pt>
              <c:pt idx="2555">
                <c:v>470000</c:v>
              </c:pt>
              <c:pt idx="2556">
                <c:v>375000</c:v>
              </c:pt>
              <c:pt idx="2557">
                <c:v>410000</c:v>
              </c:pt>
              <c:pt idx="2558">
                <c:v>566000</c:v>
              </c:pt>
              <c:pt idx="2559">
                <c:v>680000</c:v>
              </c:pt>
              <c:pt idx="2560">
                <c:v>332000</c:v>
              </c:pt>
              <c:pt idx="2561">
                <c:v>902000</c:v>
              </c:pt>
              <c:pt idx="2562">
                <c:v>500000</c:v>
              </c:pt>
              <c:pt idx="2563">
                <c:v>445000</c:v>
              </c:pt>
              <c:pt idx="2564">
                <c:v>825000</c:v>
              </c:pt>
              <c:pt idx="2565">
                <c:v>1095000</c:v>
              </c:pt>
              <c:pt idx="2566">
                <c:v>277000</c:v>
              </c:pt>
              <c:pt idx="2567">
                <c:v>545000</c:v>
              </c:pt>
              <c:pt idx="2568">
                <c:v>435000</c:v>
              </c:pt>
              <c:pt idx="2569">
                <c:v>638000</c:v>
              </c:pt>
              <c:pt idx="2570">
                <c:v>418000</c:v>
              </c:pt>
              <c:pt idx="2571">
                <c:v>499000</c:v>
              </c:pt>
              <c:pt idx="2572">
                <c:v>150000</c:v>
              </c:pt>
              <c:pt idx="2573">
                <c:v>759950</c:v>
              </c:pt>
              <c:pt idx="2574">
                <c:v>427000</c:v>
              </c:pt>
              <c:pt idx="2575">
                <c:v>632500</c:v>
              </c:pt>
              <c:pt idx="2576">
                <c:v>660000</c:v>
              </c:pt>
              <c:pt idx="2577">
                <c:v>862000</c:v>
              </c:pt>
              <c:pt idx="2578">
                <c:v>524000</c:v>
              </c:pt>
              <c:pt idx="2579">
                <c:v>470000</c:v>
              </c:pt>
              <c:pt idx="2580">
                <c:v>385000</c:v>
              </c:pt>
              <c:pt idx="2581">
                <c:v>575000</c:v>
              </c:pt>
              <c:pt idx="2582">
                <c:v>220000</c:v>
              </c:pt>
              <c:pt idx="2583">
                <c:v>460000</c:v>
              </c:pt>
              <c:pt idx="2584">
                <c:v>1712500</c:v>
              </c:pt>
              <c:pt idx="2585">
                <c:v>175000</c:v>
              </c:pt>
              <c:pt idx="2586">
                <c:v>465000</c:v>
              </c:pt>
              <c:pt idx="2587">
                <c:v>552000</c:v>
              </c:pt>
              <c:pt idx="2588">
                <c:v>565000</c:v>
              </c:pt>
              <c:pt idx="2589">
                <c:v>518000</c:v>
              </c:pt>
              <c:pt idx="2590">
                <c:v>899950</c:v>
              </c:pt>
              <c:pt idx="2591">
                <c:v>373000</c:v>
              </c:pt>
              <c:pt idx="2592">
                <c:v>385000</c:v>
              </c:pt>
              <c:pt idx="2593">
                <c:v>245000</c:v>
              </c:pt>
              <c:pt idx="2594">
                <c:v>375000</c:v>
              </c:pt>
              <c:pt idx="2595">
                <c:v>699850</c:v>
              </c:pt>
              <c:pt idx="2596">
                <c:v>450000</c:v>
              </c:pt>
              <c:pt idx="2597">
                <c:v>455000</c:v>
              </c:pt>
              <c:pt idx="2598">
                <c:v>650000</c:v>
              </c:pt>
              <c:pt idx="2599">
                <c:v>378000</c:v>
              </c:pt>
              <c:pt idx="2600">
                <c:v>220000</c:v>
              </c:pt>
              <c:pt idx="2601">
                <c:v>285500</c:v>
              </c:pt>
              <c:pt idx="2602">
                <c:v>340000</c:v>
              </c:pt>
              <c:pt idx="2603">
                <c:v>921000</c:v>
              </c:pt>
              <c:pt idx="2604">
                <c:v>375000</c:v>
              </c:pt>
              <c:pt idx="2605">
                <c:v>999000</c:v>
              </c:pt>
              <c:pt idx="2606">
                <c:v>335000</c:v>
              </c:pt>
              <c:pt idx="2607">
                <c:v>1920000</c:v>
              </c:pt>
              <c:pt idx="2608">
                <c:v>385000</c:v>
              </c:pt>
              <c:pt idx="2609">
                <c:v>850000</c:v>
              </c:pt>
              <c:pt idx="2610">
                <c:v>429000</c:v>
              </c:pt>
              <c:pt idx="2611">
                <c:v>523950</c:v>
              </c:pt>
              <c:pt idx="2612">
                <c:v>798800</c:v>
              </c:pt>
              <c:pt idx="2613">
                <c:v>284000</c:v>
              </c:pt>
              <c:pt idx="2614">
                <c:v>852880</c:v>
              </c:pt>
              <c:pt idx="2615">
                <c:v>320000</c:v>
              </c:pt>
              <c:pt idx="2616">
                <c:v>749995</c:v>
              </c:pt>
              <c:pt idx="2617">
                <c:v>468500</c:v>
              </c:pt>
              <c:pt idx="2618">
                <c:v>492500</c:v>
              </c:pt>
              <c:pt idx="2619">
                <c:v>685000</c:v>
              </c:pt>
              <c:pt idx="2620">
                <c:v>542525</c:v>
              </c:pt>
              <c:pt idx="2621">
                <c:v>435000</c:v>
              </c:pt>
              <c:pt idx="2622">
                <c:v>242000</c:v>
              </c:pt>
              <c:pt idx="2623">
                <c:v>325000</c:v>
              </c:pt>
              <c:pt idx="2624">
                <c:v>837700</c:v>
              </c:pt>
              <c:pt idx="2625">
                <c:v>210000</c:v>
              </c:pt>
              <c:pt idx="2626">
                <c:v>187500</c:v>
              </c:pt>
              <c:pt idx="2627">
                <c:v>560000</c:v>
              </c:pt>
              <c:pt idx="2628">
                <c:v>272000</c:v>
              </c:pt>
              <c:pt idx="2629">
                <c:v>235000</c:v>
              </c:pt>
              <c:pt idx="2630">
                <c:v>259000</c:v>
              </c:pt>
              <c:pt idx="2631">
                <c:v>866059</c:v>
              </c:pt>
              <c:pt idx="2632">
                <c:v>473000</c:v>
              </c:pt>
              <c:pt idx="2633">
                <c:v>405000</c:v>
              </c:pt>
              <c:pt idx="2634">
                <c:v>870000</c:v>
              </c:pt>
              <c:pt idx="2635">
                <c:v>475000</c:v>
              </c:pt>
              <c:pt idx="2636">
                <c:v>499500</c:v>
              </c:pt>
              <c:pt idx="2637">
                <c:v>386000</c:v>
              </c:pt>
              <c:pt idx="2638">
                <c:v>458000</c:v>
              </c:pt>
              <c:pt idx="2639">
                <c:v>550000</c:v>
              </c:pt>
              <c:pt idx="2640">
                <c:v>605500</c:v>
              </c:pt>
              <c:pt idx="2641">
                <c:v>421000</c:v>
              </c:pt>
              <c:pt idx="2642">
                <c:v>536000</c:v>
              </c:pt>
              <c:pt idx="2643">
                <c:v>247200</c:v>
              </c:pt>
              <c:pt idx="2644">
                <c:v>250000</c:v>
              </c:pt>
              <c:pt idx="2645">
                <c:v>204950</c:v>
              </c:pt>
              <c:pt idx="2646">
                <c:v>430000</c:v>
              </c:pt>
              <c:pt idx="2647">
                <c:v>250000</c:v>
              </c:pt>
              <c:pt idx="2648">
                <c:v>260000</c:v>
              </c:pt>
              <c:pt idx="2649">
                <c:v>547000</c:v>
              </c:pt>
              <c:pt idx="2650">
                <c:v>379900</c:v>
              </c:pt>
              <c:pt idx="2651">
                <c:v>738500</c:v>
              </c:pt>
              <c:pt idx="2652">
                <c:v>545000</c:v>
              </c:pt>
              <c:pt idx="2653">
                <c:v>342000</c:v>
              </c:pt>
              <c:pt idx="2654">
                <c:v>4668000</c:v>
              </c:pt>
              <c:pt idx="2655">
                <c:v>170000</c:v>
              </c:pt>
              <c:pt idx="2656">
                <c:v>616000</c:v>
              </c:pt>
              <c:pt idx="2657">
                <c:v>640000</c:v>
              </c:pt>
              <c:pt idx="2658">
                <c:v>332000</c:v>
              </c:pt>
              <c:pt idx="2659">
                <c:v>1010000</c:v>
              </c:pt>
              <c:pt idx="2660">
                <c:v>380000</c:v>
              </c:pt>
              <c:pt idx="2661">
                <c:v>415000</c:v>
              </c:pt>
              <c:pt idx="2662">
                <c:v>1008000</c:v>
              </c:pt>
              <c:pt idx="2663">
                <c:v>669000</c:v>
              </c:pt>
              <c:pt idx="2664">
                <c:v>260000</c:v>
              </c:pt>
              <c:pt idx="2665">
                <c:v>854000</c:v>
              </c:pt>
              <c:pt idx="2666">
                <c:v>605000</c:v>
              </c:pt>
              <c:pt idx="2667">
                <c:v>320000</c:v>
              </c:pt>
              <c:pt idx="2668">
                <c:v>229950</c:v>
              </c:pt>
              <c:pt idx="2669">
                <c:v>255000</c:v>
              </c:pt>
              <c:pt idx="2670">
                <c:v>1170000</c:v>
              </c:pt>
              <c:pt idx="2671">
                <c:v>479000</c:v>
              </c:pt>
              <c:pt idx="2672">
                <c:v>1200000</c:v>
              </c:pt>
              <c:pt idx="2673">
                <c:v>472000</c:v>
              </c:pt>
              <c:pt idx="2674">
                <c:v>198000</c:v>
              </c:pt>
              <c:pt idx="2675">
                <c:v>440000</c:v>
              </c:pt>
              <c:pt idx="2676">
                <c:v>506000</c:v>
              </c:pt>
              <c:pt idx="2677">
                <c:v>382500</c:v>
              </c:pt>
              <c:pt idx="2678">
                <c:v>269500</c:v>
              </c:pt>
              <c:pt idx="2679">
                <c:v>560000</c:v>
              </c:pt>
              <c:pt idx="2680">
                <c:v>840000</c:v>
              </c:pt>
              <c:pt idx="2681">
                <c:v>479500</c:v>
              </c:pt>
              <c:pt idx="2682">
                <c:v>402000</c:v>
              </c:pt>
              <c:pt idx="2683">
                <c:v>549000</c:v>
              </c:pt>
              <c:pt idx="2684">
                <c:v>449950</c:v>
              </c:pt>
              <c:pt idx="2685">
                <c:v>493000</c:v>
              </c:pt>
              <c:pt idx="2686">
                <c:v>142500</c:v>
              </c:pt>
              <c:pt idx="2687">
                <c:v>250000</c:v>
              </c:pt>
              <c:pt idx="2688">
                <c:v>729000</c:v>
              </c:pt>
              <c:pt idx="2689">
                <c:v>465000</c:v>
              </c:pt>
              <c:pt idx="2690">
                <c:v>465000</c:v>
              </c:pt>
              <c:pt idx="2691">
                <c:v>280000</c:v>
              </c:pt>
              <c:pt idx="2692">
                <c:v>675000</c:v>
              </c:pt>
              <c:pt idx="2693">
                <c:v>667500</c:v>
              </c:pt>
              <c:pt idx="2694">
                <c:v>809000</c:v>
              </c:pt>
              <c:pt idx="2695">
                <c:v>400000</c:v>
              </c:pt>
              <c:pt idx="2696">
                <c:v>310000</c:v>
              </c:pt>
              <c:pt idx="2697">
                <c:v>435000</c:v>
              </c:pt>
              <c:pt idx="2698">
                <c:v>465950</c:v>
              </c:pt>
              <c:pt idx="2699">
                <c:v>1538000</c:v>
              </c:pt>
              <c:pt idx="2700">
                <c:v>253000</c:v>
              </c:pt>
              <c:pt idx="2701">
                <c:v>330000</c:v>
              </c:pt>
              <c:pt idx="2702">
                <c:v>554000</c:v>
              </c:pt>
              <c:pt idx="2703">
                <c:v>350000</c:v>
              </c:pt>
              <c:pt idx="2704">
                <c:v>294999</c:v>
              </c:pt>
              <c:pt idx="2705">
                <c:v>1185001</c:v>
              </c:pt>
              <c:pt idx="2706">
                <c:v>752000</c:v>
              </c:pt>
              <c:pt idx="2707">
                <c:v>451000</c:v>
              </c:pt>
              <c:pt idx="2708">
                <c:v>725000</c:v>
              </c:pt>
              <c:pt idx="2709">
                <c:v>345000</c:v>
              </c:pt>
              <c:pt idx="2710">
                <c:v>206000</c:v>
              </c:pt>
              <c:pt idx="2711">
                <c:v>2027000</c:v>
              </c:pt>
              <c:pt idx="2712">
                <c:v>2475000</c:v>
              </c:pt>
              <c:pt idx="2713">
                <c:v>1728000</c:v>
              </c:pt>
              <c:pt idx="2714">
                <c:v>580000</c:v>
              </c:pt>
              <c:pt idx="2715">
                <c:v>430000</c:v>
              </c:pt>
              <c:pt idx="2716">
                <c:v>720000</c:v>
              </c:pt>
              <c:pt idx="2717">
                <c:v>824000</c:v>
              </c:pt>
              <c:pt idx="2718">
                <c:v>936000</c:v>
              </c:pt>
              <c:pt idx="2719">
                <c:v>535000</c:v>
              </c:pt>
              <c:pt idx="2720">
                <c:v>286800</c:v>
              </c:pt>
              <c:pt idx="2721">
                <c:v>350000</c:v>
              </c:pt>
              <c:pt idx="2722">
                <c:v>345000</c:v>
              </c:pt>
              <c:pt idx="2723">
                <c:v>435000</c:v>
              </c:pt>
              <c:pt idx="2724">
                <c:v>1555000</c:v>
              </c:pt>
              <c:pt idx="2725">
                <c:v>1325000</c:v>
              </c:pt>
              <c:pt idx="2726">
                <c:v>461000</c:v>
              </c:pt>
              <c:pt idx="2727">
                <c:v>770000</c:v>
              </c:pt>
              <c:pt idx="2728">
                <c:v>1384000</c:v>
              </c:pt>
              <c:pt idx="2729">
                <c:v>330000</c:v>
              </c:pt>
              <c:pt idx="2730">
                <c:v>322500</c:v>
              </c:pt>
              <c:pt idx="2731">
                <c:v>1600000</c:v>
              </c:pt>
              <c:pt idx="2732">
                <c:v>475000</c:v>
              </c:pt>
              <c:pt idx="2733">
                <c:v>250275</c:v>
              </c:pt>
              <c:pt idx="2734">
                <c:v>274500</c:v>
              </c:pt>
              <c:pt idx="2735">
                <c:v>284950</c:v>
              </c:pt>
              <c:pt idx="2736">
                <c:v>264950</c:v>
              </c:pt>
              <c:pt idx="2737">
                <c:v>242000</c:v>
              </c:pt>
              <c:pt idx="2738">
                <c:v>913000</c:v>
              </c:pt>
              <c:pt idx="2739">
                <c:v>555000</c:v>
              </c:pt>
              <c:pt idx="2740">
                <c:v>711000</c:v>
              </c:pt>
              <c:pt idx="2741">
                <c:v>403500</c:v>
              </c:pt>
              <c:pt idx="2742">
                <c:v>975000</c:v>
              </c:pt>
              <c:pt idx="2743">
                <c:v>253779</c:v>
              </c:pt>
              <c:pt idx="2744">
                <c:v>384400</c:v>
              </c:pt>
              <c:pt idx="2745">
                <c:v>646000</c:v>
              </c:pt>
              <c:pt idx="2746">
                <c:v>415000</c:v>
              </c:pt>
              <c:pt idx="2747">
                <c:v>764000</c:v>
              </c:pt>
              <c:pt idx="2748">
                <c:v>507000</c:v>
              </c:pt>
              <c:pt idx="2749">
                <c:v>545500</c:v>
              </c:pt>
              <c:pt idx="2750">
                <c:v>450000</c:v>
              </c:pt>
              <c:pt idx="2751">
                <c:v>264000</c:v>
              </c:pt>
              <c:pt idx="2752">
                <c:v>650000</c:v>
              </c:pt>
              <c:pt idx="2753">
                <c:v>365000</c:v>
              </c:pt>
              <c:pt idx="2754">
                <c:v>343566</c:v>
              </c:pt>
              <c:pt idx="2755">
                <c:v>375000</c:v>
              </c:pt>
              <c:pt idx="2756">
                <c:v>295000</c:v>
              </c:pt>
              <c:pt idx="2757">
                <c:v>325000</c:v>
              </c:pt>
              <c:pt idx="2758">
                <c:v>265000</c:v>
              </c:pt>
              <c:pt idx="2759">
                <c:v>562000</c:v>
              </c:pt>
              <c:pt idx="2760">
                <c:v>540000</c:v>
              </c:pt>
              <c:pt idx="2761">
                <c:v>4489000</c:v>
              </c:pt>
              <c:pt idx="2762">
                <c:v>279950</c:v>
              </c:pt>
              <c:pt idx="2763">
                <c:v>540000</c:v>
              </c:pt>
              <c:pt idx="2764">
                <c:v>310000</c:v>
              </c:pt>
              <c:pt idx="2765">
                <c:v>190000</c:v>
              </c:pt>
              <c:pt idx="2766">
                <c:v>440000</c:v>
              </c:pt>
              <c:pt idx="2767">
                <c:v>1400000</c:v>
              </c:pt>
              <c:pt idx="2768">
                <c:v>230000</c:v>
              </c:pt>
              <c:pt idx="2769">
                <c:v>455000</c:v>
              </c:pt>
              <c:pt idx="2770">
                <c:v>175000</c:v>
              </c:pt>
              <c:pt idx="2771">
                <c:v>650000</c:v>
              </c:pt>
              <c:pt idx="2772">
                <c:v>3000000</c:v>
              </c:pt>
              <c:pt idx="2773">
                <c:v>192500</c:v>
              </c:pt>
              <c:pt idx="2774">
                <c:v>239950</c:v>
              </c:pt>
              <c:pt idx="2775">
                <c:v>175000</c:v>
              </c:pt>
              <c:pt idx="2776">
                <c:v>850000</c:v>
              </c:pt>
              <c:pt idx="2777">
                <c:v>410000</c:v>
              </c:pt>
              <c:pt idx="2778">
                <c:v>570000</c:v>
              </c:pt>
              <c:pt idx="2779">
                <c:v>469000</c:v>
              </c:pt>
              <c:pt idx="2780">
                <c:v>559000</c:v>
              </c:pt>
              <c:pt idx="2781">
                <c:v>739888</c:v>
              </c:pt>
              <c:pt idx="2782">
                <c:v>568450</c:v>
              </c:pt>
              <c:pt idx="2783">
                <c:v>240000</c:v>
              </c:pt>
              <c:pt idx="2784">
                <c:v>574950</c:v>
              </c:pt>
              <c:pt idx="2785">
                <c:v>180000</c:v>
              </c:pt>
              <c:pt idx="2786">
                <c:v>1160000</c:v>
              </c:pt>
              <c:pt idx="2787">
                <c:v>300000</c:v>
              </c:pt>
              <c:pt idx="2788">
                <c:v>630000</c:v>
              </c:pt>
              <c:pt idx="2789">
                <c:v>507000</c:v>
              </c:pt>
              <c:pt idx="2790">
                <c:v>287500</c:v>
              </c:pt>
              <c:pt idx="2791">
                <c:v>688000</c:v>
              </c:pt>
              <c:pt idx="2792">
                <c:v>424000</c:v>
              </c:pt>
              <c:pt idx="2793">
                <c:v>400000</c:v>
              </c:pt>
              <c:pt idx="2794">
                <c:v>620000</c:v>
              </c:pt>
              <c:pt idx="2795">
                <c:v>300000</c:v>
              </c:pt>
              <c:pt idx="2796">
                <c:v>615000</c:v>
              </c:pt>
              <c:pt idx="2797">
                <c:v>206000</c:v>
              </c:pt>
              <c:pt idx="2798">
                <c:v>515500</c:v>
              </c:pt>
              <c:pt idx="2799">
                <c:v>554000</c:v>
              </c:pt>
              <c:pt idx="2800">
                <c:v>825000</c:v>
              </c:pt>
              <c:pt idx="2801">
                <c:v>855000</c:v>
              </c:pt>
              <c:pt idx="2802">
                <c:v>315000</c:v>
              </c:pt>
              <c:pt idx="2803">
                <c:v>299000</c:v>
              </c:pt>
              <c:pt idx="2804">
                <c:v>650000</c:v>
              </c:pt>
              <c:pt idx="2805">
                <c:v>465000</c:v>
              </c:pt>
              <c:pt idx="2806">
                <c:v>535000</c:v>
              </c:pt>
              <c:pt idx="2807">
                <c:v>564000</c:v>
              </c:pt>
              <c:pt idx="2808">
                <c:v>515000</c:v>
              </c:pt>
              <c:pt idx="2809">
                <c:v>580000</c:v>
              </c:pt>
              <c:pt idx="2810">
                <c:v>309000</c:v>
              </c:pt>
              <c:pt idx="2811">
                <c:v>536751</c:v>
              </c:pt>
              <c:pt idx="2812">
                <c:v>415000</c:v>
              </c:pt>
              <c:pt idx="2813">
                <c:v>267000</c:v>
              </c:pt>
              <c:pt idx="2814">
                <c:v>820000</c:v>
              </c:pt>
              <c:pt idx="2815">
                <c:v>1399950</c:v>
              </c:pt>
              <c:pt idx="2816">
                <c:v>485000</c:v>
              </c:pt>
              <c:pt idx="2817">
                <c:v>482000</c:v>
              </c:pt>
              <c:pt idx="2818">
                <c:v>535000</c:v>
              </c:pt>
              <c:pt idx="2819">
                <c:v>690000</c:v>
              </c:pt>
              <c:pt idx="2820">
                <c:v>576000</c:v>
              </c:pt>
              <c:pt idx="2821">
                <c:v>378750</c:v>
              </c:pt>
              <c:pt idx="2822">
                <c:v>269900</c:v>
              </c:pt>
              <c:pt idx="2823">
                <c:v>210000</c:v>
              </c:pt>
              <c:pt idx="2824">
                <c:v>429900</c:v>
              </c:pt>
              <c:pt idx="2825">
                <c:v>1525000</c:v>
              </c:pt>
              <c:pt idx="2826">
                <c:v>360000</c:v>
              </c:pt>
              <c:pt idx="2827">
                <c:v>405000</c:v>
              </c:pt>
              <c:pt idx="2828">
                <c:v>450000</c:v>
              </c:pt>
              <c:pt idx="2829">
                <c:v>703000</c:v>
              </c:pt>
              <c:pt idx="2830">
                <c:v>661000</c:v>
              </c:pt>
              <c:pt idx="2831">
                <c:v>580000</c:v>
              </c:pt>
              <c:pt idx="2832">
                <c:v>464000</c:v>
              </c:pt>
              <c:pt idx="2833">
                <c:v>945000</c:v>
              </c:pt>
              <c:pt idx="2834">
                <c:v>659500</c:v>
              </c:pt>
              <c:pt idx="2835">
                <c:v>200000</c:v>
              </c:pt>
              <c:pt idx="2836">
                <c:v>280000</c:v>
              </c:pt>
              <c:pt idx="2837">
                <c:v>1325000</c:v>
              </c:pt>
              <c:pt idx="2838">
                <c:v>346150</c:v>
              </c:pt>
              <c:pt idx="2839">
                <c:v>197500</c:v>
              </c:pt>
              <c:pt idx="2840">
                <c:v>799000</c:v>
              </c:pt>
              <c:pt idx="2841">
                <c:v>1309500</c:v>
              </c:pt>
              <c:pt idx="2842">
                <c:v>350000</c:v>
              </c:pt>
              <c:pt idx="2843">
                <c:v>720000</c:v>
              </c:pt>
              <c:pt idx="2844">
                <c:v>519000</c:v>
              </c:pt>
              <c:pt idx="2845">
                <c:v>590300</c:v>
              </c:pt>
              <c:pt idx="2846">
                <c:v>2200000</c:v>
              </c:pt>
              <c:pt idx="2847">
                <c:v>410000</c:v>
              </c:pt>
              <c:pt idx="2848">
                <c:v>437000</c:v>
              </c:pt>
              <c:pt idx="2849">
                <c:v>221000</c:v>
              </c:pt>
              <c:pt idx="2850">
                <c:v>380000</c:v>
              </c:pt>
              <c:pt idx="2851">
                <c:v>506000</c:v>
              </c:pt>
              <c:pt idx="2852">
                <c:v>395000</c:v>
              </c:pt>
              <c:pt idx="2853">
                <c:v>285000</c:v>
              </c:pt>
              <c:pt idx="2854">
                <c:v>311000</c:v>
              </c:pt>
              <c:pt idx="2855">
                <c:v>520000</c:v>
              </c:pt>
              <c:pt idx="2856">
                <c:v>435000</c:v>
              </c:pt>
              <c:pt idx="2857">
                <c:v>120000</c:v>
              </c:pt>
              <c:pt idx="2858">
                <c:v>1440000</c:v>
              </c:pt>
              <c:pt idx="2859">
                <c:v>186000</c:v>
              </c:pt>
              <c:pt idx="2860">
                <c:v>756000</c:v>
              </c:pt>
              <c:pt idx="2861">
                <c:v>248000</c:v>
              </c:pt>
              <c:pt idx="2862">
                <c:v>287000</c:v>
              </c:pt>
              <c:pt idx="2863">
                <c:v>510000</c:v>
              </c:pt>
              <c:pt idx="2864">
                <c:v>249000</c:v>
              </c:pt>
              <c:pt idx="2865">
                <c:v>340000</c:v>
              </c:pt>
              <c:pt idx="2866">
                <c:v>399888</c:v>
              </c:pt>
              <c:pt idx="2867">
                <c:v>440000</c:v>
              </c:pt>
              <c:pt idx="2868">
                <c:v>899000</c:v>
              </c:pt>
              <c:pt idx="2869">
                <c:v>540500</c:v>
              </c:pt>
              <c:pt idx="2870">
                <c:v>385000</c:v>
              </c:pt>
              <c:pt idx="2871">
                <c:v>558000</c:v>
              </c:pt>
              <c:pt idx="2872">
                <c:v>600000</c:v>
              </c:pt>
              <c:pt idx="2873">
                <c:v>450000</c:v>
              </c:pt>
              <c:pt idx="2874">
                <c:v>232500</c:v>
              </c:pt>
              <c:pt idx="2875">
                <c:v>436000</c:v>
              </c:pt>
              <c:pt idx="2876">
                <c:v>240000</c:v>
              </c:pt>
              <c:pt idx="2877">
                <c:v>489950</c:v>
              </c:pt>
              <c:pt idx="2878">
                <c:v>680000</c:v>
              </c:pt>
              <c:pt idx="2879">
                <c:v>1068000</c:v>
              </c:pt>
              <c:pt idx="2880">
                <c:v>352450</c:v>
              </c:pt>
              <c:pt idx="2881">
                <c:v>335000</c:v>
              </c:pt>
              <c:pt idx="2882">
                <c:v>549000</c:v>
              </c:pt>
              <c:pt idx="2883">
                <c:v>1240000</c:v>
              </c:pt>
              <c:pt idx="2884">
                <c:v>618250</c:v>
              </c:pt>
              <c:pt idx="2885">
                <c:v>1815000</c:v>
              </c:pt>
              <c:pt idx="2886">
                <c:v>850000</c:v>
              </c:pt>
              <c:pt idx="2887">
                <c:v>930000</c:v>
              </c:pt>
              <c:pt idx="2888">
                <c:v>505000</c:v>
              </c:pt>
              <c:pt idx="2889">
                <c:v>925000</c:v>
              </c:pt>
              <c:pt idx="2890">
                <c:v>275000</c:v>
              </c:pt>
              <c:pt idx="2891">
                <c:v>499000</c:v>
              </c:pt>
              <c:pt idx="2892">
                <c:v>507000</c:v>
              </c:pt>
              <c:pt idx="2893">
                <c:v>619850</c:v>
              </c:pt>
              <c:pt idx="2894">
                <c:v>500000</c:v>
              </c:pt>
              <c:pt idx="2895">
                <c:v>310000</c:v>
              </c:pt>
              <c:pt idx="2896">
                <c:v>646000</c:v>
              </c:pt>
              <c:pt idx="2897">
                <c:v>265000</c:v>
              </c:pt>
              <c:pt idx="2898">
                <c:v>475000</c:v>
              </c:pt>
              <c:pt idx="2899">
                <c:v>600000</c:v>
              </c:pt>
              <c:pt idx="2900">
                <c:v>470000</c:v>
              </c:pt>
              <c:pt idx="2901">
                <c:v>319950</c:v>
              </c:pt>
              <c:pt idx="2902">
                <c:v>712000</c:v>
              </c:pt>
              <c:pt idx="2903">
                <c:v>775000</c:v>
              </c:pt>
              <c:pt idx="2904">
                <c:v>390000</c:v>
              </c:pt>
              <c:pt idx="2905">
                <c:v>585000</c:v>
              </c:pt>
              <c:pt idx="2906">
                <c:v>1027000</c:v>
              </c:pt>
              <c:pt idx="2907">
                <c:v>232603</c:v>
              </c:pt>
              <c:pt idx="2908">
                <c:v>543000</c:v>
              </c:pt>
              <c:pt idx="2909">
                <c:v>607500</c:v>
              </c:pt>
              <c:pt idx="2910">
                <c:v>750000</c:v>
              </c:pt>
              <c:pt idx="2911">
                <c:v>728050</c:v>
              </c:pt>
              <c:pt idx="2912">
                <c:v>734990</c:v>
              </c:pt>
              <c:pt idx="2913">
                <c:v>330000</c:v>
              </c:pt>
              <c:pt idx="2914">
                <c:v>605000</c:v>
              </c:pt>
              <c:pt idx="2915">
                <c:v>441000</c:v>
              </c:pt>
              <c:pt idx="2916">
                <c:v>650000</c:v>
              </c:pt>
              <c:pt idx="2917">
                <c:v>1950000</c:v>
              </c:pt>
              <c:pt idx="2918">
                <c:v>395000</c:v>
              </c:pt>
              <c:pt idx="2919">
                <c:v>245000</c:v>
              </c:pt>
              <c:pt idx="2920">
                <c:v>905000</c:v>
              </c:pt>
              <c:pt idx="2921">
                <c:v>660000</c:v>
              </c:pt>
              <c:pt idx="2922">
                <c:v>378000</c:v>
              </c:pt>
              <c:pt idx="2923">
                <c:v>600000</c:v>
              </c:pt>
              <c:pt idx="2924">
                <c:v>632500</c:v>
              </c:pt>
              <c:pt idx="2925">
                <c:v>210000</c:v>
              </c:pt>
              <c:pt idx="2926">
                <c:v>754800</c:v>
              </c:pt>
              <c:pt idx="2927">
                <c:v>175000</c:v>
              </c:pt>
              <c:pt idx="2928">
                <c:v>455000</c:v>
              </c:pt>
              <c:pt idx="2929">
                <c:v>450000</c:v>
              </c:pt>
              <c:pt idx="2930">
                <c:v>790000</c:v>
              </c:pt>
              <c:pt idx="2931">
                <c:v>480000</c:v>
              </c:pt>
              <c:pt idx="2932">
                <c:v>850000</c:v>
              </c:pt>
              <c:pt idx="2933">
                <c:v>725000</c:v>
              </c:pt>
              <c:pt idx="2934">
                <c:v>380000</c:v>
              </c:pt>
              <c:pt idx="2935">
                <c:v>979000</c:v>
              </c:pt>
              <c:pt idx="2936">
                <c:v>359950</c:v>
              </c:pt>
              <c:pt idx="2937">
                <c:v>665900</c:v>
              </c:pt>
              <c:pt idx="2938">
                <c:v>812000</c:v>
              </c:pt>
              <c:pt idx="2939">
                <c:v>203000</c:v>
              </c:pt>
              <c:pt idx="2940">
                <c:v>456000</c:v>
              </c:pt>
              <c:pt idx="2941">
                <c:v>547000</c:v>
              </c:pt>
              <c:pt idx="2942">
                <c:v>280000</c:v>
              </c:pt>
              <c:pt idx="2943">
                <c:v>640000</c:v>
              </c:pt>
              <c:pt idx="2944">
                <c:v>477000</c:v>
              </c:pt>
              <c:pt idx="2945">
                <c:v>455000</c:v>
              </c:pt>
              <c:pt idx="2946">
                <c:v>587206</c:v>
              </c:pt>
              <c:pt idx="2947">
                <c:v>425000</c:v>
              </c:pt>
              <c:pt idx="2948">
                <c:v>511500</c:v>
              </c:pt>
              <c:pt idx="2949">
                <c:v>218000</c:v>
              </c:pt>
              <c:pt idx="2950">
                <c:v>332000</c:v>
              </c:pt>
              <c:pt idx="2951">
                <c:v>291000</c:v>
              </c:pt>
              <c:pt idx="2952">
                <c:v>279000</c:v>
              </c:pt>
              <c:pt idx="2953">
                <c:v>950000</c:v>
              </c:pt>
              <c:pt idx="2954">
                <c:v>970500</c:v>
              </c:pt>
              <c:pt idx="2955">
                <c:v>412000</c:v>
              </c:pt>
              <c:pt idx="2956">
                <c:v>400000</c:v>
              </c:pt>
              <c:pt idx="2957">
                <c:v>200000</c:v>
              </c:pt>
              <c:pt idx="2958">
                <c:v>397000</c:v>
              </c:pt>
              <c:pt idx="2959">
                <c:v>715000</c:v>
              </c:pt>
              <c:pt idx="2960">
                <c:v>371000</c:v>
              </c:pt>
              <c:pt idx="2961">
                <c:v>458000</c:v>
              </c:pt>
              <c:pt idx="2962">
                <c:v>436500</c:v>
              </c:pt>
              <c:pt idx="2963">
                <c:v>329950</c:v>
              </c:pt>
              <c:pt idx="2964">
                <c:v>950000</c:v>
              </c:pt>
              <c:pt idx="2965">
                <c:v>282000</c:v>
              </c:pt>
              <c:pt idx="2966">
                <c:v>250000</c:v>
              </c:pt>
              <c:pt idx="2967">
                <c:v>1135000</c:v>
              </c:pt>
              <c:pt idx="2968">
                <c:v>400000</c:v>
              </c:pt>
              <c:pt idx="2969">
                <c:v>681500</c:v>
              </c:pt>
              <c:pt idx="2970">
                <c:v>200000</c:v>
              </c:pt>
              <c:pt idx="2971">
                <c:v>1300000</c:v>
              </c:pt>
              <c:pt idx="2972">
                <c:v>1462497</c:v>
              </c:pt>
              <c:pt idx="2973">
                <c:v>995000</c:v>
              </c:pt>
              <c:pt idx="2974">
                <c:v>355000</c:v>
              </c:pt>
              <c:pt idx="2975">
                <c:v>425000</c:v>
              </c:pt>
              <c:pt idx="2976">
                <c:v>869000</c:v>
              </c:pt>
              <c:pt idx="2977">
                <c:v>915000</c:v>
              </c:pt>
              <c:pt idx="2978">
                <c:v>2110000</c:v>
              </c:pt>
              <c:pt idx="2979">
                <c:v>925000</c:v>
              </c:pt>
              <c:pt idx="2980">
                <c:v>2400000</c:v>
              </c:pt>
              <c:pt idx="2981">
                <c:v>390000</c:v>
              </c:pt>
              <c:pt idx="2982">
                <c:v>330000</c:v>
              </c:pt>
              <c:pt idx="2983">
                <c:v>482500</c:v>
              </c:pt>
              <c:pt idx="2984">
                <c:v>525000</c:v>
              </c:pt>
              <c:pt idx="2985">
                <c:v>237000</c:v>
              </c:pt>
              <c:pt idx="2986">
                <c:v>205000</c:v>
              </c:pt>
              <c:pt idx="2987">
                <c:v>623000</c:v>
              </c:pt>
              <c:pt idx="2988">
                <c:v>565000</c:v>
              </c:pt>
              <c:pt idx="2989">
                <c:v>400000</c:v>
              </c:pt>
              <c:pt idx="2990">
                <c:v>405000</c:v>
              </c:pt>
              <c:pt idx="2991">
                <c:v>337000</c:v>
              </c:pt>
              <c:pt idx="2992">
                <c:v>355000</c:v>
              </c:pt>
              <c:pt idx="2993">
                <c:v>885000</c:v>
              </c:pt>
              <c:pt idx="2994">
                <c:v>420000</c:v>
              </c:pt>
              <c:pt idx="2995">
                <c:v>448000</c:v>
              </c:pt>
              <c:pt idx="2996">
                <c:v>800000</c:v>
              </c:pt>
              <c:pt idx="2997">
                <c:v>830000</c:v>
              </c:pt>
              <c:pt idx="2998">
                <c:v>725000</c:v>
              </c:pt>
              <c:pt idx="2999">
                <c:v>780000</c:v>
              </c:pt>
              <c:pt idx="3000">
                <c:v>325000</c:v>
              </c:pt>
              <c:pt idx="3001">
                <c:v>488800</c:v>
              </c:pt>
              <c:pt idx="3002">
                <c:v>1320000</c:v>
              </c:pt>
              <c:pt idx="3003">
                <c:v>489000</c:v>
              </c:pt>
              <c:pt idx="3004">
                <c:v>1240000</c:v>
              </c:pt>
              <c:pt idx="3005">
                <c:v>595000</c:v>
              </c:pt>
              <c:pt idx="3006">
                <c:v>359900</c:v>
              </c:pt>
              <c:pt idx="3007">
                <c:v>1080000</c:v>
              </c:pt>
              <c:pt idx="3008">
                <c:v>925000</c:v>
              </c:pt>
              <c:pt idx="3009">
                <c:v>625000</c:v>
              </c:pt>
              <c:pt idx="3010">
                <c:v>339990</c:v>
              </c:pt>
              <c:pt idx="3011">
                <c:v>775950</c:v>
              </c:pt>
              <c:pt idx="3012">
                <c:v>420000</c:v>
              </c:pt>
              <c:pt idx="3013">
                <c:v>654000</c:v>
              </c:pt>
              <c:pt idx="3014">
                <c:v>725000</c:v>
              </c:pt>
              <c:pt idx="3015">
                <c:v>375000</c:v>
              </c:pt>
              <c:pt idx="3016">
                <c:v>1100000</c:v>
              </c:pt>
              <c:pt idx="3017">
                <c:v>639500</c:v>
              </c:pt>
              <c:pt idx="3018">
                <c:v>849000</c:v>
              </c:pt>
              <c:pt idx="3019">
                <c:v>418000</c:v>
              </c:pt>
              <c:pt idx="3020">
                <c:v>442900</c:v>
              </c:pt>
              <c:pt idx="3021">
                <c:v>750000</c:v>
              </c:pt>
              <c:pt idx="3022">
                <c:v>930000</c:v>
              </c:pt>
              <c:pt idx="3023">
                <c:v>565000</c:v>
              </c:pt>
              <c:pt idx="3024">
                <c:v>874150</c:v>
              </c:pt>
              <c:pt idx="3025">
                <c:v>545000</c:v>
              </c:pt>
              <c:pt idx="3026">
                <c:v>500000</c:v>
              </c:pt>
              <c:pt idx="3027">
                <c:v>687000</c:v>
              </c:pt>
              <c:pt idx="3028">
                <c:v>810000</c:v>
              </c:pt>
              <c:pt idx="3029">
                <c:v>439500</c:v>
              </c:pt>
              <c:pt idx="3030">
                <c:v>802000</c:v>
              </c:pt>
              <c:pt idx="3031">
                <c:v>732600</c:v>
              </c:pt>
              <c:pt idx="3032">
                <c:v>374000</c:v>
              </c:pt>
              <c:pt idx="3033">
                <c:v>330000</c:v>
              </c:pt>
              <c:pt idx="3034">
                <c:v>365000</c:v>
              </c:pt>
              <c:pt idx="3035">
                <c:v>290900</c:v>
              </c:pt>
              <c:pt idx="3036">
                <c:v>577000</c:v>
              </c:pt>
              <c:pt idx="3037">
                <c:v>280000</c:v>
              </c:pt>
              <c:pt idx="3038">
                <c:v>675000</c:v>
              </c:pt>
              <c:pt idx="3039">
                <c:v>800000</c:v>
              </c:pt>
              <c:pt idx="3040">
                <c:v>299995</c:v>
              </c:pt>
              <c:pt idx="3041">
                <c:v>440000</c:v>
              </c:pt>
              <c:pt idx="3042">
                <c:v>249500</c:v>
              </c:pt>
              <c:pt idx="3043">
                <c:v>690000</c:v>
              </c:pt>
              <c:pt idx="3044">
                <c:v>235000</c:v>
              </c:pt>
              <c:pt idx="3045">
                <c:v>320000</c:v>
              </c:pt>
              <c:pt idx="3046">
                <c:v>350000</c:v>
              </c:pt>
              <c:pt idx="3047">
                <c:v>334000</c:v>
              </c:pt>
              <c:pt idx="3048">
                <c:v>235000</c:v>
              </c:pt>
              <c:pt idx="3049">
                <c:v>442000</c:v>
              </c:pt>
              <c:pt idx="3050">
                <c:v>264000</c:v>
              </c:pt>
              <c:pt idx="3051">
                <c:v>275000</c:v>
              </c:pt>
              <c:pt idx="3052">
                <c:v>430000</c:v>
              </c:pt>
              <c:pt idx="3053">
                <c:v>550000</c:v>
              </c:pt>
              <c:pt idx="3054">
                <c:v>775000</c:v>
              </c:pt>
              <c:pt idx="3055">
                <c:v>603500</c:v>
              </c:pt>
              <c:pt idx="3056">
                <c:v>230000</c:v>
              </c:pt>
              <c:pt idx="3057">
                <c:v>449000</c:v>
              </c:pt>
              <c:pt idx="3058">
                <c:v>2075000</c:v>
              </c:pt>
              <c:pt idx="3059">
                <c:v>420000</c:v>
              </c:pt>
              <c:pt idx="3060">
                <c:v>735000</c:v>
              </c:pt>
              <c:pt idx="3061">
                <c:v>200000</c:v>
              </c:pt>
              <c:pt idx="3062">
                <c:v>286000</c:v>
              </c:pt>
              <c:pt idx="3063">
                <c:v>579000</c:v>
              </c:pt>
              <c:pt idx="3064">
                <c:v>345100</c:v>
              </c:pt>
              <c:pt idx="3065">
                <c:v>350000</c:v>
              </c:pt>
              <c:pt idx="3066">
                <c:v>291500</c:v>
              </c:pt>
              <c:pt idx="3067">
                <c:v>649950</c:v>
              </c:pt>
              <c:pt idx="3068">
                <c:v>458500</c:v>
              </c:pt>
              <c:pt idx="3069">
                <c:v>500000</c:v>
              </c:pt>
              <c:pt idx="3070">
                <c:v>362300</c:v>
              </c:pt>
              <c:pt idx="3071">
                <c:v>324000</c:v>
              </c:pt>
              <c:pt idx="3072">
                <c:v>495000</c:v>
              </c:pt>
              <c:pt idx="3073">
                <c:v>233500</c:v>
              </c:pt>
              <c:pt idx="3074">
                <c:v>479000</c:v>
              </c:pt>
              <c:pt idx="3075">
                <c:v>322200</c:v>
              </c:pt>
              <c:pt idx="3076">
                <c:v>835000</c:v>
              </c:pt>
              <c:pt idx="3077">
                <c:v>347000</c:v>
              </c:pt>
              <c:pt idx="3078">
                <c:v>725000</c:v>
              </c:pt>
              <c:pt idx="3079">
                <c:v>345000</c:v>
              </c:pt>
              <c:pt idx="3080">
                <c:v>345950</c:v>
              </c:pt>
              <c:pt idx="3081">
                <c:v>550000</c:v>
              </c:pt>
              <c:pt idx="3082">
                <c:v>399950</c:v>
              </c:pt>
              <c:pt idx="3083">
                <c:v>269500</c:v>
              </c:pt>
              <c:pt idx="3084">
                <c:v>494000</c:v>
              </c:pt>
              <c:pt idx="3085">
                <c:v>453000</c:v>
              </c:pt>
              <c:pt idx="3086">
                <c:v>442500</c:v>
              </c:pt>
              <c:pt idx="3087">
                <c:v>235000</c:v>
              </c:pt>
              <c:pt idx="3088">
                <c:v>389800</c:v>
              </c:pt>
              <c:pt idx="3089">
                <c:v>346000</c:v>
              </c:pt>
              <c:pt idx="3090">
                <c:v>360000</c:v>
              </c:pt>
              <c:pt idx="3091">
                <c:v>650000</c:v>
              </c:pt>
              <c:pt idx="3092">
                <c:v>290000</c:v>
              </c:pt>
              <c:pt idx="3093">
                <c:v>234000</c:v>
              </c:pt>
              <c:pt idx="3094">
                <c:v>260000</c:v>
              </c:pt>
              <c:pt idx="3095">
                <c:v>349900</c:v>
              </c:pt>
              <c:pt idx="3096">
                <c:v>275000</c:v>
              </c:pt>
              <c:pt idx="3097">
                <c:v>725000</c:v>
              </c:pt>
              <c:pt idx="3098">
                <c:v>375000</c:v>
              </c:pt>
              <c:pt idx="3099">
                <c:v>806000</c:v>
              </c:pt>
              <c:pt idx="3100">
                <c:v>470000</c:v>
              </c:pt>
              <c:pt idx="3101">
                <c:v>490000</c:v>
              </c:pt>
              <c:pt idx="3102">
                <c:v>615000</c:v>
              </c:pt>
              <c:pt idx="3103">
                <c:v>249000</c:v>
              </c:pt>
              <c:pt idx="3104">
                <c:v>396500</c:v>
              </c:pt>
              <c:pt idx="3105">
                <c:v>405000</c:v>
              </c:pt>
              <c:pt idx="3106">
                <c:v>560000</c:v>
              </c:pt>
              <c:pt idx="3107">
                <c:v>459950</c:v>
              </c:pt>
              <c:pt idx="3108">
                <c:v>265000</c:v>
              </c:pt>
              <c:pt idx="3109">
                <c:v>502000</c:v>
              </c:pt>
              <c:pt idx="3110">
                <c:v>430000</c:v>
              </c:pt>
              <c:pt idx="3111">
                <c:v>525000</c:v>
              </c:pt>
              <c:pt idx="3112">
                <c:v>415000</c:v>
              </c:pt>
              <c:pt idx="3113">
                <c:v>600000</c:v>
              </c:pt>
              <c:pt idx="3114">
                <c:v>225000</c:v>
              </c:pt>
              <c:pt idx="3115">
                <c:v>300000</c:v>
              </c:pt>
              <c:pt idx="3116">
                <c:v>491234</c:v>
              </c:pt>
              <c:pt idx="3117">
                <c:v>1580000</c:v>
              </c:pt>
              <c:pt idx="3118">
                <c:v>905000</c:v>
              </c:pt>
              <c:pt idx="3119">
                <c:v>199950</c:v>
              </c:pt>
              <c:pt idx="3120">
                <c:v>450000</c:v>
              </c:pt>
              <c:pt idx="3121">
                <c:v>899000</c:v>
              </c:pt>
              <c:pt idx="3122">
                <c:v>649000</c:v>
              </c:pt>
              <c:pt idx="3123">
                <c:v>780000</c:v>
              </c:pt>
              <c:pt idx="3124">
                <c:v>400000</c:v>
              </c:pt>
              <c:pt idx="3125">
                <c:v>831500</c:v>
              </c:pt>
              <c:pt idx="3126">
                <c:v>471001</c:v>
              </c:pt>
              <c:pt idx="3127">
                <c:v>385000</c:v>
              </c:pt>
              <c:pt idx="3128">
                <c:v>326000</c:v>
              </c:pt>
              <c:pt idx="3129">
                <c:v>335000</c:v>
              </c:pt>
              <c:pt idx="3130">
                <c:v>320000</c:v>
              </c:pt>
              <c:pt idx="3131">
                <c:v>300000</c:v>
              </c:pt>
              <c:pt idx="3132">
                <c:v>269950</c:v>
              </c:pt>
              <c:pt idx="3133">
                <c:v>1220000</c:v>
              </c:pt>
              <c:pt idx="3134">
                <c:v>590000</c:v>
              </c:pt>
              <c:pt idx="3135">
                <c:v>750000</c:v>
              </c:pt>
              <c:pt idx="3136">
                <c:v>239950</c:v>
              </c:pt>
              <c:pt idx="3137">
                <c:v>215000</c:v>
              </c:pt>
              <c:pt idx="3138">
                <c:v>165000</c:v>
              </c:pt>
              <c:pt idx="3139">
                <c:v>261350</c:v>
              </c:pt>
              <c:pt idx="3140">
                <c:v>569000</c:v>
              </c:pt>
              <c:pt idx="3141">
                <c:v>425000</c:v>
              </c:pt>
              <c:pt idx="3142">
                <c:v>800000</c:v>
              </c:pt>
              <c:pt idx="3143">
                <c:v>715000</c:v>
              </c:pt>
              <c:pt idx="3144">
                <c:v>337000</c:v>
              </c:pt>
              <c:pt idx="3145">
                <c:v>560000</c:v>
              </c:pt>
              <c:pt idx="3146">
                <c:v>449500</c:v>
              </c:pt>
              <c:pt idx="3147">
                <c:v>660000</c:v>
              </c:pt>
              <c:pt idx="3148">
                <c:v>685000</c:v>
              </c:pt>
              <c:pt idx="3149">
                <c:v>905000</c:v>
              </c:pt>
              <c:pt idx="3150">
                <c:v>403500</c:v>
              </c:pt>
              <c:pt idx="3151">
                <c:v>405000</c:v>
              </c:pt>
              <c:pt idx="3152">
                <c:v>385000</c:v>
              </c:pt>
              <c:pt idx="3153">
                <c:v>1700000</c:v>
              </c:pt>
              <c:pt idx="3154">
                <c:v>285000</c:v>
              </c:pt>
              <c:pt idx="3155">
                <c:v>249900</c:v>
              </c:pt>
              <c:pt idx="3156">
                <c:v>633634</c:v>
              </c:pt>
              <c:pt idx="3157">
                <c:v>329900</c:v>
              </c:pt>
              <c:pt idx="3158">
                <c:v>310000</c:v>
              </c:pt>
              <c:pt idx="3159">
                <c:v>345000</c:v>
              </c:pt>
              <c:pt idx="3160">
                <c:v>160797</c:v>
              </c:pt>
              <c:pt idx="3161">
                <c:v>562500</c:v>
              </c:pt>
              <c:pt idx="3162">
                <c:v>664950</c:v>
              </c:pt>
              <c:pt idx="3163">
                <c:v>515000</c:v>
              </c:pt>
              <c:pt idx="3164">
                <c:v>497000</c:v>
              </c:pt>
              <c:pt idx="3165">
                <c:v>312891</c:v>
              </c:pt>
              <c:pt idx="3166">
                <c:v>670000</c:v>
              </c:pt>
              <c:pt idx="3167">
                <c:v>362500</c:v>
              </c:pt>
              <c:pt idx="3168">
                <c:v>402101</c:v>
              </c:pt>
              <c:pt idx="3169">
                <c:v>438000</c:v>
              </c:pt>
              <c:pt idx="3170">
                <c:v>687500</c:v>
              </c:pt>
              <c:pt idx="3171">
                <c:v>160000</c:v>
              </c:pt>
              <c:pt idx="3172">
                <c:v>415000</c:v>
              </c:pt>
              <c:pt idx="3173">
                <c:v>405000</c:v>
              </c:pt>
              <c:pt idx="3174">
                <c:v>880000</c:v>
              </c:pt>
              <c:pt idx="3175">
                <c:v>585000</c:v>
              </c:pt>
              <c:pt idx="3176">
                <c:v>640000</c:v>
              </c:pt>
              <c:pt idx="3177">
                <c:v>819000</c:v>
              </c:pt>
              <c:pt idx="3178">
                <c:v>520000</c:v>
              </c:pt>
              <c:pt idx="3179">
                <c:v>367500</c:v>
              </c:pt>
              <c:pt idx="3180">
                <c:v>762500</c:v>
              </c:pt>
              <c:pt idx="3181">
                <c:v>300000</c:v>
              </c:pt>
              <c:pt idx="3182">
                <c:v>625000</c:v>
              </c:pt>
              <c:pt idx="3183">
                <c:v>530000</c:v>
              </c:pt>
              <c:pt idx="3184">
                <c:v>379000</c:v>
              </c:pt>
              <c:pt idx="3185">
                <c:v>615000</c:v>
              </c:pt>
              <c:pt idx="3186">
                <c:v>660000</c:v>
              </c:pt>
              <c:pt idx="3187">
                <c:v>380000</c:v>
              </c:pt>
              <c:pt idx="3188">
                <c:v>314900</c:v>
              </c:pt>
              <c:pt idx="3189">
                <c:v>324950</c:v>
              </c:pt>
              <c:pt idx="3190">
                <c:v>225000</c:v>
              </c:pt>
              <c:pt idx="3191">
                <c:v>535000</c:v>
              </c:pt>
              <c:pt idx="3192">
                <c:v>348500</c:v>
              </c:pt>
              <c:pt idx="3193">
                <c:v>725000</c:v>
              </c:pt>
              <c:pt idx="3194">
                <c:v>925000</c:v>
              </c:pt>
              <c:pt idx="3195">
                <c:v>549000</c:v>
              </c:pt>
              <c:pt idx="3196">
                <c:v>400000</c:v>
              </c:pt>
              <c:pt idx="3197">
                <c:v>620000</c:v>
              </c:pt>
              <c:pt idx="3198">
                <c:v>665000</c:v>
              </c:pt>
              <c:pt idx="3199">
                <c:v>1215000</c:v>
              </c:pt>
              <c:pt idx="3200">
                <c:v>1157400</c:v>
              </c:pt>
              <c:pt idx="3201">
                <c:v>349950</c:v>
              </c:pt>
              <c:pt idx="3202">
                <c:v>2466350</c:v>
              </c:pt>
              <c:pt idx="3203">
                <c:v>339000</c:v>
              </c:pt>
              <c:pt idx="3204">
                <c:v>615000</c:v>
              </c:pt>
              <c:pt idx="3205">
                <c:v>751000</c:v>
              </c:pt>
              <c:pt idx="3206">
                <c:v>941000</c:v>
              </c:pt>
              <c:pt idx="3207">
                <c:v>600000</c:v>
              </c:pt>
              <c:pt idx="3208">
                <c:v>455000</c:v>
              </c:pt>
              <c:pt idx="3209">
                <c:v>1295648</c:v>
              </c:pt>
              <c:pt idx="3210">
                <c:v>485000</c:v>
              </c:pt>
              <c:pt idx="3211">
                <c:v>358000</c:v>
              </c:pt>
              <c:pt idx="3212">
                <c:v>339000</c:v>
              </c:pt>
              <c:pt idx="3213">
                <c:v>258000</c:v>
              </c:pt>
              <c:pt idx="3214">
                <c:v>455000</c:v>
              </c:pt>
              <c:pt idx="3215">
                <c:v>437000</c:v>
              </c:pt>
              <c:pt idx="3216">
                <c:v>689000</c:v>
              </c:pt>
              <c:pt idx="3217">
                <c:v>319000</c:v>
              </c:pt>
              <c:pt idx="3218">
                <c:v>510000</c:v>
              </c:pt>
              <c:pt idx="3219">
                <c:v>440000</c:v>
              </c:pt>
              <c:pt idx="3220">
                <c:v>1010000</c:v>
              </c:pt>
              <c:pt idx="3221">
                <c:v>875000</c:v>
              </c:pt>
              <c:pt idx="3222">
                <c:v>304000</c:v>
              </c:pt>
              <c:pt idx="3223">
                <c:v>139000</c:v>
              </c:pt>
              <c:pt idx="3224">
                <c:v>464500</c:v>
              </c:pt>
              <c:pt idx="3225">
                <c:v>336500</c:v>
              </c:pt>
              <c:pt idx="3226">
                <c:v>230000</c:v>
              </c:pt>
              <c:pt idx="3227">
                <c:v>425000</c:v>
              </c:pt>
              <c:pt idx="3228">
                <c:v>300000</c:v>
              </c:pt>
              <c:pt idx="3229">
                <c:v>457500</c:v>
              </c:pt>
              <c:pt idx="3230">
                <c:v>366000</c:v>
              </c:pt>
              <c:pt idx="3231">
                <c:v>502000</c:v>
              </c:pt>
              <c:pt idx="3232">
                <c:v>194000</c:v>
              </c:pt>
              <c:pt idx="3233">
                <c:v>305000</c:v>
              </c:pt>
              <c:pt idx="3234">
                <c:v>1250000</c:v>
              </c:pt>
              <c:pt idx="3235">
                <c:v>575000</c:v>
              </c:pt>
              <c:pt idx="3236">
                <c:v>343500</c:v>
              </c:pt>
              <c:pt idx="3237">
                <c:v>325000</c:v>
              </c:pt>
              <c:pt idx="3238">
                <c:v>600000</c:v>
              </c:pt>
              <c:pt idx="3239">
                <c:v>850000</c:v>
              </c:pt>
              <c:pt idx="3240">
                <c:v>420000</c:v>
              </c:pt>
              <c:pt idx="3241">
                <c:v>257500</c:v>
              </c:pt>
              <c:pt idx="3242">
                <c:v>317000</c:v>
              </c:pt>
              <c:pt idx="3243">
                <c:v>970000</c:v>
              </c:pt>
              <c:pt idx="3244">
                <c:v>252000</c:v>
              </c:pt>
              <c:pt idx="3245">
                <c:v>683500</c:v>
              </c:pt>
              <c:pt idx="3246">
                <c:v>289000</c:v>
              </c:pt>
              <c:pt idx="3247">
                <c:v>355000</c:v>
              </c:pt>
              <c:pt idx="3248">
                <c:v>675000</c:v>
              </c:pt>
              <c:pt idx="3249">
                <c:v>396500</c:v>
              </c:pt>
              <c:pt idx="3250">
                <c:v>362500</c:v>
              </c:pt>
              <c:pt idx="3251">
                <c:v>395000</c:v>
              </c:pt>
              <c:pt idx="3252">
                <c:v>599000</c:v>
              </c:pt>
              <c:pt idx="3253">
                <c:v>218000</c:v>
              </c:pt>
              <c:pt idx="3254">
                <c:v>589950</c:v>
              </c:pt>
              <c:pt idx="3255">
                <c:v>218000</c:v>
              </c:pt>
              <c:pt idx="3256">
                <c:v>360000</c:v>
              </c:pt>
              <c:pt idx="3257">
                <c:v>350000</c:v>
              </c:pt>
              <c:pt idx="3258">
                <c:v>350000</c:v>
              </c:pt>
              <c:pt idx="3259">
                <c:v>845000</c:v>
              </c:pt>
              <c:pt idx="3260">
                <c:v>839000</c:v>
              </c:pt>
              <c:pt idx="3261">
                <c:v>850000</c:v>
              </c:pt>
              <c:pt idx="3262">
                <c:v>329950</c:v>
              </c:pt>
              <c:pt idx="3263">
                <c:v>425000</c:v>
              </c:pt>
              <c:pt idx="3264">
                <c:v>210000</c:v>
              </c:pt>
              <c:pt idx="3265">
                <c:v>631500</c:v>
              </c:pt>
              <c:pt idx="3266">
                <c:v>295000</c:v>
              </c:pt>
              <c:pt idx="3267">
                <c:v>575000</c:v>
              </c:pt>
              <c:pt idx="3268">
                <c:v>415000</c:v>
              </c:pt>
              <c:pt idx="3269">
                <c:v>859000</c:v>
              </c:pt>
              <c:pt idx="3270">
                <c:v>639888</c:v>
              </c:pt>
              <c:pt idx="3271">
                <c:v>329445</c:v>
              </c:pt>
              <c:pt idx="3272">
                <c:v>745641</c:v>
              </c:pt>
              <c:pt idx="3273">
                <c:v>395000</c:v>
              </c:pt>
              <c:pt idx="3274">
                <c:v>790000</c:v>
              </c:pt>
              <c:pt idx="3275">
                <c:v>890000</c:v>
              </c:pt>
              <c:pt idx="3276">
                <c:v>400000</c:v>
              </c:pt>
              <c:pt idx="3277">
                <c:v>365500</c:v>
              </c:pt>
              <c:pt idx="3278">
                <c:v>245000</c:v>
              </c:pt>
              <c:pt idx="3279">
                <c:v>390000</c:v>
              </c:pt>
              <c:pt idx="3280">
                <c:v>196500</c:v>
              </c:pt>
              <c:pt idx="3281">
                <c:v>1200000</c:v>
              </c:pt>
              <c:pt idx="3282">
                <c:v>276900</c:v>
              </c:pt>
              <c:pt idx="3283">
                <c:v>995000</c:v>
              </c:pt>
              <c:pt idx="3284">
                <c:v>2300000</c:v>
              </c:pt>
              <c:pt idx="3285">
                <c:v>505000</c:v>
              </c:pt>
              <c:pt idx="3286">
                <c:v>1229000</c:v>
              </c:pt>
              <c:pt idx="3287">
                <c:v>352000</c:v>
              </c:pt>
              <c:pt idx="3288">
                <c:v>597326</c:v>
              </c:pt>
              <c:pt idx="3289">
                <c:v>800000</c:v>
              </c:pt>
              <c:pt idx="3290">
                <c:v>270000</c:v>
              </c:pt>
              <c:pt idx="3291">
                <c:v>235000</c:v>
              </c:pt>
              <c:pt idx="3292">
                <c:v>409900</c:v>
              </c:pt>
              <c:pt idx="3293">
                <c:v>739900</c:v>
              </c:pt>
              <c:pt idx="3294">
                <c:v>608000</c:v>
              </c:pt>
              <c:pt idx="3295">
                <c:v>381500</c:v>
              </c:pt>
              <c:pt idx="3296">
                <c:v>562100</c:v>
              </c:pt>
              <c:pt idx="3297">
                <c:v>740000</c:v>
              </c:pt>
              <c:pt idx="3298">
                <c:v>308000</c:v>
              </c:pt>
              <c:pt idx="3299">
                <c:v>905000</c:v>
              </c:pt>
              <c:pt idx="3300">
                <c:v>762000</c:v>
              </c:pt>
              <c:pt idx="3301">
                <c:v>356000</c:v>
              </c:pt>
              <c:pt idx="3302">
                <c:v>750000</c:v>
              </c:pt>
              <c:pt idx="3303">
                <c:v>418800</c:v>
              </c:pt>
              <c:pt idx="3304">
                <c:v>276000</c:v>
              </c:pt>
              <c:pt idx="3305">
                <c:v>725000</c:v>
              </c:pt>
              <c:pt idx="3306">
                <c:v>285000</c:v>
              </c:pt>
              <c:pt idx="3307">
                <c:v>205000</c:v>
              </c:pt>
              <c:pt idx="3308">
                <c:v>583000</c:v>
              </c:pt>
              <c:pt idx="3309">
                <c:v>657000</c:v>
              </c:pt>
              <c:pt idx="3310">
                <c:v>386000</c:v>
              </c:pt>
              <c:pt idx="3311">
                <c:v>589950</c:v>
              </c:pt>
              <c:pt idx="3312">
                <c:v>575000</c:v>
              </c:pt>
              <c:pt idx="3313">
                <c:v>574000</c:v>
              </c:pt>
              <c:pt idx="3314">
                <c:v>690500</c:v>
              </c:pt>
              <c:pt idx="3315">
                <c:v>565000</c:v>
              </c:pt>
              <c:pt idx="3316">
                <c:v>500000</c:v>
              </c:pt>
              <c:pt idx="3317">
                <c:v>330000</c:v>
              </c:pt>
              <c:pt idx="3318">
                <c:v>286000</c:v>
              </c:pt>
              <c:pt idx="3319">
                <c:v>450000</c:v>
              </c:pt>
              <c:pt idx="3320">
                <c:v>870000</c:v>
              </c:pt>
              <c:pt idx="3321">
                <c:v>725000</c:v>
              </c:pt>
              <c:pt idx="3322">
                <c:v>275000</c:v>
              </c:pt>
              <c:pt idx="3323">
                <c:v>645000</c:v>
              </c:pt>
              <c:pt idx="3324">
                <c:v>152000</c:v>
              </c:pt>
              <c:pt idx="3325">
                <c:v>315000</c:v>
              </c:pt>
              <c:pt idx="3326">
                <c:v>190000</c:v>
              </c:pt>
              <c:pt idx="3327">
                <c:v>700000</c:v>
              </c:pt>
              <c:pt idx="3328">
                <c:v>233000</c:v>
              </c:pt>
              <c:pt idx="3329">
                <c:v>249000</c:v>
              </c:pt>
              <c:pt idx="3330">
                <c:v>310000</c:v>
              </c:pt>
              <c:pt idx="3331">
                <c:v>265950</c:v>
              </c:pt>
              <c:pt idx="3332">
                <c:v>860000</c:v>
              </c:pt>
              <c:pt idx="3333">
                <c:v>200000</c:v>
              </c:pt>
              <c:pt idx="3334">
                <c:v>402000</c:v>
              </c:pt>
              <c:pt idx="3335">
                <c:v>305000</c:v>
              </c:pt>
              <c:pt idx="3336">
                <c:v>505000</c:v>
              </c:pt>
              <c:pt idx="3337">
                <c:v>1355000</c:v>
              </c:pt>
              <c:pt idx="3338">
                <c:v>482000</c:v>
              </c:pt>
              <c:pt idx="3339">
                <c:v>299950</c:v>
              </c:pt>
              <c:pt idx="3340">
                <c:v>770000</c:v>
              </c:pt>
              <c:pt idx="3341">
                <c:v>245700</c:v>
              </c:pt>
              <c:pt idx="3342">
                <c:v>283000</c:v>
              </c:pt>
              <c:pt idx="3343">
                <c:v>650000</c:v>
              </c:pt>
              <c:pt idx="3344">
                <c:v>530000</c:v>
              </c:pt>
              <c:pt idx="3345">
                <c:v>440000</c:v>
              </c:pt>
              <c:pt idx="3346">
                <c:v>1005000</c:v>
              </c:pt>
              <c:pt idx="3347">
                <c:v>599990</c:v>
              </c:pt>
              <c:pt idx="3348">
                <c:v>544000</c:v>
              </c:pt>
              <c:pt idx="3349">
                <c:v>1700000</c:v>
              </c:pt>
              <c:pt idx="3350">
                <c:v>270000</c:v>
              </c:pt>
              <c:pt idx="3351">
                <c:v>435000</c:v>
              </c:pt>
              <c:pt idx="3352">
                <c:v>349000</c:v>
              </c:pt>
              <c:pt idx="3353">
                <c:v>1140000</c:v>
              </c:pt>
              <c:pt idx="3354">
                <c:v>320000</c:v>
              </c:pt>
              <c:pt idx="3355">
                <c:v>804100</c:v>
              </c:pt>
              <c:pt idx="3356">
                <c:v>594000</c:v>
              </c:pt>
              <c:pt idx="3357">
                <c:v>531500</c:v>
              </c:pt>
              <c:pt idx="3358">
                <c:v>1150000</c:v>
              </c:pt>
              <c:pt idx="3359">
                <c:v>374500</c:v>
              </c:pt>
              <c:pt idx="3360">
                <c:v>450000</c:v>
              </c:pt>
              <c:pt idx="3361">
                <c:v>744500</c:v>
              </c:pt>
              <c:pt idx="3362">
                <c:v>913888</c:v>
              </c:pt>
              <c:pt idx="3363">
                <c:v>760000</c:v>
              </c:pt>
              <c:pt idx="3364">
                <c:v>346500</c:v>
              </c:pt>
              <c:pt idx="3365">
                <c:v>280000</c:v>
              </c:pt>
              <c:pt idx="3366">
                <c:v>557500</c:v>
              </c:pt>
              <c:pt idx="3367">
                <c:v>260000</c:v>
              </c:pt>
              <c:pt idx="3368">
                <c:v>1330000</c:v>
              </c:pt>
              <c:pt idx="3369">
                <c:v>640000</c:v>
              </c:pt>
              <c:pt idx="3370">
                <c:v>280000</c:v>
              </c:pt>
              <c:pt idx="3371">
                <c:v>205000</c:v>
              </c:pt>
              <c:pt idx="3372">
                <c:v>957000</c:v>
              </c:pt>
              <c:pt idx="3373">
                <c:v>625000</c:v>
              </c:pt>
              <c:pt idx="3374">
                <c:v>680000</c:v>
              </c:pt>
              <c:pt idx="3375">
                <c:v>150000</c:v>
              </c:pt>
              <c:pt idx="3376">
                <c:v>255950</c:v>
              </c:pt>
              <c:pt idx="3377">
                <c:v>246500</c:v>
              </c:pt>
              <c:pt idx="3378">
                <c:v>450000</c:v>
              </c:pt>
              <c:pt idx="3379">
                <c:v>595888</c:v>
              </c:pt>
              <c:pt idx="3380">
                <c:v>454000</c:v>
              </c:pt>
              <c:pt idx="3381">
                <c:v>299900</c:v>
              </c:pt>
              <c:pt idx="3382">
                <c:v>200000</c:v>
              </c:pt>
              <c:pt idx="3383">
                <c:v>346500</c:v>
              </c:pt>
              <c:pt idx="3384">
                <c:v>585000</c:v>
              </c:pt>
              <c:pt idx="3385">
                <c:v>383000</c:v>
              </c:pt>
              <c:pt idx="3386">
                <c:v>519000</c:v>
              </c:pt>
              <c:pt idx="3387">
                <c:v>410000</c:v>
              </c:pt>
              <c:pt idx="3388">
                <c:v>578000</c:v>
              </c:pt>
              <c:pt idx="3389">
                <c:v>1280000</c:v>
              </c:pt>
              <c:pt idx="3390">
                <c:v>395000</c:v>
              </c:pt>
              <c:pt idx="3391">
                <c:v>364000</c:v>
              </c:pt>
              <c:pt idx="3392">
                <c:v>240000</c:v>
              </c:pt>
              <c:pt idx="3393">
                <c:v>328423</c:v>
              </c:pt>
              <c:pt idx="3394">
                <c:v>594000</c:v>
              </c:pt>
              <c:pt idx="3395">
                <c:v>425000</c:v>
              </c:pt>
              <c:pt idx="3396">
                <c:v>309620</c:v>
              </c:pt>
              <c:pt idx="3397">
                <c:v>260000</c:v>
              </c:pt>
              <c:pt idx="3398">
                <c:v>563500</c:v>
              </c:pt>
              <c:pt idx="3399">
                <c:v>975000</c:v>
              </c:pt>
              <c:pt idx="3400">
                <c:v>937000</c:v>
              </c:pt>
              <c:pt idx="3401">
                <c:v>518500</c:v>
              </c:pt>
              <c:pt idx="3402">
                <c:v>563500</c:v>
              </c:pt>
              <c:pt idx="3403">
                <c:v>1050000</c:v>
              </c:pt>
              <c:pt idx="3404">
                <c:v>350000</c:v>
              </c:pt>
              <c:pt idx="3405">
                <c:v>826000</c:v>
              </c:pt>
              <c:pt idx="3406">
                <c:v>225000</c:v>
              </c:pt>
              <c:pt idx="3407">
                <c:v>235867</c:v>
              </c:pt>
              <c:pt idx="3408">
                <c:v>399000</c:v>
              </c:pt>
              <c:pt idx="3409">
                <c:v>177500</c:v>
              </c:pt>
              <c:pt idx="3410">
                <c:v>224000</c:v>
              </c:pt>
              <c:pt idx="3411">
                <c:v>302000</c:v>
              </c:pt>
              <c:pt idx="3412">
                <c:v>760000</c:v>
              </c:pt>
              <c:pt idx="3413">
                <c:v>460000</c:v>
              </c:pt>
              <c:pt idx="3414">
                <c:v>415000</c:v>
              </c:pt>
              <c:pt idx="3415">
                <c:v>669000</c:v>
              </c:pt>
              <c:pt idx="3416">
                <c:v>254600</c:v>
              </c:pt>
              <c:pt idx="3417">
                <c:v>357250</c:v>
              </c:pt>
              <c:pt idx="3418">
                <c:v>910000</c:v>
              </c:pt>
              <c:pt idx="3419">
                <c:v>725000</c:v>
              </c:pt>
              <c:pt idx="3420">
                <c:v>670000</c:v>
              </c:pt>
              <c:pt idx="3421">
                <c:v>440000</c:v>
              </c:pt>
              <c:pt idx="3422">
                <c:v>1025000</c:v>
              </c:pt>
              <c:pt idx="3423">
                <c:v>320000</c:v>
              </c:pt>
              <c:pt idx="3424">
                <c:v>310000</c:v>
              </c:pt>
              <c:pt idx="3425">
                <c:v>772650</c:v>
              </c:pt>
              <c:pt idx="3426">
                <c:v>669950</c:v>
              </c:pt>
              <c:pt idx="3427">
                <c:v>690000</c:v>
              </c:pt>
              <c:pt idx="3428">
                <c:v>385000</c:v>
              </c:pt>
              <c:pt idx="3429">
                <c:v>663000</c:v>
              </c:pt>
              <c:pt idx="3430">
                <c:v>300000</c:v>
              </c:pt>
              <c:pt idx="3431">
                <c:v>225500</c:v>
              </c:pt>
              <c:pt idx="3432">
                <c:v>320000</c:v>
              </c:pt>
              <c:pt idx="3433">
                <c:v>775000</c:v>
              </c:pt>
              <c:pt idx="3434">
                <c:v>805000</c:v>
              </c:pt>
              <c:pt idx="3435">
                <c:v>252750</c:v>
              </c:pt>
              <c:pt idx="3436">
                <c:v>254000</c:v>
              </c:pt>
              <c:pt idx="3437">
                <c:v>620000</c:v>
              </c:pt>
              <c:pt idx="3438">
                <c:v>435000</c:v>
              </c:pt>
              <c:pt idx="3439">
                <c:v>460000</c:v>
              </c:pt>
              <c:pt idx="3440">
                <c:v>268000</c:v>
              </c:pt>
              <c:pt idx="3441">
                <c:v>446000</c:v>
              </c:pt>
              <c:pt idx="3442">
                <c:v>285000</c:v>
              </c:pt>
              <c:pt idx="3443">
                <c:v>530000</c:v>
              </c:pt>
              <c:pt idx="3444">
                <c:v>402000</c:v>
              </c:pt>
              <c:pt idx="3445">
                <c:v>358000</c:v>
              </c:pt>
              <c:pt idx="3446">
                <c:v>354950</c:v>
              </c:pt>
              <c:pt idx="3447">
                <c:v>405000</c:v>
              </c:pt>
              <c:pt idx="3448">
                <c:v>568000</c:v>
              </c:pt>
              <c:pt idx="3449">
                <c:v>575000</c:v>
              </c:pt>
              <c:pt idx="3450">
                <c:v>315000</c:v>
              </c:pt>
              <c:pt idx="3451">
                <c:v>280927</c:v>
              </c:pt>
              <c:pt idx="3452">
                <c:v>440000</c:v>
              </c:pt>
              <c:pt idx="3453">
                <c:v>270000</c:v>
              </c:pt>
              <c:pt idx="3454">
                <c:v>755000</c:v>
              </c:pt>
              <c:pt idx="3455">
                <c:v>289659</c:v>
              </c:pt>
              <c:pt idx="3456">
                <c:v>555000</c:v>
              </c:pt>
              <c:pt idx="3457">
                <c:v>450000</c:v>
              </c:pt>
              <c:pt idx="3458">
                <c:v>1145000</c:v>
              </c:pt>
              <c:pt idx="3459">
                <c:v>495000</c:v>
              </c:pt>
              <c:pt idx="3460">
                <c:v>1250000</c:v>
              </c:pt>
              <c:pt idx="3461">
                <c:v>580000</c:v>
              </c:pt>
              <c:pt idx="3462">
                <c:v>560000</c:v>
              </c:pt>
              <c:pt idx="3463">
                <c:v>1080000</c:v>
              </c:pt>
              <c:pt idx="3464">
                <c:v>450000</c:v>
              </c:pt>
              <c:pt idx="3465">
                <c:v>815000</c:v>
              </c:pt>
              <c:pt idx="3466">
                <c:v>354000</c:v>
              </c:pt>
              <c:pt idx="3467">
                <c:v>279900</c:v>
              </c:pt>
              <c:pt idx="3468">
                <c:v>339000</c:v>
              </c:pt>
              <c:pt idx="3469">
                <c:v>1340000</c:v>
              </c:pt>
              <c:pt idx="3470">
                <c:v>710000</c:v>
              </c:pt>
              <c:pt idx="3471">
                <c:v>815000</c:v>
              </c:pt>
              <c:pt idx="3472">
                <c:v>800000</c:v>
              </c:pt>
              <c:pt idx="3473">
                <c:v>638000</c:v>
              </c:pt>
              <c:pt idx="3474">
                <c:v>475580</c:v>
              </c:pt>
              <c:pt idx="3475">
                <c:v>243800</c:v>
              </c:pt>
              <c:pt idx="3476">
                <c:v>600000</c:v>
              </c:pt>
              <c:pt idx="3477">
                <c:v>620000</c:v>
              </c:pt>
              <c:pt idx="3478">
                <c:v>750000</c:v>
              </c:pt>
              <c:pt idx="3479">
                <c:v>626000</c:v>
              </c:pt>
              <c:pt idx="3480">
                <c:v>230000</c:v>
              </c:pt>
              <c:pt idx="3481">
                <c:v>537000</c:v>
              </c:pt>
              <c:pt idx="3482">
                <c:v>210000</c:v>
              </c:pt>
              <c:pt idx="3483">
                <c:v>200500</c:v>
              </c:pt>
              <c:pt idx="3484">
                <c:v>253500</c:v>
              </c:pt>
              <c:pt idx="3485">
                <c:v>150000</c:v>
              </c:pt>
              <c:pt idx="3486">
                <c:v>440000</c:v>
              </c:pt>
              <c:pt idx="3487">
                <c:v>667000</c:v>
              </c:pt>
              <c:pt idx="3488">
                <c:v>660000</c:v>
              </c:pt>
              <c:pt idx="3489">
                <c:v>695000</c:v>
              </c:pt>
              <c:pt idx="3490">
                <c:v>440000</c:v>
              </c:pt>
              <c:pt idx="3491">
                <c:v>1388000</c:v>
              </c:pt>
              <c:pt idx="3492">
                <c:v>219500</c:v>
              </c:pt>
              <c:pt idx="3493">
                <c:v>220000</c:v>
              </c:pt>
              <c:pt idx="3494">
                <c:v>270000</c:v>
              </c:pt>
              <c:pt idx="3495">
                <c:v>900000</c:v>
              </c:pt>
              <c:pt idx="3496">
                <c:v>1990000</c:v>
              </c:pt>
              <c:pt idx="3497">
                <c:v>800000</c:v>
              </c:pt>
              <c:pt idx="3498">
                <c:v>365000</c:v>
              </c:pt>
              <c:pt idx="3499">
                <c:v>1387800</c:v>
              </c:pt>
              <c:pt idx="3500">
                <c:v>451000</c:v>
              </c:pt>
              <c:pt idx="3501">
                <c:v>202000</c:v>
              </c:pt>
              <c:pt idx="3502">
                <c:v>1410000</c:v>
              </c:pt>
              <c:pt idx="3503">
                <c:v>471000</c:v>
              </c:pt>
              <c:pt idx="3504">
                <c:v>827000</c:v>
              </c:pt>
              <c:pt idx="3505">
                <c:v>235000</c:v>
              </c:pt>
              <c:pt idx="3506">
                <c:v>216500</c:v>
              </c:pt>
              <c:pt idx="3507">
                <c:v>359000</c:v>
              </c:pt>
              <c:pt idx="3508">
                <c:v>252500</c:v>
              </c:pt>
              <c:pt idx="3509">
                <c:v>370000</c:v>
              </c:pt>
              <c:pt idx="3510">
                <c:v>663000</c:v>
              </c:pt>
              <c:pt idx="3511">
                <c:v>971971</c:v>
              </c:pt>
              <c:pt idx="3512">
                <c:v>420000</c:v>
              </c:pt>
              <c:pt idx="3513">
                <c:v>330675</c:v>
              </c:pt>
              <c:pt idx="3514">
                <c:v>240000</c:v>
              </c:pt>
              <c:pt idx="3515">
                <c:v>334888</c:v>
              </c:pt>
              <c:pt idx="3516">
                <c:v>414000</c:v>
              </c:pt>
              <c:pt idx="3517">
                <c:v>782900</c:v>
              </c:pt>
              <c:pt idx="3518">
                <c:v>525000</c:v>
              </c:pt>
              <c:pt idx="3519">
                <c:v>429900</c:v>
              </c:pt>
              <c:pt idx="3520">
                <c:v>390000</c:v>
              </c:pt>
              <c:pt idx="3521">
                <c:v>224000</c:v>
              </c:pt>
              <c:pt idx="3522">
                <c:v>257500</c:v>
              </c:pt>
              <c:pt idx="3523">
                <c:v>665000</c:v>
              </c:pt>
              <c:pt idx="3524">
                <c:v>327000</c:v>
              </c:pt>
              <c:pt idx="3525">
                <c:v>425000</c:v>
              </c:pt>
              <c:pt idx="3526">
                <c:v>687500</c:v>
              </c:pt>
              <c:pt idx="3527">
                <c:v>672500</c:v>
              </c:pt>
              <c:pt idx="3528">
                <c:v>140000</c:v>
              </c:pt>
              <c:pt idx="3529">
                <c:v>215500</c:v>
              </c:pt>
              <c:pt idx="3530">
                <c:v>464900</c:v>
              </c:pt>
              <c:pt idx="3531">
                <c:v>417000</c:v>
              </c:pt>
              <c:pt idx="3532">
                <c:v>453000</c:v>
              </c:pt>
              <c:pt idx="3533">
                <c:v>700000</c:v>
              </c:pt>
              <c:pt idx="3534">
                <c:v>1619999</c:v>
              </c:pt>
              <c:pt idx="3535">
                <c:v>259500</c:v>
              </c:pt>
              <c:pt idx="3536">
                <c:v>460000</c:v>
              </c:pt>
              <c:pt idx="3537">
                <c:v>561500</c:v>
              </c:pt>
              <c:pt idx="3538">
                <c:v>641000</c:v>
              </c:pt>
              <c:pt idx="3539">
                <c:v>330000</c:v>
              </c:pt>
              <c:pt idx="3540">
                <c:v>447000</c:v>
              </c:pt>
              <c:pt idx="3541">
                <c:v>320000</c:v>
              </c:pt>
              <c:pt idx="3542">
                <c:v>212700</c:v>
              </c:pt>
              <c:pt idx="3543">
                <c:v>260000</c:v>
              </c:pt>
              <c:pt idx="3544">
                <c:v>410000</c:v>
              </c:pt>
              <c:pt idx="3545">
                <c:v>355000</c:v>
              </c:pt>
              <c:pt idx="3546">
                <c:v>275500</c:v>
              </c:pt>
              <c:pt idx="3547">
                <c:v>415000</c:v>
              </c:pt>
              <c:pt idx="3548">
                <c:v>279000</c:v>
              </c:pt>
              <c:pt idx="3549">
                <c:v>350000</c:v>
              </c:pt>
              <c:pt idx="3550">
                <c:v>355000</c:v>
              </c:pt>
              <c:pt idx="3551">
                <c:v>750000</c:v>
              </c:pt>
              <c:pt idx="3552">
                <c:v>235000</c:v>
              </c:pt>
              <c:pt idx="3553">
                <c:v>209950</c:v>
              </c:pt>
              <c:pt idx="3554">
                <c:v>230000</c:v>
              </c:pt>
              <c:pt idx="3555">
                <c:v>725000</c:v>
              </c:pt>
              <c:pt idx="3556">
                <c:v>430000</c:v>
              </c:pt>
              <c:pt idx="3557">
                <c:v>661500</c:v>
              </c:pt>
              <c:pt idx="3558">
                <c:v>738000</c:v>
              </c:pt>
              <c:pt idx="3559">
                <c:v>1820000</c:v>
              </c:pt>
              <c:pt idx="3560">
                <c:v>221000</c:v>
              </c:pt>
              <c:pt idx="3561">
                <c:v>665000</c:v>
              </c:pt>
              <c:pt idx="3562">
                <c:v>255000</c:v>
              </c:pt>
              <c:pt idx="3563">
                <c:v>1195000</c:v>
              </c:pt>
              <c:pt idx="3564">
                <c:v>355000</c:v>
              </c:pt>
              <c:pt idx="3565">
                <c:v>755000</c:v>
              </c:pt>
              <c:pt idx="3566">
                <c:v>300000</c:v>
              </c:pt>
              <c:pt idx="3567">
                <c:v>500000</c:v>
              </c:pt>
              <c:pt idx="3568">
                <c:v>191000</c:v>
              </c:pt>
              <c:pt idx="3569">
                <c:v>315000</c:v>
              </c:pt>
              <c:pt idx="3570">
                <c:v>415000</c:v>
              </c:pt>
              <c:pt idx="3571">
                <c:v>394000</c:v>
              </c:pt>
              <c:pt idx="3572">
                <c:v>490000</c:v>
              </c:pt>
              <c:pt idx="3573">
                <c:v>523460</c:v>
              </c:pt>
              <c:pt idx="3574">
                <c:v>550000</c:v>
              </c:pt>
              <c:pt idx="3575">
                <c:v>342000</c:v>
              </c:pt>
              <c:pt idx="3576">
                <c:v>560000</c:v>
              </c:pt>
              <c:pt idx="3577">
                <c:v>1050000</c:v>
              </c:pt>
              <c:pt idx="3578">
                <c:v>710000</c:v>
              </c:pt>
              <c:pt idx="3579">
                <c:v>1020000</c:v>
              </c:pt>
              <c:pt idx="3580">
                <c:v>399950</c:v>
              </c:pt>
              <c:pt idx="3581">
                <c:v>480000</c:v>
              </c:pt>
              <c:pt idx="3582">
                <c:v>410000</c:v>
              </c:pt>
              <c:pt idx="3583">
                <c:v>530000</c:v>
              </c:pt>
              <c:pt idx="3584">
                <c:v>528000</c:v>
              </c:pt>
              <c:pt idx="3585">
                <c:v>469900</c:v>
              </c:pt>
              <c:pt idx="3586">
                <c:v>397000</c:v>
              </c:pt>
              <c:pt idx="3587">
                <c:v>718500</c:v>
              </c:pt>
              <c:pt idx="3588">
                <c:v>195000</c:v>
              </c:pt>
              <c:pt idx="3589">
                <c:v>285000</c:v>
              </c:pt>
              <c:pt idx="3590">
                <c:v>295000</c:v>
              </c:pt>
              <c:pt idx="3591">
                <c:v>602000</c:v>
              </c:pt>
              <c:pt idx="3592">
                <c:v>235000</c:v>
              </c:pt>
              <c:pt idx="3593">
                <c:v>465000</c:v>
              </c:pt>
              <c:pt idx="3594">
                <c:v>234000</c:v>
              </c:pt>
              <c:pt idx="3595">
                <c:v>504200</c:v>
              </c:pt>
              <c:pt idx="3596">
                <c:v>710000</c:v>
              </c:pt>
              <c:pt idx="3597">
                <c:v>589500</c:v>
              </c:pt>
              <c:pt idx="3598">
                <c:v>415000</c:v>
              </c:pt>
              <c:pt idx="3599">
                <c:v>735000</c:v>
              </c:pt>
              <c:pt idx="3600">
                <c:v>427000</c:v>
              </c:pt>
              <c:pt idx="3601">
                <c:v>982000</c:v>
              </c:pt>
              <c:pt idx="3602">
                <c:v>459000</c:v>
              </c:pt>
              <c:pt idx="3603">
                <c:v>483453</c:v>
              </c:pt>
              <c:pt idx="3604">
                <c:v>246950</c:v>
              </c:pt>
              <c:pt idx="3605">
                <c:v>235000</c:v>
              </c:pt>
              <c:pt idx="3606">
                <c:v>288790</c:v>
              </c:pt>
              <c:pt idx="3607">
                <c:v>229800</c:v>
              </c:pt>
              <c:pt idx="3608">
                <c:v>516500</c:v>
              </c:pt>
              <c:pt idx="3609">
                <c:v>1600000</c:v>
              </c:pt>
              <c:pt idx="3610">
                <c:v>234000</c:v>
              </c:pt>
              <c:pt idx="3611">
                <c:v>230000</c:v>
              </c:pt>
              <c:pt idx="3612">
                <c:v>300000</c:v>
              </c:pt>
              <c:pt idx="3613">
                <c:v>470000</c:v>
              </c:pt>
              <c:pt idx="3614">
                <c:v>339900</c:v>
              </c:pt>
              <c:pt idx="3615">
                <c:v>650000</c:v>
              </c:pt>
              <c:pt idx="3616">
                <c:v>585000</c:v>
              </c:pt>
              <c:pt idx="3617">
                <c:v>699900</c:v>
              </c:pt>
              <c:pt idx="3618">
                <c:v>598000</c:v>
              </c:pt>
              <c:pt idx="3619">
                <c:v>475000</c:v>
              </c:pt>
              <c:pt idx="3620">
                <c:v>314500</c:v>
              </c:pt>
              <c:pt idx="3621">
                <c:v>397000</c:v>
              </c:pt>
              <c:pt idx="3622">
                <c:v>345000</c:v>
              </c:pt>
              <c:pt idx="3623">
                <c:v>325000</c:v>
              </c:pt>
              <c:pt idx="3624">
                <c:v>265000</c:v>
              </c:pt>
              <c:pt idx="3625">
                <c:v>402000</c:v>
              </c:pt>
              <c:pt idx="3626">
                <c:v>835000</c:v>
              </c:pt>
              <c:pt idx="3627">
                <c:v>780000</c:v>
              </c:pt>
              <c:pt idx="3628">
                <c:v>250000</c:v>
              </c:pt>
              <c:pt idx="3629">
                <c:v>1200000</c:v>
              </c:pt>
              <c:pt idx="3630">
                <c:v>935000</c:v>
              </c:pt>
              <c:pt idx="3631">
                <c:v>300000</c:v>
              </c:pt>
              <c:pt idx="3632">
                <c:v>419000</c:v>
              </c:pt>
              <c:pt idx="3633">
                <c:v>410000</c:v>
              </c:pt>
              <c:pt idx="3634">
                <c:v>1165000</c:v>
              </c:pt>
              <c:pt idx="3635">
                <c:v>461000</c:v>
              </c:pt>
              <c:pt idx="3636">
                <c:v>385000</c:v>
              </c:pt>
              <c:pt idx="3637">
                <c:v>669500</c:v>
              </c:pt>
              <c:pt idx="3638">
                <c:v>491950</c:v>
              </c:pt>
              <c:pt idx="3639">
                <c:v>1230000</c:v>
              </c:pt>
              <c:pt idx="3640">
                <c:v>560000</c:v>
              </c:pt>
              <c:pt idx="3641">
                <c:v>370000</c:v>
              </c:pt>
              <c:pt idx="3642">
                <c:v>263400</c:v>
              </c:pt>
              <c:pt idx="3643">
                <c:v>100000</c:v>
              </c:pt>
              <c:pt idx="3644">
                <c:v>289950</c:v>
              </c:pt>
              <c:pt idx="3645">
                <c:v>263000</c:v>
              </c:pt>
              <c:pt idx="3646">
                <c:v>397500</c:v>
              </c:pt>
              <c:pt idx="3647">
                <c:v>245000</c:v>
              </c:pt>
              <c:pt idx="3648">
                <c:v>535000</c:v>
              </c:pt>
              <c:pt idx="3649">
                <c:v>449000</c:v>
              </c:pt>
              <c:pt idx="3650">
                <c:v>490000</c:v>
              </c:pt>
              <c:pt idx="3651">
                <c:v>445800</c:v>
              </c:pt>
              <c:pt idx="3652">
                <c:v>345000</c:v>
              </c:pt>
              <c:pt idx="3653">
                <c:v>327500</c:v>
              </c:pt>
              <c:pt idx="3654">
                <c:v>436500</c:v>
              </c:pt>
              <c:pt idx="3655">
                <c:v>550000</c:v>
              </c:pt>
              <c:pt idx="3656">
                <c:v>441000</c:v>
              </c:pt>
              <c:pt idx="3657">
                <c:v>406500</c:v>
              </c:pt>
              <c:pt idx="3658">
                <c:v>243000</c:v>
              </c:pt>
              <c:pt idx="3659">
                <c:v>359500</c:v>
              </c:pt>
              <c:pt idx="3660">
                <c:v>760000</c:v>
              </c:pt>
              <c:pt idx="3661">
                <c:v>1925000</c:v>
              </c:pt>
              <c:pt idx="3662">
                <c:v>408000</c:v>
              </c:pt>
              <c:pt idx="3663">
                <c:v>480000</c:v>
              </c:pt>
              <c:pt idx="3664">
                <c:v>875000</c:v>
              </c:pt>
              <c:pt idx="3665">
                <c:v>308000</c:v>
              </c:pt>
              <c:pt idx="3666">
                <c:v>880000</c:v>
              </c:pt>
              <c:pt idx="3667">
                <c:v>1730000</c:v>
              </c:pt>
              <c:pt idx="3668">
                <c:v>170000</c:v>
              </c:pt>
              <c:pt idx="3669">
                <c:v>491500</c:v>
              </c:pt>
              <c:pt idx="3670">
                <c:v>515000</c:v>
              </c:pt>
              <c:pt idx="3671">
                <c:v>550000</c:v>
              </c:pt>
              <c:pt idx="3672">
                <c:v>255000</c:v>
              </c:pt>
              <c:pt idx="3673">
                <c:v>635000</c:v>
              </c:pt>
              <c:pt idx="3674">
                <c:v>850000</c:v>
              </c:pt>
              <c:pt idx="3675">
                <c:v>265000</c:v>
              </c:pt>
              <c:pt idx="3676">
                <c:v>349810</c:v>
              </c:pt>
              <c:pt idx="3677">
                <c:v>972000</c:v>
              </c:pt>
              <c:pt idx="3678">
                <c:v>235000</c:v>
              </c:pt>
              <c:pt idx="3679">
                <c:v>330000</c:v>
              </c:pt>
              <c:pt idx="3680">
                <c:v>500000</c:v>
              </c:pt>
              <c:pt idx="3681">
                <c:v>570000</c:v>
              </c:pt>
              <c:pt idx="3682">
                <c:v>1309500</c:v>
              </c:pt>
              <c:pt idx="3683">
                <c:v>544000</c:v>
              </c:pt>
              <c:pt idx="3684">
                <c:v>439000</c:v>
              </c:pt>
              <c:pt idx="3685">
                <c:v>530000</c:v>
              </c:pt>
              <c:pt idx="3686">
                <c:v>427500</c:v>
              </c:pt>
              <c:pt idx="3687">
                <c:v>337000</c:v>
              </c:pt>
              <c:pt idx="3688">
                <c:v>1095000</c:v>
              </c:pt>
              <c:pt idx="3689">
                <c:v>435000</c:v>
              </c:pt>
              <c:pt idx="3690">
                <c:v>765000</c:v>
              </c:pt>
              <c:pt idx="3691">
                <c:v>492650</c:v>
              </c:pt>
              <c:pt idx="3692">
                <c:v>383962</c:v>
              </c:pt>
              <c:pt idx="3693">
                <c:v>950000</c:v>
              </c:pt>
              <c:pt idx="3694">
                <c:v>457000</c:v>
              </c:pt>
              <c:pt idx="3695">
                <c:v>1510000</c:v>
              </c:pt>
              <c:pt idx="3696">
                <c:v>882566</c:v>
              </c:pt>
              <c:pt idx="3697">
                <c:v>963000</c:v>
              </c:pt>
              <c:pt idx="3698">
                <c:v>345000</c:v>
              </c:pt>
              <c:pt idx="3699">
                <c:v>2065000</c:v>
              </c:pt>
              <c:pt idx="3700">
                <c:v>800000</c:v>
              </c:pt>
              <c:pt idx="3701">
                <c:v>314500</c:v>
              </c:pt>
              <c:pt idx="3702">
                <c:v>530000</c:v>
              </c:pt>
              <c:pt idx="3703">
                <c:v>650000</c:v>
              </c:pt>
              <c:pt idx="3704">
                <c:v>349500</c:v>
              </c:pt>
              <c:pt idx="3705">
                <c:v>1198000</c:v>
              </c:pt>
              <c:pt idx="3706">
                <c:v>165050</c:v>
              </c:pt>
              <c:pt idx="3707">
                <c:v>580000</c:v>
              </c:pt>
              <c:pt idx="3708">
                <c:v>330000</c:v>
              </c:pt>
              <c:pt idx="3709">
                <c:v>875000</c:v>
              </c:pt>
              <c:pt idx="3710">
                <c:v>500000</c:v>
              </c:pt>
              <c:pt idx="3711">
                <c:v>445000</c:v>
              </c:pt>
              <c:pt idx="3712">
                <c:v>274900</c:v>
              </c:pt>
              <c:pt idx="3713">
                <c:v>219950</c:v>
              </c:pt>
              <c:pt idx="3714">
                <c:v>691500</c:v>
              </c:pt>
              <c:pt idx="3715">
                <c:v>459500</c:v>
              </c:pt>
              <c:pt idx="3716">
                <c:v>955500</c:v>
              </c:pt>
              <c:pt idx="3717">
                <c:v>328950</c:v>
              </c:pt>
              <c:pt idx="3718">
                <c:v>307000</c:v>
              </c:pt>
              <c:pt idx="3719">
                <c:v>382500</c:v>
              </c:pt>
              <c:pt idx="3720">
                <c:v>1150000</c:v>
              </c:pt>
              <c:pt idx="3721">
                <c:v>1297000</c:v>
              </c:pt>
              <c:pt idx="3722">
                <c:v>478000</c:v>
              </c:pt>
              <c:pt idx="3723">
                <c:v>260000</c:v>
              </c:pt>
              <c:pt idx="3724">
                <c:v>850000</c:v>
              </c:pt>
              <c:pt idx="3725">
                <c:v>616000</c:v>
              </c:pt>
              <c:pt idx="3726">
                <c:v>540000</c:v>
              </c:pt>
              <c:pt idx="3727">
                <c:v>300000</c:v>
              </c:pt>
              <c:pt idx="3728">
                <c:v>507500</c:v>
              </c:pt>
              <c:pt idx="3729">
                <c:v>3800000</c:v>
              </c:pt>
              <c:pt idx="3730">
                <c:v>241000</c:v>
              </c:pt>
              <c:pt idx="3731">
                <c:v>485000</c:v>
              </c:pt>
              <c:pt idx="3732">
                <c:v>695000</c:v>
              </c:pt>
              <c:pt idx="3733">
                <c:v>548000</c:v>
              </c:pt>
              <c:pt idx="3734">
                <c:v>345000</c:v>
              </c:pt>
              <c:pt idx="3735">
                <c:v>280000</c:v>
              </c:pt>
              <c:pt idx="3736">
                <c:v>450000</c:v>
              </c:pt>
              <c:pt idx="3737">
                <c:v>515000</c:v>
              </c:pt>
              <c:pt idx="3738">
                <c:v>1014250</c:v>
              </c:pt>
              <c:pt idx="3739">
                <c:v>739900</c:v>
              </c:pt>
              <c:pt idx="3740">
                <c:v>600000</c:v>
              </c:pt>
              <c:pt idx="3741">
                <c:v>370000</c:v>
              </c:pt>
              <c:pt idx="3742">
                <c:v>729032</c:v>
              </c:pt>
              <c:pt idx="3743">
                <c:v>510000</c:v>
              </c:pt>
              <c:pt idx="3744">
                <c:v>425000</c:v>
              </c:pt>
              <c:pt idx="3745">
                <c:v>1080000</c:v>
              </c:pt>
              <c:pt idx="3746">
                <c:v>337000</c:v>
              </c:pt>
              <c:pt idx="3747">
                <c:v>563000</c:v>
              </c:pt>
              <c:pt idx="3748">
                <c:v>1695000</c:v>
              </c:pt>
              <c:pt idx="3749">
                <c:v>245000</c:v>
              </c:pt>
              <c:pt idx="3750">
                <c:v>590000</c:v>
              </c:pt>
              <c:pt idx="3751">
                <c:v>695000</c:v>
              </c:pt>
              <c:pt idx="3752">
                <c:v>402500</c:v>
              </c:pt>
              <c:pt idx="3753">
                <c:v>435000</c:v>
              </c:pt>
              <c:pt idx="3754">
                <c:v>660000</c:v>
              </c:pt>
              <c:pt idx="3755">
                <c:v>300000</c:v>
              </c:pt>
              <c:pt idx="3756">
                <c:v>600000</c:v>
              </c:pt>
              <c:pt idx="3757">
                <c:v>205000</c:v>
              </c:pt>
              <c:pt idx="3758">
                <c:v>357500</c:v>
              </c:pt>
              <c:pt idx="3759">
                <c:v>1110000</c:v>
              </c:pt>
              <c:pt idx="3760">
                <c:v>332888</c:v>
              </c:pt>
              <c:pt idx="3761">
                <c:v>174000</c:v>
              </c:pt>
              <c:pt idx="3762">
                <c:v>515000</c:v>
              </c:pt>
              <c:pt idx="3763">
                <c:v>392000</c:v>
              </c:pt>
              <c:pt idx="3764">
                <c:v>485000</c:v>
              </c:pt>
              <c:pt idx="3765">
                <c:v>217500</c:v>
              </c:pt>
              <c:pt idx="3766">
                <c:v>502000</c:v>
              </c:pt>
              <c:pt idx="3767">
                <c:v>820000</c:v>
              </c:pt>
              <c:pt idx="3768">
                <c:v>1640000</c:v>
              </c:pt>
              <c:pt idx="3769">
                <c:v>102500</c:v>
              </c:pt>
              <c:pt idx="3770">
                <c:v>925000</c:v>
              </c:pt>
              <c:pt idx="3771">
                <c:v>540000</c:v>
              </c:pt>
              <c:pt idx="3772">
                <c:v>600000</c:v>
              </c:pt>
              <c:pt idx="3773">
                <c:v>406000</c:v>
              </c:pt>
              <c:pt idx="3774">
                <c:v>620000</c:v>
              </c:pt>
              <c:pt idx="3775">
                <c:v>1060000</c:v>
              </c:pt>
              <c:pt idx="3776">
                <c:v>401000</c:v>
              </c:pt>
              <c:pt idx="3777">
                <c:v>725000</c:v>
              </c:pt>
              <c:pt idx="3778">
                <c:v>276000</c:v>
              </c:pt>
              <c:pt idx="3779">
                <c:v>500000</c:v>
              </c:pt>
              <c:pt idx="3780">
                <c:v>375000</c:v>
              </c:pt>
              <c:pt idx="3781">
                <c:v>2300000</c:v>
              </c:pt>
              <c:pt idx="3782">
                <c:v>260000</c:v>
              </c:pt>
              <c:pt idx="3783">
                <c:v>1565000</c:v>
              </c:pt>
              <c:pt idx="3784">
                <c:v>431000</c:v>
              </c:pt>
              <c:pt idx="3785">
                <c:v>321000</c:v>
              </c:pt>
              <c:pt idx="3786">
                <c:v>433000</c:v>
              </c:pt>
              <c:pt idx="3787">
                <c:v>920000</c:v>
              </c:pt>
              <c:pt idx="3788">
                <c:v>482000</c:v>
              </c:pt>
              <c:pt idx="3789">
                <c:v>712000</c:v>
              </c:pt>
              <c:pt idx="3790">
                <c:v>505000</c:v>
              </c:pt>
              <c:pt idx="3791">
                <c:v>2367000</c:v>
              </c:pt>
              <c:pt idx="3792">
                <c:v>452000</c:v>
              </c:pt>
              <c:pt idx="3793">
                <c:v>581000</c:v>
              </c:pt>
              <c:pt idx="3794">
                <c:v>952500</c:v>
              </c:pt>
              <c:pt idx="3795">
                <c:v>808000</c:v>
              </c:pt>
              <c:pt idx="3796">
                <c:v>476000</c:v>
              </c:pt>
              <c:pt idx="3797">
                <c:v>535000</c:v>
              </c:pt>
              <c:pt idx="3798">
                <c:v>1356925</c:v>
              </c:pt>
              <c:pt idx="3799">
                <c:v>629800</c:v>
              </c:pt>
              <c:pt idx="3800">
                <c:v>417838</c:v>
              </c:pt>
              <c:pt idx="3801">
                <c:v>399895</c:v>
              </c:pt>
              <c:pt idx="3802">
                <c:v>825000</c:v>
              </c:pt>
              <c:pt idx="3803">
                <c:v>300000</c:v>
              </c:pt>
              <c:pt idx="3804">
                <c:v>640000</c:v>
              </c:pt>
              <c:pt idx="3805">
                <c:v>460000</c:v>
              </c:pt>
              <c:pt idx="3806">
                <c:v>525000</c:v>
              </c:pt>
              <c:pt idx="3807">
                <c:v>499990</c:v>
              </c:pt>
              <c:pt idx="3808">
                <c:v>1020000</c:v>
              </c:pt>
              <c:pt idx="3809">
                <c:v>675000</c:v>
              </c:pt>
              <c:pt idx="3810">
                <c:v>512031</c:v>
              </c:pt>
              <c:pt idx="3811">
                <c:v>310000</c:v>
              </c:pt>
              <c:pt idx="3812">
                <c:v>1075000</c:v>
              </c:pt>
              <c:pt idx="3813">
                <c:v>255000</c:v>
              </c:pt>
              <c:pt idx="3814">
                <c:v>435000</c:v>
              </c:pt>
              <c:pt idx="3815">
                <c:v>453000</c:v>
              </c:pt>
              <c:pt idx="3816">
                <c:v>260000</c:v>
              </c:pt>
              <c:pt idx="3817">
                <c:v>659000</c:v>
              </c:pt>
              <c:pt idx="3818">
                <c:v>223000</c:v>
              </c:pt>
              <c:pt idx="3819">
                <c:v>851000</c:v>
              </c:pt>
              <c:pt idx="3820">
                <c:v>605000</c:v>
              </c:pt>
              <c:pt idx="3821">
                <c:v>895000</c:v>
              </c:pt>
              <c:pt idx="3822">
                <c:v>519000</c:v>
              </c:pt>
              <c:pt idx="3823">
                <c:v>535000</c:v>
              </c:pt>
              <c:pt idx="3824">
                <c:v>489000</c:v>
              </c:pt>
              <c:pt idx="3825">
                <c:v>250000</c:v>
              </c:pt>
              <c:pt idx="3826">
                <c:v>580000</c:v>
              </c:pt>
              <c:pt idx="3827">
                <c:v>1038000</c:v>
              </c:pt>
              <c:pt idx="3828">
                <c:v>605000</c:v>
              </c:pt>
              <c:pt idx="3829">
                <c:v>599950</c:v>
              </c:pt>
              <c:pt idx="3830">
                <c:v>700000</c:v>
              </c:pt>
              <c:pt idx="3831">
                <c:v>480000</c:v>
              </c:pt>
              <c:pt idx="3832">
                <c:v>329950</c:v>
              </c:pt>
              <c:pt idx="3833">
                <c:v>250000</c:v>
              </c:pt>
              <c:pt idx="3834">
                <c:v>345000</c:v>
              </c:pt>
              <c:pt idx="3835">
                <c:v>175000</c:v>
              </c:pt>
              <c:pt idx="3836">
                <c:v>185000</c:v>
              </c:pt>
              <c:pt idx="3837">
                <c:v>411000</c:v>
              </c:pt>
              <c:pt idx="3838">
                <c:v>690000</c:v>
              </c:pt>
              <c:pt idx="3839">
                <c:v>265000</c:v>
              </c:pt>
              <c:pt idx="3840">
                <c:v>720000</c:v>
              </c:pt>
              <c:pt idx="3841">
                <c:v>256000</c:v>
              </c:pt>
              <c:pt idx="3842">
                <c:v>255000</c:v>
              </c:pt>
              <c:pt idx="3843">
                <c:v>540000</c:v>
              </c:pt>
              <c:pt idx="3844">
                <c:v>481015</c:v>
              </c:pt>
              <c:pt idx="3845">
                <c:v>575000</c:v>
              </c:pt>
              <c:pt idx="3846">
                <c:v>339950</c:v>
              </c:pt>
              <c:pt idx="3847">
                <c:v>475000</c:v>
              </c:pt>
              <c:pt idx="3848">
                <c:v>732000</c:v>
              </c:pt>
              <c:pt idx="3849">
                <c:v>860000</c:v>
              </c:pt>
              <c:pt idx="3850">
                <c:v>389000</c:v>
              </c:pt>
              <c:pt idx="3851">
                <c:v>645000</c:v>
              </c:pt>
              <c:pt idx="3852">
                <c:v>475000</c:v>
              </c:pt>
              <c:pt idx="3853">
                <c:v>550000</c:v>
              </c:pt>
              <c:pt idx="3854">
                <c:v>305000</c:v>
              </c:pt>
              <c:pt idx="3855">
                <c:v>782000</c:v>
              </c:pt>
              <c:pt idx="3856">
                <c:v>545000</c:v>
              </c:pt>
              <c:pt idx="3857">
                <c:v>394500</c:v>
              </c:pt>
              <c:pt idx="3858">
                <c:v>600000</c:v>
              </c:pt>
              <c:pt idx="3859">
                <c:v>1300000</c:v>
              </c:pt>
              <c:pt idx="3860">
                <c:v>300000</c:v>
              </c:pt>
              <c:pt idx="3861">
                <c:v>330000</c:v>
              </c:pt>
              <c:pt idx="3862">
                <c:v>723000</c:v>
              </c:pt>
              <c:pt idx="3863">
                <c:v>2271150</c:v>
              </c:pt>
              <c:pt idx="3864">
                <c:v>480000</c:v>
              </c:pt>
              <c:pt idx="3865">
                <c:v>496000</c:v>
              </c:pt>
              <c:pt idx="3866">
                <c:v>625000</c:v>
              </c:pt>
              <c:pt idx="3867">
                <c:v>475000</c:v>
              </c:pt>
              <c:pt idx="3868">
                <c:v>275250</c:v>
              </c:pt>
              <c:pt idx="3869">
                <c:v>253000</c:v>
              </c:pt>
              <c:pt idx="3870">
                <c:v>630000</c:v>
              </c:pt>
              <c:pt idx="3871">
                <c:v>660500</c:v>
              </c:pt>
              <c:pt idx="3872">
                <c:v>262000</c:v>
              </c:pt>
              <c:pt idx="3873">
                <c:v>2147500</c:v>
              </c:pt>
              <c:pt idx="3874">
                <c:v>552000</c:v>
              </c:pt>
              <c:pt idx="3875">
                <c:v>1411600</c:v>
              </c:pt>
              <c:pt idx="3876">
                <c:v>736000</c:v>
              </c:pt>
              <c:pt idx="3877">
                <c:v>355000</c:v>
              </c:pt>
              <c:pt idx="3878">
                <c:v>305000</c:v>
              </c:pt>
              <c:pt idx="3879">
                <c:v>484998</c:v>
              </c:pt>
              <c:pt idx="3880">
                <c:v>1054690</c:v>
              </c:pt>
              <c:pt idx="3881">
                <c:v>334500</c:v>
              </c:pt>
              <c:pt idx="3882">
                <c:v>475000</c:v>
              </c:pt>
              <c:pt idx="3883">
                <c:v>309780</c:v>
              </c:pt>
              <c:pt idx="3884">
                <c:v>795000</c:v>
              </c:pt>
              <c:pt idx="3885">
                <c:v>274500</c:v>
              </c:pt>
              <c:pt idx="3886">
                <c:v>265050</c:v>
              </c:pt>
              <c:pt idx="3887">
                <c:v>567500</c:v>
              </c:pt>
              <c:pt idx="3888">
                <c:v>915000</c:v>
              </c:pt>
              <c:pt idx="3889">
                <c:v>285000</c:v>
              </c:pt>
              <c:pt idx="3890">
                <c:v>445838</c:v>
              </c:pt>
              <c:pt idx="3891">
                <c:v>304900</c:v>
              </c:pt>
              <c:pt idx="3892">
                <c:v>940000</c:v>
              </c:pt>
              <c:pt idx="3893">
                <c:v>1127000</c:v>
              </c:pt>
              <c:pt idx="3894">
                <c:v>835000</c:v>
              </c:pt>
              <c:pt idx="3895">
                <c:v>290000</c:v>
              </c:pt>
              <c:pt idx="3896">
                <c:v>250000</c:v>
              </c:pt>
              <c:pt idx="3897">
                <c:v>342000</c:v>
              </c:pt>
              <c:pt idx="3898">
                <c:v>1012000</c:v>
              </c:pt>
              <c:pt idx="3899">
                <c:v>400000</c:v>
              </c:pt>
              <c:pt idx="3900">
                <c:v>312500</c:v>
              </c:pt>
              <c:pt idx="3901">
                <c:v>267000</c:v>
              </c:pt>
              <c:pt idx="3902">
                <c:v>575000</c:v>
              </c:pt>
              <c:pt idx="3903">
                <c:v>810000</c:v>
              </c:pt>
              <c:pt idx="3904">
                <c:v>850000</c:v>
              </c:pt>
              <c:pt idx="3905">
                <c:v>1015000</c:v>
              </c:pt>
              <c:pt idx="3906">
                <c:v>1100000</c:v>
              </c:pt>
              <c:pt idx="3907">
                <c:v>240000</c:v>
              </c:pt>
              <c:pt idx="3908">
                <c:v>198000</c:v>
              </c:pt>
              <c:pt idx="3909">
                <c:v>565000</c:v>
              </c:pt>
              <c:pt idx="3910">
                <c:v>1195000</c:v>
              </c:pt>
              <c:pt idx="3911">
                <c:v>340000</c:v>
              </c:pt>
              <c:pt idx="3912">
                <c:v>815000</c:v>
              </c:pt>
              <c:pt idx="3913">
                <c:v>1875000</c:v>
              </c:pt>
              <c:pt idx="3914">
                <c:v>588000</c:v>
              </c:pt>
              <c:pt idx="3915">
                <c:v>280500</c:v>
              </c:pt>
              <c:pt idx="3916">
                <c:v>390000</c:v>
              </c:pt>
              <c:pt idx="3917">
                <c:v>509000</c:v>
              </c:pt>
              <c:pt idx="3918">
                <c:v>490600</c:v>
              </c:pt>
              <c:pt idx="3919">
                <c:v>650000</c:v>
              </c:pt>
              <c:pt idx="3920">
                <c:v>715000</c:v>
              </c:pt>
              <c:pt idx="3921">
                <c:v>529950</c:v>
              </c:pt>
              <c:pt idx="3922">
                <c:v>265000</c:v>
              </c:pt>
              <c:pt idx="3923">
                <c:v>1755000</c:v>
              </c:pt>
              <c:pt idx="3924">
                <c:v>1140000</c:v>
              </c:pt>
              <c:pt idx="3925">
                <c:v>610000</c:v>
              </c:pt>
              <c:pt idx="3926">
                <c:v>554729</c:v>
              </c:pt>
              <c:pt idx="3927">
                <c:v>395000</c:v>
              </c:pt>
              <c:pt idx="3928">
                <c:v>341000</c:v>
              </c:pt>
              <c:pt idx="3929">
                <c:v>264500</c:v>
              </c:pt>
              <c:pt idx="3930">
                <c:v>395000</c:v>
              </c:pt>
              <c:pt idx="3931">
                <c:v>640000</c:v>
              </c:pt>
              <c:pt idx="3932">
                <c:v>430000</c:v>
              </c:pt>
              <c:pt idx="3933">
                <c:v>410000</c:v>
              </c:pt>
              <c:pt idx="3934">
                <c:v>220000</c:v>
              </c:pt>
              <c:pt idx="3935">
                <c:v>1625000</c:v>
              </c:pt>
              <c:pt idx="3936">
                <c:v>405500</c:v>
              </c:pt>
              <c:pt idx="3937">
                <c:v>633000</c:v>
              </c:pt>
              <c:pt idx="3938">
                <c:v>295950</c:v>
              </c:pt>
              <c:pt idx="3939">
                <c:v>1042031</c:v>
              </c:pt>
              <c:pt idx="3940">
                <c:v>605000</c:v>
              </c:pt>
              <c:pt idx="3941">
                <c:v>255000</c:v>
              </c:pt>
              <c:pt idx="3942">
                <c:v>474000</c:v>
              </c:pt>
              <c:pt idx="3943">
                <c:v>370000</c:v>
              </c:pt>
              <c:pt idx="3944">
                <c:v>288000</c:v>
              </c:pt>
              <c:pt idx="3945">
                <c:v>100000</c:v>
              </c:pt>
              <c:pt idx="3946">
                <c:v>1150000</c:v>
              </c:pt>
              <c:pt idx="3947">
                <c:v>600000</c:v>
              </c:pt>
              <c:pt idx="3948">
                <c:v>515000</c:v>
              </c:pt>
              <c:pt idx="3949">
                <c:v>345000</c:v>
              </c:pt>
              <c:pt idx="3950">
                <c:v>975000</c:v>
              </c:pt>
              <c:pt idx="3951">
                <c:v>850000</c:v>
              </c:pt>
              <c:pt idx="3952">
                <c:v>439990</c:v>
              </c:pt>
              <c:pt idx="3953">
                <c:v>554950</c:v>
              </c:pt>
              <c:pt idx="3954">
                <c:v>605000</c:v>
              </c:pt>
              <c:pt idx="3955">
                <c:v>609000</c:v>
              </c:pt>
              <c:pt idx="3956">
                <c:v>425000</c:v>
              </c:pt>
              <c:pt idx="3957">
                <c:v>399900</c:v>
              </c:pt>
              <c:pt idx="3958">
                <c:v>1025000</c:v>
              </c:pt>
              <c:pt idx="3959">
                <c:v>2351956</c:v>
              </c:pt>
              <c:pt idx="3960">
                <c:v>519995</c:v>
              </c:pt>
              <c:pt idx="3961">
                <c:v>625000</c:v>
              </c:pt>
              <c:pt idx="3962">
                <c:v>600000</c:v>
              </c:pt>
              <c:pt idx="3963">
                <c:v>1200000</c:v>
              </c:pt>
              <c:pt idx="3964">
                <c:v>1738000</c:v>
              </c:pt>
              <c:pt idx="3965">
                <c:v>671000</c:v>
              </c:pt>
              <c:pt idx="3966">
                <c:v>459500</c:v>
              </c:pt>
              <c:pt idx="3967">
                <c:v>499000</c:v>
              </c:pt>
              <c:pt idx="3968">
                <c:v>1280000</c:v>
              </c:pt>
              <c:pt idx="3969">
                <c:v>395000</c:v>
              </c:pt>
              <c:pt idx="3970">
                <c:v>861990</c:v>
              </c:pt>
              <c:pt idx="3971">
                <c:v>382500</c:v>
              </c:pt>
              <c:pt idx="3972">
                <c:v>404950</c:v>
              </c:pt>
              <c:pt idx="3973">
                <c:v>530000</c:v>
              </c:pt>
              <c:pt idx="3974">
                <c:v>195000</c:v>
              </c:pt>
              <c:pt idx="3975">
                <c:v>747500</c:v>
              </c:pt>
              <c:pt idx="3976">
                <c:v>199990</c:v>
              </c:pt>
              <c:pt idx="3977">
                <c:v>548800</c:v>
              </c:pt>
              <c:pt idx="3978">
                <c:v>870000</c:v>
              </c:pt>
              <c:pt idx="3979">
                <c:v>588000</c:v>
              </c:pt>
              <c:pt idx="3980">
                <c:v>775000</c:v>
              </c:pt>
              <c:pt idx="3981">
                <c:v>670000</c:v>
              </c:pt>
              <c:pt idx="3982">
                <c:v>445000</c:v>
              </c:pt>
              <c:pt idx="3983">
                <c:v>300000</c:v>
              </c:pt>
              <c:pt idx="3984">
                <c:v>480000</c:v>
              </c:pt>
              <c:pt idx="3985">
                <c:v>300000</c:v>
              </c:pt>
              <c:pt idx="3986">
                <c:v>360000</c:v>
              </c:pt>
              <c:pt idx="3987">
                <c:v>527000</c:v>
              </c:pt>
              <c:pt idx="3988">
                <c:v>875000</c:v>
              </c:pt>
              <c:pt idx="3989">
                <c:v>266000</c:v>
              </c:pt>
              <c:pt idx="3990">
                <c:v>866000</c:v>
              </c:pt>
              <c:pt idx="3991">
                <c:v>335950</c:v>
              </c:pt>
              <c:pt idx="3992">
                <c:v>215000</c:v>
              </c:pt>
              <c:pt idx="3993">
                <c:v>481000</c:v>
              </c:pt>
              <c:pt idx="3994">
                <c:v>320000</c:v>
              </c:pt>
              <c:pt idx="3995">
                <c:v>295000</c:v>
              </c:pt>
              <c:pt idx="3996">
                <c:v>295000</c:v>
              </c:pt>
              <c:pt idx="3997">
                <c:v>320000</c:v>
              </c:pt>
              <c:pt idx="3998">
                <c:v>780000</c:v>
              </c:pt>
              <c:pt idx="3999">
                <c:v>437500</c:v>
              </c:pt>
              <c:pt idx="4000">
                <c:v>443000</c:v>
              </c:pt>
              <c:pt idx="4001">
                <c:v>575000</c:v>
              </c:pt>
              <c:pt idx="4002">
                <c:v>245000</c:v>
              </c:pt>
              <c:pt idx="4003">
                <c:v>450000</c:v>
              </c:pt>
              <c:pt idx="4004">
                <c:v>536000</c:v>
              </c:pt>
              <c:pt idx="4005">
                <c:v>685000</c:v>
              </c:pt>
              <c:pt idx="4006">
                <c:v>373000</c:v>
              </c:pt>
              <c:pt idx="4007">
                <c:v>450000</c:v>
              </c:pt>
              <c:pt idx="4008">
                <c:v>645000</c:v>
              </c:pt>
              <c:pt idx="4009">
                <c:v>1275000</c:v>
              </c:pt>
              <c:pt idx="4010">
                <c:v>230000</c:v>
              </c:pt>
              <c:pt idx="4011">
                <c:v>593000</c:v>
              </c:pt>
              <c:pt idx="4012">
                <c:v>558000</c:v>
              </c:pt>
              <c:pt idx="4013">
                <c:v>538250</c:v>
              </c:pt>
              <c:pt idx="4014">
                <c:v>475000</c:v>
              </c:pt>
              <c:pt idx="4015">
                <c:v>209950</c:v>
              </c:pt>
              <c:pt idx="4016">
                <c:v>410000</c:v>
              </c:pt>
              <c:pt idx="4017">
                <c:v>1636000</c:v>
              </c:pt>
              <c:pt idx="4018">
                <c:v>670000</c:v>
              </c:pt>
              <c:pt idx="4019">
                <c:v>821000</c:v>
              </c:pt>
              <c:pt idx="4020">
                <c:v>665000</c:v>
              </c:pt>
              <c:pt idx="4021">
                <c:v>339000</c:v>
              </c:pt>
              <c:pt idx="4022">
                <c:v>631500</c:v>
              </c:pt>
              <c:pt idx="4023">
                <c:v>570000</c:v>
              </c:pt>
              <c:pt idx="4024">
                <c:v>437000</c:v>
              </c:pt>
              <c:pt idx="4025">
                <c:v>542500</c:v>
              </c:pt>
              <c:pt idx="4026">
                <c:v>229500</c:v>
              </c:pt>
              <c:pt idx="4027">
                <c:v>170500</c:v>
              </c:pt>
              <c:pt idx="4028">
                <c:v>391500</c:v>
              </c:pt>
              <c:pt idx="4029">
                <c:v>296475</c:v>
              </c:pt>
              <c:pt idx="4030">
                <c:v>1450000</c:v>
              </c:pt>
              <c:pt idx="4031">
                <c:v>888550</c:v>
              </c:pt>
              <c:pt idx="4032">
                <c:v>1360000</c:v>
              </c:pt>
              <c:pt idx="4033">
                <c:v>328000</c:v>
              </c:pt>
              <c:pt idx="4034">
                <c:v>300000</c:v>
              </c:pt>
              <c:pt idx="4035">
                <c:v>500000</c:v>
              </c:pt>
              <c:pt idx="4036">
                <c:v>494815</c:v>
              </c:pt>
              <c:pt idx="4037">
                <c:v>378000</c:v>
              </c:pt>
              <c:pt idx="4038">
                <c:v>505000</c:v>
              </c:pt>
              <c:pt idx="4039">
                <c:v>680000</c:v>
              </c:pt>
              <c:pt idx="4040">
                <c:v>351999</c:v>
              </c:pt>
              <c:pt idx="4041">
                <c:v>510000</c:v>
              </c:pt>
              <c:pt idx="4042">
                <c:v>1300000</c:v>
              </c:pt>
              <c:pt idx="4043">
                <c:v>374000</c:v>
              </c:pt>
              <c:pt idx="4044">
                <c:v>509900</c:v>
              </c:pt>
              <c:pt idx="4045">
                <c:v>230000</c:v>
              </c:pt>
              <c:pt idx="4046">
                <c:v>527700</c:v>
              </c:pt>
              <c:pt idx="4047">
                <c:v>438000</c:v>
              </c:pt>
              <c:pt idx="4048">
                <c:v>900000</c:v>
              </c:pt>
              <c:pt idx="4049">
                <c:v>1131000</c:v>
              </c:pt>
              <c:pt idx="4050">
                <c:v>439000</c:v>
              </c:pt>
              <c:pt idx="4051">
                <c:v>315000</c:v>
              </c:pt>
              <c:pt idx="4052">
                <c:v>765000</c:v>
              </c:pt>
              <c:pt idx="4053">
                <c:v>332000</c:v>
              </c:pt>
              <c:pt idx="4054">
                <c:v>600000</c:v>
              </c:pt>
              <c:pt idx="4055">
                <c:v>378500</c:v>
              </c:pt>
              <c:pt idx="4056">
                <c:v>190000</c:v>
              </c:pt>
              <c:pt idx="4057">
                <c:v>645000</c:v>
              </c:pt>
              <c:pt idx="4058">
                <c:v>780000</c:v>
              </c:pt>
              <c:pt idx="4059">
                <c:v>370000</c:v>
              </c:pt>
              <c:pt idx="4060">
                <c:v>875000</c:v>
              </c:pt>
              <c:pt idx="4061">
                <c:v>1049000</c:v>
              </c:pt>
              <c:pt idx="4062">
                <c:v>479000</c:v>
              </c:pt>
              <c:pt idx="4063">
                <c:v>245000</c:v>
              </c:pt>
              <c:pt idx="4064">
                <c:v>542000</c:v>
              </c:pt>
              <c:pt idx="4065">
                <c:v>557500</c:v>
              </c:pt>
              <c:pt idx="4066">
                <c:v>480000</c:v>
              </c:pt>
              <c:pt idx="4067">
                <c:v>330000</c:v>
              </c:pt>
              <c:pt idx="4068">
                <c:v>160000</c:v>
              </c:pt>
              <c:pt idx="4069">
                <c:v>695500</c:v>
              </c:pt>
              <c:pt idx="4070">
                <c:v>235500</c:v>
              </c:pt>
              <c:pt idx="4071">
                <c:v>326500</c:v>
              </c:pt>
              <c:pt idx="4072">
                <c:v>300000</c:v>
              </c:pt>
              <c:pt idx="4073">
                <c:v>267000</c:v>
              </c:pt>
              <c:pt idx="4074">
                <c:v>292600</c:v>
              </c:pt>
              <c:pt idx="4075">
                <c:v>362000</c:v>
              </c:pt>
              <c:pt idx="4076">
                <c:v>1087500</c:v>
              </c:pt>
              <c:pt idx="4077">
                <c:v>357562</c:v>
              </c:pt>
              <c:pt idx="4078">
                <c:v>789900</c:v>
              </c:pt>
              <c:pt idx="4079">
                <c:v>513000</c:v>
              </c:pt>
              <c:pt idx="4080">
                <c:v>336000</c:v>
              </c:pt>
              <c:pt idx="4081">
                <c:v>560000</c:v>
              </c:pt>
              <c:pt idx="4082">
                <c:v>1150000</c:v>
              </c:pt>
              <c:pt idx="4083">
                <c:v>410000</c:v>
              </c:pt>
              <c:pt idx="4084">
                <c:v>371500</c:v>
              </c:pt>
              <c:pt idx="4085">
                <c:v>368000</c:v>
              </c:pt>
              <c:pt idx="4086">
                <c:v>650000</c:v>
              </c:pt>
              <c:pt idx="4087">
                <c:v>308950</c:v>
              </c:pt>
              <c:pt idx="4088">
                <c:v>440000</c:v>
              </c:pt>
              <c:pt idx="4089">
                <c:v>630000</c:v>
              </c:pt>
              <c:pt idx="4090">
                <c:v>228950</c:v>
              </c:pt>
              <c:pt idx="4091">
                <c:v>782000</c:v>
              </c:pt>
              <c:pt idx="4092">
                <c:v>245000</c:v>
              </c:pt>
              <c:pt idx="4093">
                <c:v>410000</c:v>
              </c:pt>
              <c:pt idx="4094">
                <c:v>427550</c:v>
              </c:pt>
              <c:pt idx="4095">
                <c:v>235000</c:v>
              </c:pt>
              <c:pt idx="4096">
                <c:v>210000</c:v>
              </c:pt>
              <c:pt idx="4097">
                <c:v>485000</c:v>
              </c:pt>
              <c:pt idx="4098">
                <c:v>410000</c:v>
              </c:pt>
              <c:pt idx="4099">
                <c:v>435000</c:v>
              </c:pt>
              <c:pt idx="4100">
                <c:v>300000</c:v>
              </c:pt>
              <c:pt idx="4101">
                <c:v>455000</c:v>
              </c:pt>
              <c:pt idx="4102">
                <c:v>210000</c:v>
              </c:pt>
              <c:pt idx="4103">
                <c:v>1050000</c:v>
              </c:pt>
              <c:pt idx="4104">
                <c:v>458400</c:v>
              </c:pt>
              <c:pt idx="4105">
                <c:v>390000</c:v>
              </c:pt>
              <c:pt idx="4106">
                <c:v>148226</c:v>
              </c:pt>
              <c:pt idx="4107">
                <c:v>711600</c:v>
              </c:pt>
              <c:pt idx="4108">
                <c:v>819000</c:v>
              </c:pt>
              <c:pt idx="4109">
                <c:v>613000</c:v>
              </c:pt>
              <c:pt idx="4110">
                <c:v>592350</c:v>
              </c:pt>
              <c:pt idx="4111">
                <c:v>232000</c:v>
              </c:pt>
              <c:pt idx="4112">
                <c:v>250000</c:v>
              </c:pt>
              <c:pt idx="4113">
                <c:v>115000</c:v>
              </c:pt>
              <c:pt idx="4114">
                <c:v>1115000</c:v>
              </c:pt>
              <c:pt idx="4115">
                <c:v>585000</c:v>
              </c:pt>
              <c:pt idx="4116">
                <c:v>580000</c:v>
              </c:pt>
              <c:pt idx="4117">
                <c:v>165000</c:v>
              </c:pt>
              <c:pt idx="4118">
                <c:v>430000</c:v>
              </c:pt>
              <c:pt idx="4119">
                <c:v>383000</c:v>
              </c:pt>
              <c:pt idx="4120">
                <c:v>1195000</c:v>
              </c:pt>
              <c:pt idx="4121">
                <c:v>201500</c:v>
              </c:pt>
              <c:pt idx="4122">
                <c:v>690000</c:v>
              </c:pt>
              <c:pt idx="4123">
                <c:v>325000</c:v>
              </c:pt>
              <c:pt idx="4124">
                <c:v>375000</c:v>
              </c:pt>
              <c:pt idx="4125">
                <c:v>600000</c:v>
              </c:pt>
              <c:pt idx="4126">
                <c:v>340000</c:v>
              </c:pt>
              <c:pt idx="4127">
                <c:v>890000</c:v>
              </c:pt>
              <c:pt idx="4128">
                <c:v>415000</c:v>
              </c:pt>
              <c:pt idx="4129">
                <c:v>255000</c:v>
              </c:pt>
              <c:pt idx="4130">
                <c:v>530000</c:v>
              </c:pt>
              <c:pt idx="4131">
                <c:v>468000</c:v>
              </c:pt>
              <c:pt idx="4132">
                <c:v>970000</c:v>
              </c:pt>
              <c:pt idx="4133">
                <c:v>599000</c:v>
              </c:pt>
              <c:pt idx="4134">
                <c:v>399500</c:v>
              </c:pt>
              <c:pt idx="4135">
                <c:v>2458000</c:v>
              </c:pt>
              <c:pt idx="4136">
                <c:v>1205000</c:v>
              </c:pt>
              <c:pt idx="4137">
                <c:v>325000</c:v>
              </c:pt>
              <c:pt idx="4138">
                <c:v>1135250</c:v>
              </c:pt>
              <c:pt idx="4139">
                <c:v>568000</c:v>
              </c:pt>
              <c:pt idx="4140">
                <c:v>517000</c:v>
              </c:pt>
              <c:pt idx="4141">
                <c:v>469950</c:v>
              </c:pt>
              <c:pt idx="4142">
                <c:v>1675000</c:v>
              </c:pt>
              <c:pt idx="4143">
                <c:v>2180000</c:v>
              </c:pt>
              <c:pt idx="4144">
                <c:v>623000</c:v>
              </c:pt>
              <c:pt idx="4145">
                <c:v>720000</c:v>
              </c:pt>
              <c:pt idx="4146">
                <c:v>205000</c:v>
              </c:pt>
              <c:pt idx="4147">
                <c:v>148000</c:v>
              </c:pt>
              <c:pt idx="4148">
                <c:v>950000</c:v>
              </c:pt>
              <c:pt idx="4149">
                <c:v>405000</c:v>
              </c:pt>
              <c:pt idx="4150">
                <c:v>293000</c:v>
              </c:pt>
              <c:pt idx="4151">
                <c:v>550000</c:v>
              </c:pt>
              <c:pt idx="4152">
                <c:v>435000</c:v>
              </c:pt>
              <c:pt idx="4153">
                <c:v>355000</c:v>
              </c:pt>
              <c:pt idx="4154">
                <c:v>673000</c:v>
              </c:pt>
              <c:pt idx="4155">
                <c:v>449990</c:v>
              </c:pt>
              <c:pt idx="4156">
                <c:v>249000</c:v>
              </c:pt>
              <c:pt idx="4157">
                <c:v>380000</c:v>
              </c:pt>
              <c:pt idx="4158">
                <c:v>760005</c:v>
              </c:pt>
              <c:pt idx="4159">
                <c:v>674600</c:v>
              </c:pt>
              <c:pt idx="4160">
                <c:v>812000</c:v>
              </c:pt>
              <c:pt idx="4161">
                <c:v>333490</c:v>
              </c:pt>
              <c:pt idx="4162">
                <c:v>320000</c:v>
              </c:pt>
              <c:pt idx="4163">
                <c:v>999000</c:v>
              </c:pt>
              <c:pt idx="4164">
                <c:v>810000</c:v>
              </c:pt>
              <c:pt idx="4165">
                <c:v>399950</c:v>
              </c:pt>
              <c:pt idx="4166">
                <c:v>550000</c:v>
              </c:pt>
              <c:pt idx="4167">
                <c:v>290000</c:v>
              </c:pt>
              <c:pt idx="4168">
                <c:v>232500</c:v>
              </c:pt>
              <c:pt idx="4169">
                <c:v>1355000</c:v>
              </c:pt>
              <c:pt idx="4170">
                <c:v>565000</c:v>
              </c:pt>
              <c:pt idx="4171">
                <c:v>749950</c:v>
              </c:pt>
              <c:pt idx="4172">
                <c:v>720500</c:v>
              </c:pt>
              <c:pt idx="4173">
                <c:v>507000</c:v>
              </c:pt>
              <c:pt idx="4174">
                <c:v>989000</c:v>
              </c:pt>
              <c:pt idx="4175">
                <c:v>463000</c:v>
              </c:pt>
              <c:pt idx="4176">
                <c:v>310000</c:v>
              </c:pt>
              <c:pt idx="4177">
                <c:v>284000</c:v>
              </c:pt>
              <c:pt idx="4178">
                <c:v>737500</c:v>
              </c:pt>
              <c:pt idx="4179">
                <c:v>569000</c:v>
              </c:pt>
              <c:pt idx="4180">
                <c:v>700000</c:v>
              </c:pt>
              <c:pt idx="4181">
                <c:v>660000</c:v>
              </c:pt>
              <c:pt idx="4182">
                <c:v>275000</c:v>
              </c:pt>
              <c:pt idx="4183">
                <c:v>570000</c:v>
              </c:pt>
              <c:pt idx="4184">
                <c:v>150000</c:v>
              </c:pt>
              <c:pt idx="4185">
                <c:v>356000</c:v>
              </c:pt>
              <c:pt idx="4186">
                <c:v>610000</c:v>
              </c:pt>
              <c:pt idx="4187">
                <c:v>498800</c:v>
              </c:pt>
              <c:pt idx="4188">
                <c:v>226550</c:v>
              </c:pt>
              <c:pt idx="4189">
                <c:v>692500</c:v>
              </c:pt>
              <c:pt idx="4190">
                <c:v>250000</c:v>
              </c:pt>
              <c:pt idx="4191">
                <c:v>660000</c:v>
              </c:pt>
              <c:pt idx="4192">
                <c:v>295000</c:v>
              </c:pt>
              <c:pt idx="4193">
                <c:v>154950</c:v>
              </c:pt>
              <c:pt idx="4194">
                <c:v>409124</c:v>
              </c:pt>
              <c:pt idx="4195">
                <c:v>287000</c:v>
              </c:pt>
              <c:pt idx="4196">
                <c:v>810000</c:v>
              </c:pt>
              <c:pt idx="4197">
                <c:v>525000</c:v>
              </c:pt>
              <c:pt idx="4198">
                <c:v>525000</c:v>
              </c:pt>
              <c:pt idx="4199">
                <c:v>275000</c:v>
              </c:pt>
              <c:pt idx="4200">
                <c:v>583000</c:v>
              </c:pt>
              <c:pt idx="4201">
                <c:v>237950</c:v>
              </c:pt>
              <c:pt idx="4202">
                <c:v>1065000</c:v>
              </c:pt>
              <c:pt idx="4203">
                <c:v>679000</c:v>
              </c:pt>
              <c:pt idx="4204">
                <c:v>1465000</c:v>
              </c:pt>
              <c:pt idx="4205">
                <c:v>410000</c:v>
              </c:pt>
              <c:pt idx="4206">
                <c:v>306000</c:v>
              </c:pt>
              <c:pt idx="4207">
                <c:v>215000</c:v>
              </c:pt>
              <c:pt idx="4208">
                <c:v>594950</c:v>
              </c:pt>
              <c:pt idx="4209">
                <c:v>1250000</c:v>
              </c:pt>
              <c:pt idx="4210">
                <c:v>305000</c:v>
              </c:pt>
              <c:pt idx="4211">
                <c:v>425000</c:v>
              </c:pt>
              <c:pt idx="4212">
                <c:v>215000</c:v>
              </c:pt>
              <c:pt idx="4213">
                <c:v>480000</c:v>
              </c:pt>
              <c:pt idx="4214">
                <c:v>550000</c:v>
              </c:pt>
              <c:pt idx="4215">
                <c:v>750000</c:v>
              </c:pt>
              <c:pt idx="4216">
                <c:v>137124</c:v>
              </c:pt>
              <c:pt idx="4217">
                <c:v>840000</c:v>
              </c:pt>
              <c:pt idx="4218">
                <c:v>624800</c:v>
              </c:pt>
              <c:pt idx="4219">
                <c:v>630000</c:v>
              </c:pt>
              <c:pt idx="4220">
                <c:v>590000</c:v>
              </c:pt>
              <c:pt idx="4221">
                <c:v>599950</c:v>
              </c:pt>
              <c:pt idx="4222">
                <c:v>299880</c:v>
              </c:pt>
              <c:pt idx="4223">
                <c:v>400000</c:v>
              </c:pt>
              <c:pt idx="4224">
                <c:v>560000</c:v>
              </c:pt>
              <c:pt idx="4225">
                <c:v>229000</c:v>
              </c:pt>
              <c:pt idx="4226">
                <c:v>525000</c:v>
              </c:pt>
              <c:pt idx="4227">
                <c:v>737000</c:v>
              </c:pt>
              <c:pt idx="4228">
                <c:v>680000</c:v>
              </c:pt>
              <c:pt idx="4229">
                <c:v>635000</c:v>
              </c:pt>
              <c:pt idx="4230">
                <c:v>740000</c:v>
              </c:pt>
              <c:pt idx="4231">
                <c:v>335500</c:v>
              </c:pt>
              <c:pt idx="4232">
                <c:v>270000</c:v>
              </c:pt>
              <c:pt idx="4233">
                <c:v>1037000</c:v>
              </c:pt>
              <c:pt idx="4234">
                <c:v>450000</c:v>
              </c:pt>
              <c:pt idx="4235">
                <c:v>379000</c:v>
              </c:pt>
              <c:pt idx="4236">
                <c:v>468000</c:v>
              </c:pt>
              <c:pt idx="4237">
                <c:v>321500</c:v>
              </c:pt>
              <c:pt idx="4238">
                <c:v>443000</c:v>
              </c:pt>
              <c:pt idx="4239">
                <c:v>340000</c:v>
              </c:pt>
              <c:pt idx="4240">
                <c:v>470000</c:v>
              </c:pt>
              <c:pt idx="4241">
                <c:v>545000</c:v>
              </c:pt>
              <c:pt idx="4242">
                <c:v>415000</c:v>
              </c:pt>
              <c:pt idx="4243">
                <c:v>599000</c:v>
              </c:pt>
              <c:pt idx="4244">
                <c:v>759000</c:v>
              </c:pt>
              <c:pt idx="4245">
                <c:v>300000</c:v>
              </c:pt>
              <c:pt idx="4246">
                <c:v>1681000</c:v>
              </c:pt>
              <c:pt idx="4247">
                <c:v>359000</c:v>
              </c:pt>
              <c:pt idx="4248">
                <c:v>550000</c:v>
              </c:pt>
              <c:pt idx="4249">
                <c:v>395000</c:v>
              </c:pt>
              <c:pt idx="4250">
                <c:v>486000</c:v>
              </c:pt>
              <c:pt idx="4251">
                <c:v>187000</c:v>
              </c:pt>
              <c:pt idx="4252">
                <c:v>734950</c:v>
              </c:pt>
              <c:pt idx="4253">
                <c:v>284000</c:v>
              </c:pt>
              <c:pt idx="4254">
                <c:v>696000</c:v>
              </c:pt>
              <c:pt idx="4255">
                <c:v>380000</c:v>
              </c:pt>
              <c:pt idx="4256">
                <c:v>625000</c:v>
              </c:pt>
              <c:pt idx="4257">
                <c:v>252000</c:v>
              </c:pt>
              <c:pt idx="4258">
                <c:v>560000</c:v>
              </c:pt>
              <c:pt idx="4259">
                <c:v>395000</c:v>
              </c:pt>
              <c:pt idx="4260">
                <c:v>900000</c:v>
              </c:pt>
              <c:pt idx="4261">
                <c:v>2680000</c:v>
              </c:pt>
              <c:pt idx="4262">
                <c:v>625000</c:v>
              </c:pt>
              <c:pt idx="4263">
                <c:v>580000</c:v>
              </c:pt>
              <c:pt idx="4264">
                <c:v>309000</c:v>
              </c:pt>
              <c:pt idx="4265">
                <c:v>412000</c:v>
              </c:pt>
              <c:pt idx="4266">
                <c:v>495000</c:v>
              </c:pt>
              <c:pt idx="4267">
                <c:v>215000</c:v>
              </c:pt>
              <c:pt idx="4268">
                <c:v>741500</c:v>
              </c:pt>
              <c:pt idx="4269">
                <c:v>749000</c:v>
              </c:pt>
              <c:pt idx="4270">
                <c:v>659950</c:v>
              </c:pt>
              <c:pt idx="4271">
                <c:v>530000</c:v>
              </c:pt>
              <c:pt idx="4272">
                <c:v>749000</c:v>
              </c:pt>
              <c:pt idx="4273">
                <c:v>2321000</c:v>
              </c:pt>
              <c:pt idx="4274">
                <c:v>595000</c:v>
              </c:pt>
              <c:pt idx="4275">
                <c:v>487000</c:v>
              </c:pt>
              <c:pt idx="4276">
                <c:v>760000</c:v>
              </c:pt>
              <c:pt idx="4277">
                <c:v>1240000</c:v>
              </c:pt>
              <c:pt idx="4278">
                <c:v>435000</c:v>
              </c:pt>
              <c:pt idx="4279">
                <c:v>374950</c:v>
              </c:pt>
              <c:pt idx="4280">
                <c:v>440000</c:v>
              </c:pt>
              <c:pt idx="4281">
                <c:v>360000</c:v>
              </c:pt>
              <c:pt idx="4282">
                <c:v>879000</c:v>
              </c:pt>
              <c:pt idx="4283">
                <c:v>1550000</c:v>
              </c:pt>
              <c:pt idx="4284">
                <c:v>505000</c:v>
              </c:pt>
              <c:pt idx="4285">
                <c:v>545000</c:v>
              </c:pt>
              <c:pt idx="4286">
                <c:v>600000</c:v>
              </c:pt>
              <c:pt idx="4287">
                <c:v>775000</c:v>
              </c:pt>
              <c:pt idx="4288">
                <c:v>725000</c:v>
              </c:pt>
              <c:pt idx="4289">
                <c:v>610000</c:v>
              </c:pt>
              <c:pt idx="4290">
                <c:v>350000</c:v>
              </c:pt>
              <c:pt idx="4291">
                <c:v>410000</c:v>
              </c:pt>
              <c:pt idx="4292">
                <c:v>639000</c:v>
              </c:pt>
              <c:pt idx="4293">
                <c:v>439000</c:v>
              </c:pt>
              <c:pt idx="4294">
                <c:v>499950</c:v>
              </c:pt>
              <c:pt idx="4295">
                <c:v>800000</c:v>
              </c:pt>
              <c:pt idx="4296">
                <c:v>350000</c:v>
              </c:pt>
              <c:pt idx="4297">
                <c:v>279000</c:v>
              </c:pt>
              <c:pt idx="4298">
                <c:v>290256</c:v>
              </c:pt>
              <c:pt idx="4299">
                <c:v>355000</c:v>
              </c:pt>
              <c:pt idx="4300">
                <c:v>263000</c:v>
              </c:pt>
              <c:pt idx="4301">
                <c:v>880000</c:v>
              </c:pt>
              <c:pt idx="4302">
                <c:v>426500</c:v>
              </c:pt>
              <c:pt idx="4303">
                <c:v>735000</c:v>
              </c:pt>
              <c:pt idx="4304">
                <c:v>720000</c:v>
              </c:pt>
              <c:pt idx="4305">
                <c:v>265000</c:v>
              </c:pt>
              <c:pt idx="4306">
                <c:v>840000</c:v>
              </c:pt>
              <c:pt idx="4307">
                <c:v>657500</c:v>
              </c:pt>
              <c:pt idx="4308">
                <c:v>850000</c:v>
              </c:pt>
              <c:pt idx="4309">
                <c:v>436110</c:v>
              </c:pt>
              <c:pt idx="4310">
                <c:v>589900</c:v>
              </c:pt>
              <c:pt idx="4311">
                <c:v>620000</c:v>
              </c:pt>
              <c:pt idx="4312">
                <c:v>254000</c:v>
              </c:pt>
              <c:pt idx="4313">
                <c:v>375000</c:v>
              </c:pt>
              <c:pt idx="4314">
                <c:v>455000</c:v>
              </c:pt>
              <c:pt idx="4315">
                <c:v>445000</c:v>
              </c:pt>
              <c:pt idx="4316">
                <c:v>568500</c:v>
              </c:pt>
              <c:pt idx="4317">
                <c:v>352500</c:v>
              </c:pt>
              <c:pt idx="4318">
                <c:v>342500</c:v>
              </c:pt>
              <c:pt idx="4319">
                <c:v>299950</c:v>
              </c:pt>
              <c:pt idx="4320">
                <c:v>425000</c:v>
              </c:pt>
              <c:pt idx="4321">
                <c:v>561000</c:v>
              </c:pt>
              <c:pt idx="4322">
                <c:v>455500</c:v>
              </c:pt>
              <c:pt idx="4323">
                <c:v>400000</c:v>
              </c:pt>
              <c:pt idx="4324">
                <c:v>443500</c:v>
              </c:pt>
              <c:pt idx="4325">
                <c:v>1234582</c:v>
              </c:pt>
              <c:pt idx="4326">
                <c:v>370000</c:v>
              </c:pt>
              <c:pt idx="4327">
                <c:v>475000</c:v>
              </c:pt>
              <c:pt idx="4328">
                <c:v>580000</c:v>
              </c:pt>
              <c:pt idx="4329">
                <c:v>518000</c:v>
              </c:pt>
              <c:pt idx="4330">
                <c:v>525000</c:v>
              </c:pt>
              <c:pt idx="4331">
                <c:v>236000</c:v>
              </c:pt>
              <c:pt idx="4332">
                <c:v>278500</c:v>
              </c:pt>
              <c:pt idx="4333">
                <c:v>205425</c:v>
              </c:pt>
              <c:pt idx="4334">
                <c:v>248000</c:v>
              </c:pt>
              <c:pt idx="4335">
                <c:v>505000</c:v>
              </c:pt>
              <c:pt idx="4336">
                <c:v>657500</c:v>
              </c:pt>
              <c:pt idx="4337">
                <c:v>670000</c:v>
              </c:pt>
              <c:pt idx="4338">
                <c:v>202000</c:v>
              </c:pt>
              <c:pt idx="4339">
                <c:v>440000</c:v>
              </c:pt>
              <c:pt idx="4340">
                <c:v>690000</c:v>
              </c:pt>
              <c:pt idx="4341">
                <c:v>375000</c:v>
              </c:pt>
              <c:pt idx="4342">
                <c:v>291000</c:v>
              </c:pt>
              <c:pt idx="4343">
                <c:v>230000</c:v>
              </c:pt>
              <c:pt idx="4344">
                <c:v>850000</c:v>
              </c:pt>
              <c:pt idx="4345">
                <c:v>84350</c:v>
              </c:pt>
              <c:pt idx="4346">
                <c:v>12899000</c:v>
              </c:pt>
              <c:pt idx="4347">
                <c:v>2110000</c:v>
              </c:pt>
              <c:pt idx="4348">
                <c:v>2199900</c:v>
              </c:pt>
              <c:pt idx="4349">
                <c:v>188000</c:v>
              </c:pt>
              <c:pt idx="4350">
                <c:v>26590000</c:v>
              </c:pt>
              <c:pt idx="4351">
                <c:v>7800</c:v>
              </c:pt>
              <c:pt idx="4352">
                <c:v>237227.85709999999</c:v>
              </c:pt>
              <c:pt idx="4353">
                <c:v>117833.3333</c:v>
              </c:pt>
              <c:pt idx="4354">
                <c:v>0</c:v>
              </c:pt>
              <c:pt idx="4355">
                <c:v>744312.5</c:v>
              </c:pt>
              <c:pt idx="4356">
                <c:v>0</c:v>
              </c:pt>
              <c:pt idx="4357">
                <c:v>0</c:v>
              </c:pt>
              <c:pt idx="4358">
                <c:v>0</c:v>
              </c:pt>
              <c:pt idx="4359">
                <c:v>439333.3333</c:v>
              </c:pt>
              <c:pt idx="4360">
                <c:v>280000</c:v>
              </c:pt>
              <c:pt idx="4361">
                <c:v>0</c:v>
              </c:pt>
              <c:pt idx="4362">
                <c:v>0</c:v>
              </c:pt>
              <c:pt idx="4363">
                <c:v>176225</c:v>
              </c:pt>
              <c:pt idx="4364">
                <c:v>500324</c:v>
              </c:pt>
              <c:pt idx="4365">
                <c:v>444845</c:v>
              </c:pt>
              <c:pt idx="4366">
                <c:v>330000</c:v>
              </c:pt>
              <c:pt idx="4367">
                <c:v>292285.71429999999</c:v>
              </c:pt>
              <c:pt idx="4368">
                <c:v>160000</c:v>
              </c:pt>
              <c:pt idx="4369">
                <c:v>274333.3333</c:v>
              </c:pt>
              <c:pt idx="4370">
                <c:v>537500</c:v>
              </c:pt>
              <c:pt idx="4371">
                <c:v>232333.3333</c:v>
              </c:pt>
              <c:pt idx="4372">
                <c:v>237333.3333</c:v>
              </c:pt>
              <c:pt idx="4373">
                <c:v>346750</c:v>
              </c:pt>
              <c:pt idx="4374">
                <c:v>0</c:v>
              </c:pt>
              <c:pt idx="4375">
                <c:v>1020000</c:v>
              </c:pt>
              <c:pt idx="4376">
                <c:v>0</c:v>
              </c:pt>
              <c:pt idx="4377">
                <c:v>254000</c:v>
              </c:pt>
              <c:pt idx="4378">
                <c:v>238750</c:v>
              </c:pt>
              <c:pt idx="4379">
                <c:v>268971.875</c:v>
              </c:pt>
              <c:pt idx="4380">
                <c:v>642000</c:v>
              </c:pt>
              <c:pt idx="4381">
                <c:v>571986.11109999998</c:v>
              </c:pt>
              <c:pt idx="4382">
                <c:v>0</c:v>
              </c:pt>
              <c:pt idx="4383">
                <c:v>0</c:v>
              </c:pt>
              <c:pt idx="4384">
                <c:v>554250</c:v>
              </c:pt>
              <c:pt idx="4385">
                <c:v>0</c:v>
              </c:pt>
              <c:pt idx="4386">
                <c:v>0</c:v>
              </c:pt>
              <c:pt idx="4387">
                <c:v>107500</c:v>
              </c:pt>
              <c:pt idx="4388">
                <c:v>300000</c:v>
              </c:pt>
              <c:pt idx="4389">
                <c:v>0</c:v>
              </c:pt>
              <c:pt idx="4390">
                <c:v>540833.33330000006</c:v>
              </c:pt>
              <c:pt idx="4391">
                <c:v>274750</c:v>
              </c:pt>
              <c:pt idx="4392">
                <c:v>148612.5</c:v>
              </c:pt>
              <c:pt idx="4393">
                <c:v>326428.57140000002</c:v>
              </c:pt>
              <c:pt idx="4394">
                <c:v>0</c:v>
              </c:pt>
              <c:pt idx="4395">
                <c:v>135333.3333</c:v>
              </c:pt>
              <c:pt idx="4396">
                <c:v>577437.5</c:v>
              </c:pt>
              <c:pt idx="4397">
                <c:v>440825</c:v>
              </c:pt>
              <c:pt idx="4398">
                <c:v>195000</c:v>
              </c:pt>
              <c:pt idx="4399">
                <c:v>257500</c:v>
              </c:pt>
              <c:pt idx="4400">
                <c:v>692000</c:v>
              </c:pt>
              <c:pt idx="4401">
                <c:v>176400</c:v>
              </c:pt>
              <c:pt idx="4402">
                <c:v>193000</c:v>
              </c:pt>
              <c:pt idx="4403">
                <c:v>646212.5</c:v>
              </c:pt>
              <c:pt idx="4404">
                <c:v>268971.875</c:v>
              </c:pt>
              <c:pt idx="4405">
                <c:v>0</c:v>
              </c:pt>
              <c:pt idx="4406">
                <c:v>317061.875</c:v>
              </c:pt>
              <c:pt idx="4407">
                <c:v>83300</c:v>
              </c:pt>
              <c:pt idx="4408">
                <c:v>0</c:v>
              </c:pt>
              <c:pt idx="4409">
                <c:v>266066.6667</c:v>
              </c:pt>
              <c:pt idx="4410">
                <c:v>342246.42859999998</c:v>
              </c:pt>
              <c:pt idx="4411">
                <c:v>0</c:v>
              </c:pt>
              <c:pt idx="4412">
                <c:v>0</c:v>
              </c:pt>
              <c:pt idx="4413">
                <c:v>0</c:v>
              </c:pt>
              <c:pt idx="4414">
                <c:v>240015.3333</c:v>
              </c:pt>
              <c:pt idx="4415">
                <c:v>83300</c:v>
              </c:pt>
              <c:pt idx="4416">
                <c:v>316850</c:v>
              </c:pt>
              <c:pt idx="4417">
                <c:v>259585.57139999999</c:v>
              </c:pt>
              <c:pt idx="4418">
                <c:v>328211.90480000002</c:v>
              </c:pt>
              <c:pt idx="4419">
                <c:v>673476.81819999998</c:v>
              </c:pt>
              <c:pt idx="4420">
                <c:v>0</c:v>
              </c:pt>
              <c:pt idx="4421">
                <c:v>425000</c:v>
              </c:pt>
              <c:pt idx="4422">
                <c:v>127160</c:v>
              </c:pt>
              <c:pt idx="4423">
                <c:v>341750</c:v>
              </c:pt>
              <c:pt idx="4424">
                <c:v>178650</c:v>
              </c:pt>
              <c:pt idx="4425">
                <c:v>87500</c:v>
              </c:pt>
              <c:pt idx="4426">
                <c:v>282508.88890000002</c:v>
              </c:pt>
              <c:pt idx="4427">
                <c:v>450385.71429999999</c:v>
              </c:pt>
              <c:pt idx="4428">
                <c:v>435000</c:v>
              </c:pt>
              <c:pt idx="4429">
                <c:v>532500</c:v>
              </c:pt>
              <c:pt idx="4430">
                <c:v>408900</c:v>
              </c:pt>
              <c:pt idx="4431">
                <c:v>156766.6667</c:v>
              </c:pt>
              <c:pt idx="4432">
                <c:v>452500</c:v>
              </c:pt>
              <c:pt idx="4433">
                <c:v>308830.76919999998</c:v>
              </c:pt>
              <c:pt idx="4434">
                <c:v>484991.6667</c:v>
              </c:pt>
              <c:pt idx="4435">
                <c:v>287919.78259999998</c:v>
              </c:pt>
              <c:pt idx="4436">
                <c:v>247875</c:v>
              </c:pt>
              <c:pt idx="4437">
                <c:v>309487.5</c:v>
              </c:pt>
              <c:pt idx="4438">
                <c:v>173666.6667</c:v>
              </c:pt>
              <c:pt idx="4439">
                <c:v>237481.25</c:v>
              </c:pt>
              <c:pt idx="4440">
                <c:v>326983.3333</c:v>
              </c:pt>
              <c:pt idx="4441">
                <c:v>790000</c:v>
              </c:pt>
              <c:pt idx="4442">
                <c:v>0</c:v>
              </c:pt>
              <c:pt idx="4443">
                <c:v>678333.33330000006</c:v>
              </c:pt>
              <c:pt idx="4444">
                <c:v>542804.75</c:v>
              </c:pt>
              <c:pt idx="4445">
                <c:v>723243.75</c:v>
              </c:pt>
              <c:pt idx="4446">
                <c:v>667781.25</c:v>
              </c:pt>
              <c:pt idx="4447">
                <c:v>108333.3333</c:v>
              </c:pt>
              <c:pt idx="4448">
                <c:v>0</c:v>
              </c:pt>
              <c:pt idx="4449">
                <c:v>535000</c:v>
              </c:pt>
              <c:pt idx="4450">
                <c:v>596165.42859999998</c:v>
              </c:pt>
              <c:pt idx="4451">
                <c:v>269187.5</c:v>
              </c:pt>
              <c:pt idx="4452">
                <c:v>148612.5</c:v>
              </c:pt>
              <c:pt idx="4453">
                <c:v>0</c:v>
              </c:pt>
              <c:pt idx="4454">
                <c:v>0</c:v>
              </c:pt>
              <c:pt idx="4455">
                <c:v>341166.6667</c:v>
              </c:pt>
              <c:pt idx="4456">
                <c:v>132500</c:v>
              </c:pt>
              <c:pt idx="4457">
                <c:v>557125</c:v>
              </c:pt>
              <c:pt idx="4458">
                <c:v>228944.44440000001</c:v>
              </c:pt>
              <c:pt idx="4459">
                <c:v>592105.71429999999</c:v>
              </c:pt>
              <c:pt idx="4460">
                <c:v>535000</c:v>
              </c:pt>
              <c:pt idx="4461">
                <c:v>420642.85710000002</c:v>
              </c:pt>
              <c:pt idx="4462">
                <c:v>132250</c:v>
              </c:pt>
              <c:pt idx="4463">
                <c:v>237227.85709999999</c:v>
              </c:pt>
              <c:pt idx="4464">
                <c:v>440825</c:v>
              </c:pt>
              <c:pt idx="4465">
                <c:v>2560498.3330000001</c:v>
              </c:pt>
              <c:pt idx="4466">
                <c:v>423050.92589999997</c:v>
              </c:pt>
              <c:pt idx="4467">
                <c:v>1337044.2</c:v>
              </c:pt>
              <c:pt idx="4468">
                <c:v>315368.7</c:v>
              </c:pt>
              <c:pt idx="4469">
                <c:v>417985.71429999999</c:v>
              </c:pt>
              <c:pt idx="4470">
                <c:v>723243.75</c:v>
              </c:pt>
              <c:pt idx="4471">
                <c:v>259950</c:v>
              </c:pt>
              <c:pt idx="4472">
                <c:v>0</c:v>
              </c:pt>
              <c:pt idx="4473">
                <c:v>237333.3333</c:v>
              </c:pt>
              <c:pt idx="4474">
                <c:v>426090</c:v>
              </c:pt>
              <c:pt idx="4475">
                <c:v>458663.88890000002</c:v>
              </c:pt>
              <c:pt idx="4476">
                <c:v>812650</c:v>
              </c:pt>
              <c:pt idx="4477">
                <c:v>135333.3333</c:v>
              </c:pt>
              <c:pt idx="4478">
                <c:v>0</c:v>
              </c:pt>
              <c:pt idx="4479">
                <c:v>0</c:v>
              </c:pt>
              <c:pt idx="4480">
                <c:v>0</c:v>
              </c:pt>
              <c:pt idx="4481">
                <c:v>0</c:v>
              </c:pt>
              <c:pt idx="4482">
                <c:v>387884.61540000001</c:v>
              </c:pt>
              <c:pt idx="4483">
                <c:v>437500</c:v>
              </c:pt>
              <c:pt idx="4484">
                <c:v>641633.33330000006</c:v>
              </c:pt>
              <c:pt idx="4485">
                <c:v>681965.78130000003</c:v>
              </c:pt>
              <c:pt idx="4486">
                <c:v>229629.5</c:v>
              </c:pt>
              <c:pt idx="4487">
                <c:v>0</c:v>
              </c:pt>
              <c:pt idx="4488">
                <c:v>210614.28570000001</c:v>
              </c:pt>
              <c:pt idx="4489">
                <c:v>790000</c:v>
              </c:pt>
              <c:pt idx="4490">
                <c:v>435500</c:v>
              </c:pt>
              <c:pt idx="4491">
                <c:v>738190.85710000002</c:v>
              </c:pt>
              <c:pt idx="4492">
                <c:v>497333.3333</c:v>
              </c:pt>
              <c:pt idx="4493">
                <c:v>300000</c:v>
              </c:pt>
              <c:pt idx="4494">
                <c:v>1036200</c:v>
              </c:pt>
              <c:pt idx="4495">
                <c:v>163785.71429999999</c:v>
              </c:pt>
              <c:pt idx="4496">
                <c:v>351250</c:v>
              </c:pt>
              <c:pt idx="4497">
                <c:v>645325</c:v>
              </c:pt>
              <c:pt idx="4498">
                <c:v>171224.8</c:v>
              </c:pt>
              <c:pt idx="4499">
                <c:v>0</c:v>
              </c:pt>
              <c:pt idx="4500">
                <c:v>540000</c:v>
              </c:pt>
              <c:pt idx="4501">
                <c:v>233166.6667</c:v>
              </c:pt>
              <c:pt idx="4502">
                <c:v>329333.3333</c:v>
              </c:pt>
              <c:pt idx="4503">
                <c:v>225279.42860000001</c:v>
              </c:pt>
              <c:pt idx="4504">
                <c:v>331366.6667</c:v>
              </c:pt>
              <c:pt idx="4505">
                <c:v>460886.92310000001</c:v>
              </c:pt>
              <c:pt idx="4506">
                <c:v>337945.75</c:v>
              </c:pt>
              <c:pt idx="4507">
                <c:v>0</c:v>
              </c:pt>
              <c:pt idx="4508">
                <c:v>243069.23079999999</c:v>
              </c:pt>
              <c:pt idx="4509">
                <c:v>0</c:v>
              </c:pt>
              <c:pt idx="4510">
                <c:v>690408.62069999997</c:v>
              </c:pt>
              <c:pt idx="4511">
                <c:v>592105.71429999999</c:v>
              </c:pt>
              <c:pt idx="4512">
                <c:v>220083.3333</c:v>
              </c:pt>
              <c:pt idx="4513">
                <c:v>280000</c:v>
              </c:pt>
              <c:pt idx="4514">
                <c:v>297857.14289999998</c:v>
              </c:pt>
              <c:pt idx="4515">
                <c:v>950833.33330000006</c:v>
              </c:pt>
              <c:pt idx="4516">
                <c:v>323833.3333</c:v>
              </c:pt>
              <c:pt idx="4517">
                <c:v>309000</c:v>
              </c:pt>
              <c:pt idx="4518">
                <c:v>248400</c:v>
              </c:pt>
              <c:pt idx="4519">
                <c:v>994500</c:v>
              </c:pt>
              <c:pt idx="4520">
                <c:v>0</c:v>
              </c:pt>
              <c:pt idx="4521">
                <c:v>0</c:v>
              </c:pt>
              <c:pt idx="4522">
                <c:v>0</c:v>
              </c:pt>
              <c:pt idx="4523">
                <c:v>0</c:v>
              </c:pt>
              <c:pt idx="4524">
                <c:v>288500</c:v>
              </c:pt>
              <c:pt idx="4525">
                <c:v>379509.1667</c:v>
              </c:pt>
              <c:pt idx="4526">
                <c:v>180785.71429999999</c:v>
              </c:pt>
              <c:pt idx="4527">
                <c:v>950100</c:v>
              </c:pt>
              <c:pt idx="4528">
                <c:v>0</c:v>
              </c:pt>
              <c:pt idx="4529">
                <c:v>542500</c:v>
              </c:pt>
              <c:pt idx="4530">
                <c:v>362750</c:v>
              </c:pt>
              <c:pt idx="4531">
                <c:v>234975</c:v>
              </c:pt>
              <c:pt idx="4532">
                <c:v>672500</c:v>
              </c:pt>
              <c:pt idx="4533">
                <c:v>391400</c:v>
              </c:pt>
              <c:pt idx="4534">
                <c:v>0</c:v>
              </c:pt>
              <c:pt idx="4535">
                <c:v>198995</c:v>
              </c:pt>
              <c:pt idx="4536">
                <c:v>278900</c:v>
              </c:pt>
              <c:pt idx="4537">
                <c:v>171758.3333</c:v>
              </c:pt>
              <c:pt idx="4538">
                <c:v>325187.5</c:v>
              </c:pt>
              <c:pt idx="4539">
                <c:v>190368.75</c:v>
              </c:pt>
              <c:pt idx="4540">
                <c:v>375000</c:v>
              </c:pt>
              <c:pt idx="4541">
                <c:v>216000</c:v>
              </c:pt>
              <c:pt idx="4542">
                <c:v>0</c:v>
              </c:pt>
              <c:pt idx="4543">
                <c:v>360500</c:v>
              </c:pt>
              <c:pt idx="4544">
                <c:v>677099.56519999995</c:v>
              </c:pt>
              <c:pt idx="4545">
                <c:v>405125</c:v>
              </c:pt>
              <c:pt idx="4546">
                <c:v>289987.5</c:v>
              </c:pt>
              <c:pt idx="4547">
                <c:v>264270</c:v>
              </c:pt>
              <c:pt idx="4548">
                <c:v>602761</c:v>
              </c:pt>
              <c:pt idx="4549">
                <c:v>251555.55559999999</c:v>
              </c:pt>
              <c:pt idx="4550">
                <c:v>214750</c:v>
              </c:pt>
              <c:pt idx="4551">
                <c:v>258125</c:v>
              </c:pt>
              <c:pt idx="4552">
                <c:v>0</c:v>
              </c:pt>
              <c:pt idx="4553">
                <c:v>677099.56519999995</c:v>
              </c:pt>
              <c:pt idx="4554">
                <c:v>0</c:v>
              </c:pt>
              <c:pt idx="4555">
                <c:v>0</c:v>
              </c:pt>
              <c:pt idx="4556">
                <c:v>167500</c:v>
              </c:pt>
              <c:pt idx="4557">
                <c:v>471500</c:v>
              </c:pt>
              <c:pt idx="4558">
                <c:v>0</c:v>
              </c:pt>
              <c:pt idx="4559">
                <c:v>464600</c:v>
              </c:pt>
              <c:pt idx="4560">
                <c:v>132250</c:v>
              </c:pt>
              <c:pt idx="4561">
                <c:v>433111.11109999998</c:v>
              </c:pt>
              <c:pt idx="4562">
                <c:v>542500</c:v>
              </c:pt>
              <c:pt idx="4563">
                <c:v>0</c:v>
              </c:pt>
              <c:pt idx="4564">
                <c:v>368112.5</c:v>
              </c:pt>
              <c:pt idx="4565">
                <c:v>673476.81819999998</c:v>
              </c:pt>
              <c:pt idx="4566">
                <c:v>558653.84620000003</c:v>
              </c:pt>
              <c:pt idx="4567">
                <c:v>0</c:v>
              </c:pt>
              <c:pt idx="4568">
                <c:v>168333.3333</c:v>
              </c:pt>
              <c:pt idx="4569">
                <c:v>268971.875</c:v>
              </c:pt>
              <c:pt idx="4570">
                <c:v>318000</c:v>
              </c:pt>
              <c:pt idx="4571">
                <c:v>550607.14289999998</c:v>
              </c:pt>
              <c:pt idx="4572">
                <c:v>1288333.3330000001</c:v>
              </c:pt>
              <c:pt idx="4573">
                <c:v>584000</c:v>
              </c:pt>
              <c:pt idx="4574">
                <c:v>0</c:v>
              </c:pt>
              <c:pt idx="4575">
                <c:v>0</c:v>
              </c:pt>
              <c:pt idx="4576">
                <c:v>245000</c:v>
              </c:pt>
              <c:pt idx="4577">
                <c:v>287919.78259999998</c:v>
              </c:pt>
              <c:pt idx="4578">
                <c:v>672500</c:v>
              </c:pt>
              <c:pt idx="4579">
                <c:v>454790</c:v>
              </c:pt>
              <c:pt idx="4580">
                <c:v>282508.88890000002</c:v>
              </c:pt>
              <c:pt idx="4581">
                <c:v>473200</c:v>
              </c:pt>
              <c:pt idx="4582">
                <c:v>406062.5</c:v>
              </c:pt>
              <c:pt idx="4583">
                <c:v>282766.6667</c:v>
              </c:pt>
              <c:pt idx="4584">
                <c:v>486445.8333</c:v>
              </c:pt>
              <c:pt idx="4585">
                <c:v>486895</c:v>
              </c:pt>
              <c:pt idx="4586">
                <c:v>430277.77779999998</c:v>
              </c:pt>
              <c:pt idx="4587">
                <c:v>229629.5</c:v>
              </c:pt>
              <c:pt idx="4588">
                <c:v>0</c:v>
              </c:pt>
              <c:pt idx="4589">
                <c:v>182805</c:v>
              </c:pt>
              <c:pt idx="4590">
                <c:v>380680.55560000002</c:v>
              </c:pt>
              <c:pt idx="4591">
                <c:v>396166.6667</c:v>
              </c:pt>
              <c:pt idx="4592">
                <c:v>252980</c:v>
              </c:pt>
              <c:pt idx="4593">
                <c:v>289373.3077</c:v>
              </c:pt>
              <c:pt idx="4594">
                <c:v>210614.28570000001</c:v>
              </c:pt>
              <c:pt idx="4595">
                <c:v>308166.6667</c:v>
              </c:pt>
              <c:pt idx="4596">
                <c:v>534333.33330000006</c:v>
              </c:pt>
              <c:pt idx="4597">
                <c:v>416904.1667</c:v>
              </c:pt>
              <c:pt idx="4598">
                <c:v>203400</c:v>
              </c:pt>
              <c:pt idx="4599">
                <c:v>220600</c:v>
              </c:pt>
            </c:numLit>
          </c:yVal>
          <c:smooth val="0"/>
          <c:extLst>
            <c:ext xmlns:c16="http://schemas.microsoft.com/office/drawing/2014/chart" uri="{C3380CC4-5D6E-409C-BE32-E72D297353CC}">
              <c16:uniqueId val="{00000001-F415-4C7A-9AAD-D6745D6FBECE}"/>
            </c:ext>
          </c:extLst>
        </c:ser>
        <c:dLbls>
          <c:showLegendKey val="0"/>
          <c:showVal val="0"/>
          <c:showCatName val="0"/>
          <c:showSerName val="0"/>
          <c:showPercent val="0"/>
          <c:showBubbleSize val="0"/>
        </c:dLbls>
        <c:axId val="541954592"/>
        <c:axId val="541954264"/>
      </c:scatterChart>
      <c:valAx>
        <c:axId val="541954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condition</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264"/>
        <c:crosses val="autoZero"/>
        <c:crossBetween val="midCat"/>
      </c:valAx>
      <c:valAx>
        <c:axId val="5419542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41954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10.xml><?xml version="1.0" encoding="utf-8"?>
<cs:colorStyle xmlns:cs="http://schemas.microsoft.com/office/drawing/2012/chartStyle" xmlns:a="http://schemas.openxmlformats.org/drawingml/2006/main" meth="withinLinear" id="18">
  <a:schemeClr val="accent5"/>
</cs:colorStyle>
</file>

<file path=ppt/charts/colors11.xml><?xml version="1.0" encoding="utf-8"?>
<cs:colorStyle xmlns:cs="http://schemas.microsoft.com/office/drawing/2012/chartStyle" xmlns:a="http://schemas.openxmlformats.org/drawingml/2006/main" meth="withinLinear" id="18">
  <a:schemeClr val="accent5"/>
</cs:colorStyle>
</file>

<file path=ppt/charts/colors12.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Reversed" id="25">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withinLinear" id="18">
  <a:schemeClr val="accent5"/>
</cs:colorStyle>
</file>

<file path=ppt/charts/colors8.xml><?xml version="1.0" encoding="utf-8"?>
<cs:colorStyle xmlns:cs="http://schemas.microsoft.com/office/drawing/2012/chartStyle" xmlns:a="http://schemas.openxmlformats.org/drawingml/2006/main" meth="withinLinear" id="18">
  <a:schemeClr val="accent5"/>
</cs:colorStyle>
</file>

<file path=ppt/charts/colors9.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2.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9.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Maryam</a:t>
            </a:r>
            <a:endParaRPr/>
          </a:p>
        </p:txBody>
      </p:sp>
      <p:sp>
        <p:nvSpPr>
          <p:cNvPr id="327" name="Google Shape;32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Prerana</a:t>
            </a:r>
            <a:endParaRPr/>
          </a:p>
        </p:txBody>
      </p:sp>
      <p:sp>
        <p:nvSpPr>
          <p:cNvPr id="431" name="Google Shape;4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Prerana</a:t>
            </a:r>
            <a:endParaRPr/>
          </a:p>
        </p:txBody>
      </p:sp>
      <p:sp>
        <p:nvSpPr>
          <p:cNvPr id="459" name="Google Shape;45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Prerana</a:t>
            </a:r>
            <a:endParaRPr/>
          </a:p>
        </p:txBody>
      </p:sp>
      <p:sp>
        <p:nvSpPr>
          <p:cNvPr id="470" name="Google Shape;47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Prerana</a:t>
            </a:r>
            <a:endParaRPr/>
          </a:p>
        </p:txBody>
      </p:sp>
      <p:sp>
        <p:nvSpPr>
          <p:cNvPr id="482" name="Google Shape;48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Maryam</a:t>
            </a:r>
            <a:endParaRPr/>
          </a:p>
        </p:txBody>
      </p:sp>
      <p:sp>
        <p:nvSpPr>
          <p:cNvPr id="334" name="Google Shape;33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Prerana</a:t>
            </a:r>
            <a:endParaRPr/>
          </a:p>
        </p:txBody>
      </p:sp>
      <p:sp>
        <p:nvSpPr>
          <p:cNvPr id="342" name="Google Shape;34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Gargi</a:t>
            </a:r>
            <a:endParaRPr/>
          </a:p>
        </p:txBody>
      </p:sp>
      <p:sp>
        <p:nvSpPr>
          <p:cNvPr id="350" name="Google Shape;35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Gargi</a:t>
            </a:r>
            <a:endParaRPr/>
          </a:p>
        </p:txBody>
      </p:sp>
      <p:sp>
        <p:nvSpPr>
          <p:cNvPr id="365" name="Google Shape;36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Prerana</a:t>
            </a:r>
            <a:endParaRPr/>
          </a:p>
        </p:txBody>
      </p:sp>
      <p:sp>
        <p:nvSpPr>
          <p:cNvPr id="374" name="Google Shape;37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9"/>
          <p:cNvSpPr txBox="1"/>
          <p:nvPr>
            <p:ph type="ctrTitle"/>
          </p:nvPr>
        </p:nvSpPr>
        <p:spPr>
          <a:xfrm>
            <a:off x="6416040" y="4434840"/>
            <a:ext cx="4941771" cy="112220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9"/>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600"/>
              <a:buNone/>
              <a:defRPr sz="16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8" name="Google Shape;18;p29"/>
          <p:cNvPicPr preferRelativeResize="0"/>
          <p:nvPr/>
        </p:nvPicPr>
        <p:blipFill rotWithShape="1">
          <a:blip r:embed="rId2">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TxTwoObj">
  <p:cSld name="TWO_OBJECTS_WITH_TEXT">
    <p:bg>
      <p:bgPr>
        <a:solidFill>
          <a:schemeClr val="accent1"/>
        </a:solidFill>
      </p:bgPr>
    </p:bg>
    <p:spTree>
      <p:nvGrpSpPr>
        <p:cNvPr id="111" name="Shape 111"/>
        <p:cNvGrpSpPr/>
        <p:nvPr/>
      </p:nvGrpSpPr>
      <p:grpSpPr>
        <a:xfrm>
          <a:off x="0" y="0"/>
          <a:ext cx="0" cy="0"/>
          <a:chOff x="0" y="0"/>
          <a:chExt cx="0" cy="0"/>
        </a:xfrm>
      </p:grpSpPr>
      <p:sp>
        <p:nvSpPr>
          <p:cNvPr id="112" name="Google Shape;112;p41"/>
          <p:cNvSpPr txBox="1"/>
          <p:nvPr>
            <p:ph type="title"/>
          </p:nvPr>
        </p:nvSpPr>
        <p:spPr>
          <a:xfrm>
            <a:off x="2933700" y="892177"/>
            <a:ext cx="84216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41"/>
          <p:cNvSpPr txBox="1"/>
          <p:nvPr>
            <p:ph idx="1" type="body"/>
          </p:nvPr>
        </p:nvSpPr>
        <p:spPr>
          <a:xfrm>
            <a:off x="2933700" y="2776936"/>
            <a:ext cx="39243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41"/>
          <p:cNvSpPr txBox="1"/>
          <p:nvPr>
            <p:ph idx="2" type="body"/>
          </p:nvPr>
        </p:nvSpPr>
        <p:spPr>
          <a:xfrm>
            <a:off x="2933700" y="3834606"/>
            <a:ext cx="3924300"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41"/>
          <p:cNvSpPr txBox="1"/>
          <p:nvPr>
            <p:ph idx="3" type="body"/>
          </p:nvPr>
        </p:nvSpPr>
        <p:spPr>
          <a:xfrm>
            <a:off x="7410173" y="2776936"/>
            <a:ext cx="394362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41"/>
          <p:cNvSpPr txBox="1"/>
          <p:nvPr>
            <p:ph idx="4" type="body"/>
          </p:nvPr>
        </p:nvSpPr>
        <p:spPr>
          <a:xfrm>
            <a:off x="7410173" y="3834606"/>
            <a:ext cx="3943627"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20" name="Google Shape;120;p41"/>
          <p:cNvPicPr preferRelativeResize="0"/>
          <p:nvPr/>
        </p:nvPicPr>
        <p:blipFill rotWithShape="1">
          <a:blip r:embed="rId2">
            <a:alphaModFix/>
          </a:blip>
          <a:srcRect b="22673" l="39434" r="0" t="20278"/>
          <a:stretch/>
        </p:blipFill>
        <p:spPr>
          <a:xfrm>
            <a:off x="25785" y="0"/>
            <a:ext cx="4368030" cy="391239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Timeline 2">
    <p:spTree>
      <p:nvGrpSpPr>
        <p:cNvPr id="121" name="Shape 121"/>
        <p:cNvGrpSpPr/>
        <p:nvPr/>
      </p:nvGrpSpPr>
      <p:grpSpPr>
        <a:xfrm>
          <a:off x="0" y="0"/>
          <a:ext cx="0" cy="0"/>
          <a:chOff x="0" y="0"/>
          <a:chExt cx="0" cy="0"/>
        </a:xfrm>
      </p:grpSpPr>
      <p:sp>
        <p:nvSpPr>
          <p:cNvPr id="122" name="Google Shape;122;p42"/>
          <p:cNvSpPr/>
          <p:nvPr/>
        </p:nvSpPr>
        <p:spPr>
          <a:xfrm>
            <a:off x="0" y="3057683"/>
            <a:ext cx="12191998" cy="20101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 name="Google Shape;123;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42"/>
          <p:cNvSpPr txBox="1"/>
          <p:nvPr>
            <p:ph idx="1" type="body"/>
          </p:nvPr>
        </p:nvSpPr>
        <p:spPr>
          <a:xfrm>
            <a:off x="914399" y="3354712"/>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42"/>
          <p:cNvSpPr txBox="1"/>
          <p:nvPr>
            <p:ph idx="2" type="body"/>
          </p:nvPr>
        </p:nvSpPr>
        <p:spPr>
          <a:xfrm>
            <a:off x="19659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42"/>
          <p:cNvSpPr txBox="1"/>
          <p:nvPr>
            <p:ph idx="3" type="body"/>
          </p:nvPr>
        </p:nvSpPr>
        <p:spPr>
          <a:xfrm>
            <a:off x="27538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42"/>
          <p:cNvSpPr txBox="1"/>
          <p:nvPr>
            <p:ph idx="4" type="body"/>
          </p:nvPr>
        </p:nvSpPr>
        <p:spPr>
          <a:xfrm>
            <a:off x="35418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42"/>
          <p:cNvSpPr txBox="1"/>
          <p:nvPr>
            <p:ph idx="5" type="body"/>
          </p:nvPr>
        </p:nvSpPr>
        <p:spPr>
          <a:xfrm>
            <a:off x="43297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42"/>
          <p:cNvSpPr txBox="1"/>
          <p:nvPr>
            <p:ph idx="6" type="body"/>
          </p:nvPr>
        </p:nvSpPr>
        <p:spPr>
          <a:xfrm>
            <a:off x="51176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42"/>
          <p:cNvSpPr txBox="1"/>
          <p:nvPr>
            <p:ph idx="7" type="body"/>
          </p:nvPr>
        </p:nvSpPr>
        <p:spPr>
          <a:xfrm>
            <a:off x="59055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42"/>
          <p:cNvSpPr txBox="1"/>
          <p:nvPr>
            <p:ph idx="8" type="body"/>
          </p:nvPr>
        </p:nvSpPr>
        <p:spPr>
          <a:xfrm>
            <a:off x="66934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42"/>
          <p:cNvSpPr txBox="1"/>
          <p:nvPr>
            <p:ph idx="9" type="body"/>
          </p:nvPr>
        </p:nvSpPr>
        <p:spPr>
          <a:xfrm>
            <a:off x="74814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42"/>
          <p:cNvSpPr txBox="1"/>
          <p:nvPr>
            <p:ph idx="13" type="body"/>
          </p:nvPr>
        </p:nvSpPr>
        <p:spPr>
          <a:xfrm>
            <a:off x="82693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42"/>
          <p:cNvSpPr txBox="1"/>
          <p:nvPr>
            <p:ph idx="14" type="body"/>
          </p:nvPr>
        </p:nvSpPr>
        <p:spPr>
          <a:xfrm>
            <a:off x="90572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42"/>
          <p:cNvSpPr txBox="1"/>
          <p:nvPr>
            <p:ph idx="15" type="body"/>
          </p:nvPr>
        </p:nvSpPr>
        <p:spPr>
          <a:xfrm>
            <a:off x="98451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42"/>
          <p:cNvSpPr txBox="1"/>
          <p:nvPr>
            <p:ph idx="16" type="body"/>
          </p:nvPr>
        </p:nvSpPr>
        <p:spPr>
          <a:xfrm>
            <a:off x="10633085"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42"/>
          <p:cNvSpPr txBox="1"/>
          <p:nvPr>
            <p:ph idx="17" type="body"/>
          </p:nvPr>
        </p:nvSpPr>
        <p:spPr>
          <a:xfrm>
            <a:off x="914400" y="4292468"/>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42"/>
          <p:cNvSpPr txBox="1"/>
          <p:nvPr>
            <p:ph idx="18" type="body"/>
          </p:nvPr>
        </p:nvSpPr>
        <p:spPr>
          <a:xfrm>
            <a:off x="196991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42"/>
          <p:cNvSpPr txBox="1"/>
          <p:nvPr>
            <p:ph idx="19" type="body"/>
          </p:nvPr>
        </p:nvSpPr>
        <p:spPr>
          <a:xfrm>
            <a:off x="275760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42"/>
          <p:cNvSpPr txBox="1"/>
          <p:nvPr>
            <p:ph idx="20" type="body"/>
          </p:nvPr>
        </p:nvSpPr>
        <p:spPr>
          <a:xfrm>
            <a:off x="3545289"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42"/>
          <p:cNvSpPr txBox="1"/>
          <p:nvPr>
            <p:ph idx="21" type="body"/>
          </p:nvPr>
        </p:nvSpPr>
        <p:spPr>
          <a:xfrm>
            <a:off x="4332976"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42"/>
          <p:cNvSpPr txBox="1"/>
          <p:nvPr>
            <p:ph idx="22" type="body"/>
          </p:nvPr>
        </p:nvSpPr>
        <p:spPr>
          <a:xfrm>
            <a:off x="5120663"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42"/>
          <p:cNvSpPr txBox="1"/>
          <p:nvPr>
            <p:ph idx="23" type="body"/>
          </p:nvPr>
        </p:nvSpPr>
        <p:spPr>
          <a:xfrm>
            <a:off x="5908350"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42"/>
          <p:cNvSpPr txBox="1"/>
          <p:nvPr>
            <p:ph idx="24" type="body"/>
          </p:nvPr>
        </p:nvSpPr>
        <p:spPr>
          <a:xfrm>
            <a:off x="6696037"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42"/>
          <p:cNvSpPr txBox="1"/>
          <p:nvPr>
            <p:ph idx="25" type="body"/>
          </p:nvPr>
        </p:nvSpPr>
        <p:spPr>
          <a:xfrm>
            <a:off x="7483724"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42"/>
          <p:cNvSpPr txBox="1"/>
          <p:nvPr>
            <p:ph idx="26" type="body"/>
          </p:nvPr>
        </p:nvSpPr>
        <p:spPr>
          <a:xfrm>
            <a:off x="8271411"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42"/>
          <p:cNvSpPr txBox="1"/>
          <p:nvPr>
            <p:ph idx="27" type="body"/>
          </p:nvPr>
        </p:nvSpPr>
        <p:spPr>
          <a:xfrm>
            <a:off x="9059098"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42"/>
          <p:cNvSpPr txBox="1"/>
          <p:nvPr>
            <p:ph idx="28" type="body"/>
          </p:nvPr>
        </p:nvSpPr>
        <p:spPr>
          <a:xfrm>
            <a:off x="984678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42"/>
          <p:cNvSpPr txBox="1"/>
          <p:nvPr>
            <p:ph idx="29" type="body"/>
          </p:nvPr>
        </p:nvSpPr>
        <p:spPr>
          <a:xfrm>
            <a:off x="1063447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42"/>
          <p:cNvSpPr/>
          <p:nvPr/>
        </p:nvSpPr>
        <p:spPr>
          <a:xfrm>
            <a:off x="929640" y="4034785"/>
            <a:ext cx="10332720" cy="4571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51" name="Google Shape;15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54" name="Shape 154"/>
        <p:cNvGrpSpPr/>
        <p:nvPr/>
      </p:nvGrpSpPr>
      <p:grpSpPr>
        <a:xfrm>
          <a:off x="0" y="0"/>
          <a:ext cx="0" cy="0"/>
          <a:chOff x="0" y="0"/>
          <a:chExt cx="0" cy="0"/>
        </a:xfrm>
      </p:grpSpPr>
      <p:sp>
        <p:nvSpPr>
          <p:cNvPr id="155" name="Google Shape;155;p43"/>
          <p:cNvSpPr txBox="1"/>
          <p:nvPr>
            <p:ph type="title"/>
          </p:nvPr>
        </p:nvSpPr>
        <p:spPr>
          <a:xfrm>
            <a:off x="54768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43"/>
          <p:cNvSpPr txBox="1"/>
          <p:nvPr>
            <p:ph idx="1" type="body"/>
          </p:nvPr>
        </p:nvSpPr>
        <p:spPr>
          <a:xfrm>
            <a:off x="5476875" y="3682546"/>
            <a:ext cx="5111750" cy="152558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157" name="Google Shape;157;p43"/>
          <p:cNvCxnSpPr/>
          <p:nvPr/>
        </p:nvCxnSpPr>
        <p:spPr>
          <a:xfrm rot="10800000">
            <a:off x="0" y="876300"/>
            <a:ext cx="4762500" cy="1628775"/>
          </a:xfrm>
          <a:prstGeom prst="straightConnector1">
            <a:avLst/>
          </a:prstGeom>
          <a:noFill/>
          <a:ln cap="flat" cmpd="sng" w="9525">
            <a:solidFill>
              <a:schemeClr val="dk1"/>
            </a:solidFill>
            <a:prstDash val="solid"/>
            <a:miter lim="800000"/>
            <a:headEnd len="sm" w="sm" type="none"/>
            <a:tailEnd len="sm" w="sm" type="none"/>
          </a:ln>
        </p:spPr>
      </p:cxnSp>
      <p:cxnSp>
        <p:nvCxnSpPr>
          <p:cNvPr id="158" name="Google Shape;158;p43"/>
          <p:cNvCxnSpPr/>
          <p:nvPr/>
        </p:nvCxnSpPr>
        <p:spPr>
          <a:xfrm rot="10800000">
            <a:off x="2638425" y="0"/>
            <a:ext cx="2124076" cy="5186363"/>
          </a:xfrm>
          <a:prstGeom prst="straightConnector1">
            <a:avLst/>
          </a:prstGeom>
          <a:noFill/>
          <a:ln cap="flat" cmpd="sng" w="9525">
            <a:solidFill>
              <a:schemeClr val="dk1"/>
            </a:solidFill>
            <a:prstDash val="solid"/>
            <a:miter lim="800000"/>
            <a:headEnd len="sm" w="sm" type="none"/>
            <a:tailEnd len="sm" w="sm" type="none"/>
          </a:ln>
        </p:spPr>
      </p:cxnSp>
      <p:sp>
        <p:nvSpPr>
          <p:cNvPr id="159" name="Google Shape;15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162" name="Shape 162"/>
        <p:cNvGrpSpPr/>
        <p:nvPr/>
      </p:nvGrpSpPr>
      <p:grpSpPr>
        <a:xfrm>
          <a:off x="0" y="0"/>
          <a:ext cx="0" cy="0"/>
          <a:chOff x="0" y="0"/>
          <a:chExt cx="0" cy="0"/>
        </a:xfrm>
      </p:grpSpPr>
      <p:sp>
        <p:nvSpPr>
          <p:cNvPr id="163" name="Google Shape;163;p4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44"/>
          <p:cNvSpPr/>
          <p:nvPr>
            <p:ph idx="2" type="pic"/>
          </p:nvPr>
        </p:nvSpPr>
        <p:spPr>
          <a:xfrm>
            <a:off x="1487181" y="2886074"/>
            <a:ext cx="1845511" cy="1845511"/>
          </a:xfrm>
          <a:prstGeom prst="rect">
            <a:avLst/>
          </a:prstGeom>
          <a:solidFill>
            <a:srgbClr val="F2F2F2"/>
          </a:solidFill>
          <a:ln>
            <a:noFill/>
          </a:ln>
        </p:spPr>
      </p:sp>
      <p:sp>
        <p:nvSpPr>
          <p:cNvPr id="165" name="Google Shape;165;p44"/>
          <p:cNvSpPr txBox="1"/>
          <p:nvPr>
            <p:ph idx="1" type="body"/>
          </p:nvPr>
        </p:nvSpPr>
        <p:spPr>
          <a:xfrm>
            <a:off x="1311558" y="5084524"/>
            <a:ext cx="2196619"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6" name="Google Shape;166;p44"/>
          <p:cNvSpPr txBox="1"/>
          <p:nvPr>
            <p:ph idx="3"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7" name="Google Shape;167;p44"/>
          <p:cNvSpPr/>
          <p:nvPr>
            <p:ph idx="4" type="pic"/>
          </p:nvPr>
        </p:nvSpPr>
        <p:spPr>
          <a:xfrm>
            <a:off x="3836914" y="2886074"/>
            <a:ext cx="1845511" cy="1845511"/>
          </a:xfrm>
          <a:prstGeom prst="rect">
            <a:avLst/>
          </a:prstGeom>
          <a:solidFill>
            <a:srgbClr val="F2F2F2"/>
          </a:solidFill>
          <a:ln>
            <a:noFill/>
          </a:ln>
        </p:spPr>
      </p:sp>
      <p:sp>
        <p:nvSpPr>
          <p:cNvPr id="168" name="Google Shape;168;p44"/>
          <p:cNvSpPr txBox="1"/>
          <p:nvPr>
            <p:ph idx="5" type="body"/>
          </p:nvPr>
        </p:nvSpPr>
        <p:spPr>
          <a:xfrm>
            <a:off x="3707607" y="5099206"/>
            <a:ext cx="2145049"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9" name="Google Shape;169;p44"/>
          <p:cNvSpPr txBox="1"/>
          <p:nvPr>
            <p:ph idx="6"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0" name="Google Shape;170;p44"/>
          <p:cNvSpPr/>
          <p:nvPr>
            <p:ph idx="7" type="pic"/>
          </p:nvPr>
        </p:nvSpPr>
        <p:spPr>
          <a:xfrm>
            <a:off x="6327578" y="2886074"/>
            <a:ext cx="1845511" cy="1845511"/>
          </a:xfrm>
          <a:prstGeom prst="rect">
            <a:avLst/>
          </a:prstGeom>
          <a:solidFill>
            <a:srgbClr val="F2F2F2"/>
          </a:solidFill>
          <a:ln>
            <a:noFill/>
          </a:ln>
        </p:spPr>
      </p:sp>
      <p:sp>
        <p:nvSpPr>
          <p:cNvPr id="171" name="Google Shape;171;p44"/>
          <p:cNvSpPr txBox="1"/>
          <p:nvPr>
            <p:ph idx="8" type="body"/>
          </p:nvPr>
        </p:nvSpPr>
        <p:spPr>
          <a:xfrm>
            <a:off x="6198271" y="5099206"/>
            <a:ext cx="213298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2" name="Google Shape;172;p44"/>
          <p:cNvSpPr txBox="1"/>
          <p:nvPr>
            <p:ph idx="9"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3" name="Google Shape;173;p44"/>
          <p:cNvSpPr/>
          <p:nvPr>
            <p:ph idx="13" type="pic"/>
          </p:nvPr>
        </p:nvSpPr>
        <p:spPr>
          <a:xfrm>
            <a:off x="8747458" y="2886074"/>
            <a:ext cx="1845511" cy="1845511"/>
          </a:xfrm>
          <a:prstGeom prst="rect">
            <a:avLst/>
          </a:prstGeom>
          <a:solidFill>
            <a:srgbClr val="F2F2F2"/>
          </a:solidFill>
          <a:ln>
            <a:noFill/>
          </a:ln>
        </p:spPr>
      </p:sp>
      <p:sp>
        <p:nvSpPr>
          <p:cNvPr id="174" name="Google Shape;174;p44"/>
          <p:cNvSpPr txBox="1"/>
          <p:nvPr>
            <p:ph idx="14" type="body"/>
          </p:nvPr>
        </p:nvSpPr>
        <p:spPr>
          <a:xfrm>
            <a:off x="8618152" y="5084524"/>
            <a:ext cx="2132984"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5" name="Google Shape;175;p44"/>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cxnSp>
        <p:nvCxnSpPr>
          <p:cNvPr id="176" name="Google Shape;176;p44"/>
          <p:cNvCxnSpPr/>
          <p:nvPr/>
        </p:nvCxnSpPr>
        <p:spPr>
          <a:xfrm rot="10800000">
            <a:off x="7334250" y="0"/>
            <a:ext cx="4857750" cy="762000"/>
          </a:xfrm>
          <a:prstGeom prst="straightConnector1">
            <a:avLst/>
          </a:prstGeom>
          <a:noFill/>
          <a:ln cap="flat" cmpd="sng" w="9525">
            <a:solidFill>
              <a:schemeClr val="dk1"/>
            </a:solidFill>
            <a:prstDash val="solid"/>
            <a:miter lim="800000"/>
            <a:headEnd len="sm" w="sm" type="none"/>
            <a:tailEnd len="sm" w="sm" type="none"/>
          </a:ln>
        </p:spPr>
      </p:cxnSp>
      <p:cxnSp>
        <p:nvCxnSpPr>
          <p:cNvPr id="177" name="Google Shape;177;p44"/>
          <p:cNvCxnSpPr/>
          <p:nvPr/>
        </p:nvCxnSpPr>
        <p:spPr>
          <a:xfrm>
            <a:off x="11487150" y="0"/>
            <a:ext cx="704850" cy="1724025"/>
          </a:xfrm>
          <a:prstGeom prst="straightConnector1">
            <a:avLst/>
          </a:prstGeom>
          <a:noFill/>
          <a:ln cap="flat" cmpd="sng" w="9525">
            <a:solidFill>
              <a:schemeClr val="dk1"/>
            </a:solidFill>
            <a:prstDash val="solid"/>
            <a:miter lim="800000"/>
            <a:headEnd len="sm" w="sm" type="none"/>
            <a:tailEnd len="sm" w="sm" type="none"/>
          </a:ln>
        </p:spPr>
      </p:cxnSp>
      <p:sp>
        <p:nvSpPr>
          <p:cNvPr id="178" name="Google Shape;178;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9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181" name="Shape 181"/>
        <p:cNvGrpSpPr/>
        <p:nvPr/>
      </p:nvGrpSpPr>
      <p:grpSpPr>
        <a:xfrm>
          <a:off x="0" y="0"/>
          <a:ext cx="0" cy="0"/>
          <a:chOff x="0" y="0"/>
          <a:chExt cx="0" cy="0"/>
        </a:xfrm>
      </p:grpSpPr>
      <p:sp>
        <p:nvSpPr>
          <p:cNvPr id="182" name="Google Shape;182;p45"/>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45"/>
          <p:cNvSpPr txBox="1"/>
          <p:nvPr>
            <p:ph idx="1" type="subTitle"/>
          </p:nvPr>
        </p:nvSpPr>
        <p:spPr>
          <a:xfrm>
            <a:off x="4267200" y="3238103"/>
            <a:ext cx="4179570" cy="2004161"/>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84" name="Google Shape;184;p45"/>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185" name="Google Shape;185;p45"/>
          <p:cNvSpPr txBox="1"/>
          <p:nvPr>
            <p:ph idx="10" type="dt"/>
          </p:nvPr>
        </p:nvSpPr>
        <p:spPr>
          <a:xfrm>
            <a:off x="4267200" y="6356350"/>
            <a:ext cx="17743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45"/>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45"/>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188" name="Shape 188"/>
        <p:cNvGrpSpPr/>
        <p:nvPr/>
      </p:nvGrpSpPr>
      <p:grpSpPr>
        <a:xfrm>
          <a:off x="0" y="0"/>
          <a:ext cx="0" cy="0"/>
          <a:chOff x="0" y="0"/>
          <a:chExt cx="0" cy="0"/>
        </a:xfrm>
      </p:grpSpPr>
      <p:pic>
        <p:nvPicPr>
          <p:cNvPr id="189" name="Google Shape;189;p46"/>
          <p:cNvPicPr preferRelativeResize="0"/>
          <p:nvPr/>
        </p:nvPicPr>
        <p:blipFill rotWithShape="1">
          <a:blip r:embed="rId2">
            <a:alphaModFix/>
          </a:blip>
          <a:srcRect b="23070" l="0" r="28340" t="18301"/>
          <a:stretch/>
        </p:blipFill>
        <p:spPr>
          <a:xfrm>
            <a:off x="5488815" y="0"/>
            <a:ext cx="6703185" cy="6858000"/>
          </a:xfrm>
          <a:prstGeom prst="rect">
            <a:avLst/>
          </a:prstGeom>
          <a:noFill/>
          <a:ln>
            <a:noFill/>
          </a:ln>
        </p:spPr>
      </p:pic>
      <p:sp>
        <p:nvSpPr>
          <p:cNvPr id="190" name="Google Shape;190;p46"/>
          <p:cNvSpPr txBox="1"/>
          <p:nvPr>
            <p:ph type="title"/>
          </p:nvPr>
        </p:nvSpPr>
        <p:spPr>
          <a:xfrm>
            <a:off x="1333499" y="1020445"/>
            <a:ext cx="3171825"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46"/>
          <p:cNvSpPr txBox="1"/>
          <p:nvPr>
            <p:ph idx="1" type="body"/>
          </p:nvPr>
        </p:nvSpPr>
        <p:spPr>
          <a:xfrm>
            <a:off x="1333499" y="2924175"/>
            <a:ext cx="3171825" cy="251936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400"/>
              <a:buNone/>
              <a:defRPr sz="1400">
                <a:solidFill>
                  <a:schemeClr val="lt1"/>
                </a:solidFill>
              </a:defRPr>
            </a:lvl1pPr>
            <a:lvl2pPr indent="-228600" lvl="1" marL="914400" algn="l">
              <a:lnSpc>
                <a:spcPct val="120000"/>
              </a:lnSpc>
              <a:spcBef>
                <a:spcPts val="1000"/>
              </a:spcBef>
              <a:spcAft>
                <a:spcPts val="0"/>
              </a:spcAft>
              <a:buClr>
                <a:schemeClr val="lt1"/>
              </a:buClr>
              <a:buSzPts val="1400"/>
              <a:buNone/>
              <a:defRPr sz="1400">
                <a:solidFill>
                  <a:schemeClr val="lt1"/>
                </a:solidFill>
              </a:defRPr>
            </a:lvl2pPr>
            <a:lvl3pPr indent="-228600" lvl="2" marL="1371600" algn="l">
              <a:lnSpc>
                <a:spcPct val="120000"/>
              </a:lnSpc>
              <a:spcBef>
                <a:spcPts val="1000"/>
              </a:spcBef>
              <a:spcAft>
                <a:spcPts val="0"/>
              </a:spcAft>
              <a:buClr>
                <a:schemeClr val="lt1"/>
              </a:buClr>
              <a:buSzPts val="1400"/>
              <a:buNone/>
              <a:defRPr sz="1400">
                <a:solidFill>
                  <a:schemeClr val="lt1"/>
                </a:solidFill>
              </a:defRPr>
            </a:lvl3pPr>
            <a:lvl4pPr indent="-228600" lvl="3" marL="1828800" algn="l">
              <a:lnSpc>
                <a:spcPct val="120000"/>
              </a:lnSpc>
              <a:spcBef>
                <a:spcPts val="1000"/>
              </a:spcBef>
              <a:spcAft>
                <a:spcPts val="0"/>
              </a:spcAft>
              <a:buClr>
                <a:schemeClr val="lt1"/>
              </a:buClr>
              <a:buSzPts val="1400"/>
              <a:buNone/>
              <a:defRPr sz="1400">
                <a:solidFill>
                  <a:schemeClr val="lt1"/>
                </a:solidFill>
              </a:defRPr>
            </a:lvl4pPr>
            <a:lvl5pPr indent="-228600" lvl="4" marL="2286000" algn="l">
              <a:lnSpc>
                <a:spcPct val="120000"/>
              </a:lnSpc>
              <a:spcBef>
                <a:spcPts val="10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46"/>
          <p:cNvSpPr txBox="1"/>
          <p:nvPr>
            <p:ph idx="10" type="dt"/>
          </p:nvPr>
        </p:nvSpPr>
        <p:spPr>
          <a:xfrm>
            <a:off x="1333500" y="6356350"/>
            <a:ext cx="985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46"/>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6"/>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p:cSld name="3  Content">
    <p:bg>
      <p:bgPr>
        <a:solidFill>
          <a:schemeClr val="dk1"/>
        </a:solidFill>
      </p:bgPr>
    </p:bg>
    <p:spTree>
      <p:nvGrpSpPr>
        <p:cNvPr id="195" name="Shape 195"/>
        <p:cNvGrpSpPr/>
        <p:nvPr/>
      </p:nvGrpSpPr>
      <p:grpSpPr>
        <a:xfrm>
          <a:off x="0" y="0"/>
          <a:ext cx="0" cy="0"/>
          <a:chOff x="0" y="0"/>
          <a:chExt cx="0" cy="0"/>
        </a:xfrm>
      </p:grpSpPr>
      <p:sp>
        <p:nvSpPr>
          <p:cNvPr id="196" name="Google Shape;196;p4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7" name="Google Shape;197;p47"/>
          <p:cNvPicPr preferRelativeResize="0"/>
          <p:nvPr/>
        </p:nvPicPr>
        <p:blipFill rotWithShape="1">
          <a:blip r:embed="rId2">
            <a:alphaModFix/>
          </a:blip>
          <a:srcRect b="0" l="0" r="0" t="0"/>
          <a:stretch/>
        </p:blipFill>
        <p:spPr>
          <a:xfrm>
            <a:off x="1465141" y="2358007"/>
            <a:ext cx="2438400" cy="2019300"/>
          </a:xfrm>
          <a:prstGeom prst="rect">
            <a:avLst/>
          </a:prstGeom>
          <a:noFill/>
          <a:ln>
            <a:noFill/>
          </a:ln>
        </p:spPr>
      </p:pic>
      <p:pic>
        <p:nvPicPr>
          <p:cNvPr id="198" name="Google Shape;198;p47"/>
          <p:cNvPicPr preferRelativeResize="0"/>
          <p:nvPr/>
        </p:nvPicPr>
        <p:blipFill rotWithShape="1">
          <a:blip r:embed="rId3">
            <a:alphaModFix/>
          </a:blip>
          <a:srcRect b="0" l="0" r="0" t="0"/>
          <a:stretch/>
        </p:blipFill>
        <p:spPr>
          <a:xfrm>
            <a:off x="5000625" y="2531837"/>
            <a:ext cx="2190750" cy="1943100"/>
          </a:xfrm>
          <a:prstGeom prst="rect">
            <a:avLst/>
          </a:prstGeom>
          <a:noFill/>
          <a:ln>
            <a:noFill/>
          </a:ln>
        </p:spPr>
      </p:pic>
      <p:pic>
        <p:nvPicPr>
          <p:cNvPr id="199" name="Google Shape;199;p47"/>
          <p:cNvPicPr preferRelativeResize="0"/>
          <p:nvPr/>
        </p:nvPicPr>
        <p:blipFill rotWithShape="1">
          <a:blip r:embed="rId4">
            <a:alphaModFix/>
          </a:blip>
          <a:srcRect b="0" l="0" r="0" t="0"/>
          <a:stretch/>
        </p:blipFill>
        <p:spPr>
          <a:xfrm>
            <a:off x="8345608" y="2421056"/>
            <a:ext cx="2324100" cy="2057400"/>
          </a:xfrm>
          <a:prstGeom prst="rect">
            <a:avLst/>
          </a:prstGeom>
          <a:noFill/>
          <a:ln>
            <a:noFill/>
          </a:ln>
        </p:spPr>
      </p:pic>
      <p:sp>
        <p:nvSpPr>
          <p:cNvPr id="200" name="Google Shape;200;p47"/>
          <p:cNvSpPr txBox="1"/>
          <p:nvPr>
            <p:ph idx="1" type="body"/>
          </p:nvPr>
        </p:nvSpPr>
        <p:spPr>
          <a:xfrm>
            <a:off x="2063855"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1" name="Google Shape;201;p47"/>
          <p:cNvSpPr txBox="1"/>
          <p:nvPr>
            <p:ph idx="2" type="body"/>
          </p:nvPr>
        </p:nvSpPr>
        <p:spPr>
          <a:xfrm>
            <a:off x="547551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2" name="Google Shape;202;p47"/>
          <p:cNvSpPr txBox="1"/>
          <p:nvPr>
            <p:ph idx="3" type="body"/>
          </p:nvPr>
        </p:nvSpPr>
        <p:spPr>
          <a:xfrm>
            <a:off x="888717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3" name="Google Shape;203;p47"/>
          <p:cNvSpPr txBox="1"/>
          <p:nvPr>
            <p:ph idx="4" type="body"/>
          </p:nvPr>
        </p:nvSpPr>
        <p:spPr>
          <a:xfrm>
            <a:off x="1129698"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47"/>
          <p:cNvSpPr txBox="1"/>
          <p:nvPr>
            <p:ph idx="5" type="body"/>
          </p:nvPr>
        </p:nvSpPr>
        <p:spPr>
          <a:xfrm>
            <a:off x="1129698"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47"/>
          <p:cNvSpPr txBox="1"/>
          <p:nvPr>
            <p:ph idx="6" type="body"/>
          </p:nvPr>
        </p:nvSpPr>
        <p:spPr>
          <a:xfrm>
            <a:off x="4526261" y="4824188"/>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2000"/>
              <a:buNone/>
              <a:defRPr sz="2000" cap="none">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47"/>
          <p:cNvSpPr txBox="1"/>
          <p:nvPr>
            <p:ph idx="7" type="body"/>
          </p:nvPr>
        </p:nvSpPr>
        <p:spPr>
          <a:xfrm>
            <a:off x="4526261" y="5280763"/>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ctr">
              <a:lnSpc>
                <a:spcPct val="100000"/>
              </a:lnSpc>
              <a:spcBef>
                <a:spcPts val="500"/>
              </a:spcBef>
              <a:spcAft>
                <a:spcPts val="0"/>
              </a:spcAft>
              <a:buClr>
                <a:schemeClr val="lt1"/>
              </a:buClr>
              <a:buSzPts val="1400"/>
              <a:buNone/>
              <a:defRPr sz="1400" cap="none">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47"/>
          <p:cNvSpPr txBox="1"/>
          <p:nvPr>
            <p:ph idx="8" type="body"/>
          </p:nvPr>
        </p:nvSpPr>
        <p:spPr>
          <a:xfrm>
            <a:off x="7938210"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47"/>
          <p:cNvSpPr txBox="1"/>
          <p:nvPr>
            <p:ph idx="9" type="body"/>
          </p:nvPr>
        </p:nvSpPr>
        <p:spPr>
          <a:xfrm>
            <a:off x="7938210"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212" name="Shape 212"/>
        <p:cNvGrpSpPr/>
        <p:nvPr/>
      </p:nvGrpSpPr>
      <p:grpSpPr>
        <a:xfrm>
          <a:off x="0" y="0"/>
          <a:ext cx="0" cy="0"/>
          <a:chOff x="0" y="0"/>
          <a:chExt cx="0" cy="0"/>
        </a:xfrm>
      </p:grpSpPr>
      <p:pic>
        <p:nvPicPr>
          <p:cNvPr id="213" name="Google Shape;213;p48"/>
          <p:cNvPicPr preferRelativeResize="0"/>
          <p:nvPr/>
        </p:nvPicPr>
        <p:blipFill rotWithShape="1">
          <a:blip r:embed="rId2">
            <a:alphaModFix/>
          </a:blip>
          <a:srcRect b="23070" l="0" r="41824" t="18301"/>
          <a:stretch/>
        </p:blipFill>
        <p:spPr>
          <a:xfrm flipH="1">
            <a:off x="0" y="0"/>
            <a:ext cx="5441888" cy="6858000"/>
          </a:xfrm>
          <a:custGeom>
            <a:rect b="b" l="l" r="r" t="t"/>
            <a:pathLst>
              <a:path extrusionOk="0" h="6858000" w="5441888">
                <a:moveTo>
                  <a:pt x="5441888" y="0"/>
                </a:moveTo>
                <a:lnTo>
                  <a:pt x="0" y="0"/>
                </a:lnTo>
                <a:lnTo>
                  <a:pt x="0" y="6858000"/>
                </a:lnTo>
                <a:lnTo>
                  <a:pt x="5441888" y="6858000"/>
                </a:lnTo>
                <a:close/>
              </a:path>
            </a:pathLst>
          </a:custGeom>
          <a:noFill/>
          <a:ln>
            <a:noFill/>
          </a:ln>
        </p:spPr>
      </p:pic>
      <p:sp>
        <p:nvSpPr>
          <p:cNvPr id="214" name="Google Shape;214;p48"/>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48"/>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48"/>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48"/>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48"/>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48"/>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48"/>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accent1"/>
        </a:solidFill>
      </p:bgPr>
    </p:bg>
    <p:spTree>
      <p:nvGrpSpPr>
        <p:cNvPr id="224" name="Shape 224"/>
        <p:cNvGrpSpPr/>
        <p:nvPr/>
      </p:nvGrpSpPr>
      <p:grpSpPr>
        <a:xfrm>
          <a:off x="0" y="0"/>
          <a:ext cx="0" cy="0"/>
          <a:chOff x="0" y="0"/>
          <a:chExt cx="0" cy="0"/>
        </a:xfrm>
      </p:grpSpPr>
      <p:sp>
        <p:nvSpPr>
          <p:cNvPr id="225" name="Google Shape;225;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49"/>
          <p:cNvSpPr txBox="1"/>
          <p:nvPr>
            <p:ph idx="1" type="body"/>
          </p:nvPr>
        </p:nvSpPr>
        <p:spPr>
          <a:xfrm>
            <a:off x="748749" y="1361938"/>
            <a:ext cx="6765925" cy="4968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49"/>
          <p:cNvSpPr/>
          <p:nvPr>
            <p:ph idx="2" type="chart"/>
          </p:nvPr>
        </p:nvSpPr>
        <p:spPr>
          <a:xfrm>
            <a:off x="838200" y="2286002"/>
            <a:ext cx="6094270" cy="354214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8" name="Google Shape;228;p49"/>
          <p:cNvSpPr txBox="1"/>
          <p:nvPr>
            <p:ph idx="3" type="body"/>
          </p:nvPr>
        </p:nvSpPr>
        <p:spPr>
          <a:xfrm>
            <a:off x="7858125" y="2284624"/>
            <a:ext cx="3147332" cy="3063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100"/>
              <a:buNone/>
              <a:defRPr sz="1100"/>
            </a:lvl4pPr>
            <a:lvl5pPr indent="-228600" lvl="4" marL="2286000" algn="l">
              <a:lnSpc>
                <a:spcPct val="90000"/>
              </a:lnSpc>
              <a:spcBef>
                <a:spcPts val="500"/>
              </a:spcBef>
              <a:spcAft>
                <a:spcPts val="0"/>
              </a:spcAft>
              <a:buClr>
                <a:schemeClr val="dk1"/>
              </a:buClr>
              <a:buSzPts val="1100"/>
              <a:buNone/>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49"/>
          <p:cNvSpPr txBox="1"/>
          <p:nvPr>
            <p:ph idx="4" type="body"/>
          </p:nvPr>
        </p:nvSpPr>
        <p:spPr>
          <a:xfrm>
            <a:off x="7858125" y="2779713"/>
            <a:ext cx="3148013" cy="30956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1200"/>
              <a:buNone/>
              <a:defRPr sz="1200">
                <a:solidFill>
                  <a:srgbClr val="595959"/>
                </a:solidFill>
              </a:defRPr>
            </a:lvl1pPr>
            <a:lvl2pPr indent="-228600" lvl="1" marL="914400" algn="l">
              <a:lnSpc>
                <a:spcPct val="90000"/>
              </a:lnSpc>
              <a:spcBef>
                <a:spcPts val="500"/>
              </a:spcBef>
              <a:spcAft>
                <a:spcPts val="0"/>
              </a:spcAft>
              <a:buClr>
                <a:srgbClr val="595959"/>
              </a:buClr>
              <a:buSzPts val="1100"/>
              <a:buNone/>
              <a:defRPr sz="1100">
                <a:solidFill>
                  <a:srgbClr val="595959"/>
                </a:solidFill>
              </a:defRPr>
            </a:lvl2pPr>
            <a:lvl3pPr indent="-228600" lvl="2" marL="1371600" algn="l">
              <a:lnSpc>
                <a:spcPct val="90000"/>
              </a:lnSpc>
              <a:spcBef>
                <a:spcPts val="500"/>
              </a:spcBef>
              <a:spcAft>
                <a:spcPts val="0"/>
              </a:spcAft>
              <a:buClr>
                <a:srgbClr val="595959"/>
              </a:buClr>
              <a:buSzPts val="1050"/>
              <a:buNone/>
              <a:defRPr sz="1050">
                <a:solidFill>
                  <a:srgbClr val="595959"/>
                </a:solidFill>
              </a:defRPr>
            </a:lvl3pPr>
            <a:lvl4pPr indent="-228600" lvl="3" marL="1828800" algn="l">
              <a:lnSpc>
                <a:spcPct val="90000"/>
              </a:lnSpc>
              <a:spcBef>
                <a:spcPts val="500"/>
              </a:spcBef>
              <a:spcAft>
                <a:spcPts val="0"/>
              </a:spcAft>
              <a:buClr>
                <a:srgbClr val="595959"/>
              </a:buClr>
              <a:buSzPts val="1000"/>
              <a:buNone/>
              <a:defRPr sz="1000">
                <a:solidFill>
                  <a:srgbClr val="595959"/>
                </a:solidFill>
              </a:defRPr>
            </a:lvl4pPr>
            <a:lvl5pPr indent="-228600" lvl="4" marL="2286000" algn="l">
              <a:lnSpc>
                <a:spcPct val="90000"/>
              </a:lnSpc>
              <a:spcBef>
                <a:spcPts val="500"/>
              </a:spcBef>
              <a:spcAft>
                <a:spcPts val="0"/>
              </a:spcAft>
              <a:buClr>
                <a:srgbClr val="595959"/>
              </a:buClr>
              <a:buSzPts val="1000"/>
              <a:buNone/>
              <a:defRPr sz="1000">
                <a:solidFill>
                  <a:srgbClr val="595959"/>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bg>
      <p:bgPr>
        <a:solidFill>
          <a:schemeClr val="dk1"/>
        </a:solidFill>
      </p:bgPr>
    </p:bg>
    <p:spTree>
      <p:nvGrpSpPr>
        <p:cNvPr id="233" name="Shape 233"/>
        <p:cNvGrpSpPr/>
        <p:nvPr/>
      </p:nvGrpSpPr>
      <p:grpSpPr>
        <a:xfrm>
          <a:off x="0" y="0"/>
          <a:ext cx="0" cy="0"/>
          <a:chOff x="0" y="0"/>
          <a:chExt cx="0" cy="0"/>
        </a:xfrm>
      </p:grpSpPr>
      <p:sp>
        <p:nvSpPr>
          <p:cNvPr id="234" name="Google Shape;234;p3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38"/>
          <p:cNvSpPr/>
          <p:nvPr>
            <p:ph idx="2" type="pic"/>
          </p:nvPr>
        </p:nvSpPr>
        <p:spPr>
          <a:xfrm>
            <a:off x="1877176" y="2428875"/>
            <a:ext cx="1066800" cy="1066800"/>
          </a:xfrm>
          <a:prstGeom prst="rect">
            <a:avLst/>
          </a:prstGeom>
          <a:solidFill>
            <a:schemeClr val="lt1"/>
          </a:solidFill>
          <a:ln>
            <a:noFill/>
          </a:ln>
        </p:spPr>
      </p:sp>
      <p:sp>
        <p:nvSpPr>
          <p:cNvPr id="236" name="Google Shape;236;p38"/>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7" name="Google Shape;237;p38"/>
          <p:cNvSpPr txBox="1"/>
          <p:nvPr>
            <p:ph idx="3" type="body"/>
          </p:nvPr>
        </p:nvSpPr>
        <p:spPr>
          <a:xfrm>
            <a:off x="1390120"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8" name="Google Shape;238;p38"/>
          <p:cNvSpPr/>
          <p:nvPr>
            <p:ph idx="4" type="pic"/>
          </p:nvPr>
        </p:nvSpPr>
        <p:spPr>
          <a:xfrm>
            <a:off x="4226270" y="2428875"/>
            <a:ext cx="1066800" cy="1066800"/>
          </a:xfrm>
          <a:prstGeom prst="rect">
            <a:avLst/>
          </a:prstGeom>
          <a:solidFill>
            <a:schemeClr val="lt1"/>
          </a:solidFill>
          <a:ln>
            <a:noFill/>
          </a:ln>
        </p:spPr>
      </p:sp>
      <p:sp>
        <p:nvSpPr>
          <p:cNvPr id="239" name="Google Shape;239;p38"/>
          <p:cNvSpPr txBox="1"/>
          <p:nvPr>
            <p:ph idx="5" type="body"/>
          </p:nvPr>
        </p:nvSpPr>
        <p:spPr>
          <a:xfrm>
            <a:off x="3849262"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0" name="Google Shape;240;p38"/>
          <p:cNvSpPr txBox="1"/>
          <p:nvPr>
            <p:ph idx="6" type="body"/>
          </p:nvPr>
        </p:nvSpPr>
        <p:spPr>
          <a:xfrm>
            <a:off x="3739214"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1" name="Google Shape;241;p38"/>
          <p:cNvSpPr/>
          <p:nvPr>
            <p:ph idx="7" type="pic"/>
          </p:nvPr>
        </p:nvSpPr>
        <p:spPr>
          <a:xfrm>
            <a:off x="6716934" y="2428875"/>
            <a:ext cx="1066800" cy="1066800"/>
          </a:xfrm>
          <a:prstGeom prst="rect">
            <a:avLst/>
          </a:prstGeom>
          <a:solidFill>
            <a:schemeClr val="lt1"/>
          </a:solidFill>
          <a:ln>
            <a:noFill/>
          </a:ln>
        </p:spPr>
      </p:sp>
      <p:sp>
        <p:nvSpPr>
          <p:cNvPr id="242" name="Google Shape;242;p38"/>
          <p:cNvSpPr txBox="1"/>
          <p:nvPr>
            <p:ph idx="8" type="body"/>
          </p:nvPr>
        </p:nvSpPr>
        <p:spPr>
          <a:xfrm>
            <a:off x="6339926"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3" name="Google Shape;243;p38"/>
          <p:cNvSpPr txBox="1"/>
          <p:nvPr>
            <p:ph idx="9" type="body"/>
          </p:nvPr>
        </p:nvSpPr>
        <p:spPr>
          <a:xfrm>
            <a:off x="6217963"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4" name="Google Shape;244;p38"/>
          <p:cNvSpPr/>
          <p:nvPr>
            <p:ph idx="13" type="pic"/>
          </p:nvPr>
        </p:nvSpPr>
        <p:spPr>
          <a:xfrm>
            <a:off x="9136814" y="2428875"/>
            <a:ext cx="1066800" cy="1066800"/>
          </a:xfrm>
          <a:prstGeom prst="rect">
            <a:avLst/>
          </a:prstGeom>
          <a:solidFill>
            <a:schemeClr val="lt1"/>
          </a:solidFill>
          <a:ln>
            <a:noFill/>
          </a:ln>
        </p:spPr>
      </p:sp>
      <p:sp>
        <p:nvSpPr>
          <p:cNvPr id="245" name="Google Shape;245;p38"/>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6" name="Google Shape;246;p38"/>
          <p:cNvSpPr txBox="1"/>
          <p:nvPr>
            <p:ph idx="15" type="body"/>
          </p:nvPr>
        </p:nvSpPr>
        <p:spPr>
          <a:xfrm>
            <a:off x="8634432"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7" name="Google Shape;247;p38"/>
          <p:cNvSpPr/>
          <p:nvPr>
            <p:ph idx="16" type="pic"/>
          </p:nvPr>
        </p:nvSpPr>
        <p:spPr>
          <a:xfrm>
            <a:off x="1877176" y="4287711"/>
            <a:ext cx="1066800" cy="1066800"/>
          </a:xfrm>
          <a:prstGeom prst="rect">
            <a:avLst/>
          </a:prstGeom>
          <a:solidFill>
            <a:schemeClr val="lt1"/>
          </a:solidFill>
          <a:ln>
            <a:noFill/>
          </a:ln>
        </p:spPr>
      </p:sp>
      <p:sp>
        <p:nvSpPr>
          <p:cNvPr id="248" name="Google Shape;248;p38"/>
          <p:cNvSpPr txBox="1"/>
          <p:nvPr>
            <p:ph idx="17"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9" name="Google Shape;249;p38"/>
          <p:cNvSpPr txBox="1"/>
          <p:nvPr>
            <p:ph idx="18" type="body"/>
          </p:nvPr>
        </p:nvSpPr>
        <p:spPr>
          <a:xfrm>
            <a:off x="1390120"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0" name="Google Shape;250;p38"/>
          <p:cNvSpPr/>
          <p:nvPr>
            <p:ph idx="19" type="pic"/>
          </p:nvPr>
        </p:nvSpPr>
        <p:spPr>
          <a:xfrm>
            <a:off x="4226270" y="4287711"/>
            <a:ext cx="1066800" cy="1066800"/>
          </a:xfrm>
          <a:prstGeom prst="rect">
            <a:avLst/>
          </a:prstGeom>
          <a:solidFill>
            <a:schemeClr val="lt1"/>
          </a:solidFill>
          <a:ln>
            <a:noFill/>
          </a:ln>
        </p:spPr>
      </p:sp>
      <p:sp>
        <p:nvSpPr>
          <p:cNvPr id="251" name="Google Shape;251;p38"/>
          <p:cNvSpPr txBox="1"/>
          <p:nvPr>
            <p:ph idx="20" type="body"/>
          </p:nvPr>
        </p:nvSpPr>
        <p:spPr>
          <a:xfrm>
            <a:off x="3849262"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2" name="Google Shape;252;p38"/>
          <p:cNvSpPr txBox="1"/>
          <p:nvPr>
            <p:ph idx="21" type="body"/>
          </p:nvPr>
        </p:nvSpPr>
        <p:spPr>
          <a:xfrm>
            <a:off x="3739214"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3" name="Google Shape;253;p38"/>
          <p:cNvSpPr/>
          <p:nvPr>
            <p:ph idx="22" type="pic"/>
          </p:nvPr>
        </p:nvSpPr>
        <p:spPr>
          <a:xfrm>
            <a:off x="6716934" y="4287711"/>
            <a:ext cx="1066800" cy="1066800"/>
          </a:xfrm>
          <a:prstGeom prst="rect">
            <a:avLst/>
          </a:prstGeom>
          <a:solidFill>
            <a:schemeClr val="lt1"/>
          </a:solidFill>
          <a:ln>
            <a:noFill/>
          </a:ln>
        </p:spPr>
      </p:sp>
      <p:sp>
        <p:nvSpPr>
          <p:cNvPr id="254" name="Google Shape;254;p38"/>
          <p:cNvSpPr txBox="1"/>
          <p:nvPr>
            <p:ph idx="23" type="body"/>
          </p:nvPr>
        </p:nvSpPr>
        <p:spPr>
          <a:xfrm>
            <a:off x="6339926"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5" name="Google Shape;255;p38"/>
          <p:cNvSpPr txBox="1"/>
          <p:nvPr>
            <p:ph idx="24" type="body"/>
          </p:nvPr>
        </p:nvSpPr>
        <p:spPr>
          <a:xfrm>
            <a:off x="6229878"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6" name="Google Shape;256;p38"/>
          <p:cNvSpPr/>
          <p:nvPr>
            <p:ph idx="25" type="pic"/>
          </p:nvPr>
        </p:nvSpPr>
        <p:spPr>
          <a:xfrm>
            <a:off x="9136814" y="4287711"/>
            <a:ext cx="1066800" cy="1066800"/>
          </a:xfrm>
          <a:prstGeom prst="rect">
            <a:avLst/>
          </a:prstGeom>
          <a:solidFill>
            <a:schemeClr val="lt1"/>
          </a:solidFill>
          <a:ln>
            <a:noFill/>
          </a:ln>
        </p:spPr>
      </p:sp>
      <p:sp>
        <p:nvSpPr>
          <p:cNvPr id="257" name="Google Shape;257;p38"/>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8" name="Google Shape;258;p38"/>
          <p:cNvSpPr txBox="1"/>
          <p:nvPr>
            <p:ph idx="27" type="body"/>
          </p:nvPr>
        </p:nvSpPr>
        <p:spPr>
          <a:xfrm>
            <a:off x="8634432"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9" name="Google Shape;259;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98989"/>
                </a:solidFill>
                <a:latin typeface="Arial"/>
                <a:ea typeface="Arial"/>
                <a:cs typeface="Arial"/>
                <a:sym typeface="Arial"/>
              </a:defRPr>
            </a:lvl1pPr>
            <a:lvl2pPr indent="0" lvl="1" marL="0" algn="r">
              <a:spcBef>
                <a:spcPts val="0"/>
              </a:spcBef>
              <a:buNone/>
              <a:defRPr sz="900">
                <a:solidFill>
                  <a:srgbClr val="898989"/>
                </a:solidFill>
                <a:latin typeface="Arial"/>
                <a:ea typeface="Arial"/>
                <a:cs typeface="Arial"/>
                <a:sym typeface="Arial"/>
              </a:defRPr>
            </a:lvl2pPr>
            <a:lvl3pPr indent="0" lvl="2" marL="0" algn="r">
              <a:spcBef>
                <a:spcPts val="0"/>
              </a:spcBef>
              <a:buNone/>
              <a:defRPr sz="900">
                <a:solidFill>
                  <a:srgbClr val="898989"/>
                </a:solidFill>
                <a:latin typeface="Arial"/>
                <a:ea typeface="Arial"/>
                <a:cs typeface="Arial"/>
                <a:sym typeface="Arial"/>
              </a:defRPr>
            </a:lvl3pPr>
            <a:lvl4pPr indent="0" lvl="3" marL="0" algn="r">
              <a:spcBef>
                <a:spcPts val="0"/>
              </a:spcBef>
              <a:buNone/>
              <a:defRPr sz="900">
                <a:solidFill>
                  <a:srgbClr val="898989"/>
                </a:solidFill>
                <a:latin typeface="Arial"/>
                <a:ea typeface="Arial"/>
                <a:cs typeface="Arial"/>
                <a:sym typeface="Arial"/>
              </a:defRPr>
            </a:lvl4pPr>
            <a:lvl5pPr indent="0" lvl="4" marL="0" algn="r">
              <a:spcBef>
                <a:spcPts val="0"/>
              </a:spcBef>
              <a:buNone/>
              <a:defRPr sz="900">
                <a:solidFill>
                  <a:srgbClr val="898989"/>
                </a:solidFill>
                <a:latin typeface="Arial"/>
                <a:ea typeface="Arial"/>
                <a:cs typeface="Arial"/>
                <a:sym typeface="Arial"/>
              </a:defRPr>
            </a:lvl5pPr>
            <a:lvl6pPr indent="0" lvl="5" marL="0" algn="r">
              <a:spcBef>
                <a:spcPts val="0"/>
              </a:spcBef>
              <a:buNone/>
              <a:defRPr sz="900">
                <a:solidFill>
                  <a:srgbClr val="898989"/>
                </a:solidFill>
                <a:latin typeface="Arial"/>
                <a:ea typeface="Arial"/>
                <a:cs typeface="Arial"/>
                <a:sym typeface="Arial"/>
              </a:defRPr>
            </a:lvl6pPr>
            <a:lvl7pPr indent="0" lvl="6" marL="0" algn="r">
              <a:spcBef>
                <a:spcPts val="0"/>
              </a:spcBef>
              <a:buNone/>
              <a:defRPr sz="900">
                <a:solidFill>
                  <a:srgbClr val="898989"/>
                </a:solidFill>
                <a:latin typeface="Arial"/>
                <a:ea typeface="Arial"/>
                <a:cs typeface="Arial"/>
                <a:sym typeface="Arial"/>
              </a:defRPr>
            </a:lvl7pPr>
            <a:lvl8pPr indent="0" lvl="7" marL="0" algn="r">
              <a:spcBef>
                <a:spcPts val="0"/>
              </a:spcBef>
              <a:buNone/>
              <a:defRPr sz="900">
                <a:solidFill>
                  <a:srgbClr val="898989"/>
                </a:solidFill>
                <a:latin typeface="Arial"/>
                <a:ea typeface="Arial"/>
                <a:cs typeface="Arial"/>
                <a:sym typeface="Arial"/>
              </a:defRPr>
            </a:lvl8pPr>
            <a:lvl9pPr indent="0" lvl="8" marL="0" algn="r">
              <a:spcBef>
                <a:spcPts val="0"/>
              </a:spcBef>
              <a:buNone/>
              <a:defRPr sz="9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62" name="Google Shape;262;p38"/>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263" name="Google Shape;263;p38"/>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secHead">
  <p:cSld name="SECTION_HEADER">
    <p:bg>
      <p:bgPr>
        <a:solidFill>
          <a:schemeClr val="accent1"/>
        </a:solidFill>
      </p:bgPr>
    </p:bg>
    <p:spTree>
      <p:nvGrpSpPr>
        <p:cNvPr id="19" name="Shape 19"/>
        <p:cNvGrpSpPr/>
        <p:nvPr/>
      </p:nvGrpSpPr>
      <p:grpSpPr>
        <a:xfrm>
          <a:off x="0" y="0"/>
          <a:ext cx="0" cy="0"/>
          <a:chOff x="0" y="0"/>
          <a:chExt cx="0" cy="0"/>
        </a:xfrm>
      </p:grpSpPr>
      <p:sp>
        <p:nvSpPr>
          <p:cNvPr id="20" name="Google Shape;20;p30"/>
          <p:cNvSpPr txBox="1"/>
          <p:nvPr>
            <p:ph type="title"/>
          </p:nvPr>
        </p:nvSpPr>
        <p:spPr>
          <a:xfrm>
            <a:off x="13620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0"/>
          <p:cNvSpPr txBox="1"/>
          <p:nvPr>
            <p:ph idx="1" type="body"/>
          </p:nvPr>
        </p:nvSpPr>
        <p:spPr>
          <a:xfrm>
            <a:off x="1362075" y="3660774"/>
            <a:ext cx="5111750"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22" name="Google Shape;22;p30"/>
          <p:cNvCxnSpPr/>
          <p:nvPr/>
        </p:nvCxnSpPr>
        <p:spPr>
          <a:xfrm>
            <a:off x="9096375" y="1497012"/>
            <a:ext cx="3095625" cy="0"/>
          </a:xfrm>
          <a:prstGeom prst="straightConnector1">
            <a:avLst/>
          </a:prstGeom>
          <a:noFill/>
          <a:ln cap="flat" cmpd="sng" w="9525">
            <a:solidFill>
              <a:schemeClr val="dk1"/>
            </a:solidFill>
            <a:prstDash val="solid"/>
            <a:miter lim="800000"/>
            <a:headEnd len="sm" w="sm" type="none"/>
            <a:tailEnd len="sm" w="sm" type="none"/>
          </a:ln>
        </p:spPr>
      </p:cxnSp>
      <p:cxnSp>
        <p:nvCxnSpPr>
          <p:cNvPr id="23" name="Google Shape;23;p30"/>
          <p:cNvCxnSpPr/>
          <p:nvPr/>
        </p:nvCxnSpPr>
        <p:spPr>
          <a:xfrm flipH="1">
            <a:off x="6953250" y="-25401"/>
            <a:ext cx="3790950" cy="6902451"/>
          </a:xfrm>
          <a:prstGeom prst="straightConnector1">
            <a:avLst/>
          </a:prstGeom>
          <a:noFill/>
          <a:ln cap="flat" cmpd="sng" w="9525">
            <a:solidFill>
              <a:schemeClr val="dk1"/>
            </a:solidFill>
            <a:prstDash val="solid"/>
            <a:miter lim="800000"/>
            <a:headEnd len="sm" w="sm" type="none"/>
            <a:tailEnd len="sm" w="sm" type="none"/>
          </a:ln>
        </p:spPr>
      </p:cxnSp>
      <p:sp>
        <p:nvSpPr>
          <p:cNvPr id="24" name="Google Shape;2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0"/>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Funding">
    <p:bg>
      <p:bgPr>
        <a:solidFill>
          <a:schemeClr val="lt1"/>
        </a:solidFill>
      </p:bgPr>
    </p:bg>
    <p:spTree>
      <p:nvGrpSpPr>
        <p:cNvPr id="264" name="Shape 264"/>
        <p:cNvGrpSpPr/>
        <p:nvPr/>
      </p:nvGrpSpPr>
      <p:grpSpPr>
        <a:xfrm>
          <a:off x="0" y="0"/>
          <a:ext cx="0" cy="0"/>
          <a:chOff x="0" y="0"/>
          <a:chExt cx="0" cy="0"/>
        </a:xfrm>
      </p:grpSpPr>
      <p:cxnSp>
        <p:nvCxnSpPr>
          <p:cNvPr id="265" name="Google Shape;265;p50"/>
          <p:cNvCxnSpPr/>
          <p:nvPr/>
        </p:nvCxnSpPr>
        <p:spPr>
          <a:xfrm flipH="1">
            <a:off x="0" y="0"/>
            <a:ext cx="1238250" cy="1328057"/>
          </a:xfrm>
          <a:prstGeom prst="straightConnector1">
            <a:avLst/>
          </a:prstGeom>
          <a:noFill/>
          <a:ln cap="flat" cmpd="sng" w="9525">
            <a:solidFill>
              <a:schemeClr val="dk1"/>
            </a:solidFill>
            <a:prstDash val="solid"/>
            <a:miter lim="800000"/>
            <a:headEnd len="sm" w="sm" type="none"/>
            <a:tailEnd len="sm" w="sm" type="none"/>
          </a:ln>
        </p:spPr>
      </p:cxnSp>
      <p:cxnSp>
        <p:nvCxnSpPr>
          <p:cNvPr id="266" name="Google Shape;266;p50"/>
          <p:cNvCxnSpPr/>
          <p:nvPr/>
        </p:nvCxnSpPr>
        <p:spPr>
          <a:xfrm flipH="1">
            <a:off x="0" y="0"/>
            <a:ext cx="3790950" cy="892177"/>
          </a:xfrm>
          <a:prstGeom prst="straightConnector1">
            <a:avLst/>
          </a:prstGeom>
          <a:noFill/>
          <a:ln cap="flat" cmpd="sng" w="9525">
            <a:solidFill>
              <a:schemeClr val="dk1"/>
            </a:solidFill>
            <a:prstDash val="solid"/>
            <a:miter lim="800000"/>
            <a:headEnd len="sm" w="sm" type="none"/>
            <a:tailEnd len="sm" w="sm" type="none"/>
          </a:ln>
        </p:spPr>
      </p:cxnSp>
      <p:sp>
        <p:nvSpPr>
          <p:cNvPr id="267" name="Google Shape;267;p5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50"/>
          <p:cNvSpPr txBox="1"/>
          <p:nvPr>
            <p:ph idx="1" type="body"/>
          </p:nvPr>
        </p:nvSpPr>
        <p:spPr>
          <a:xfrm>
            <a:off x="1075447"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50"/>
          <p:cNvSpPr txBox="1"/>
          <p:nvPr>
            <p:ph idx="2" type="body"/>
          </p:nvPr>
        </p:nvSpPr>
        <p:spPr>
          <a:xfrm>
            <a:off x="838200"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0" name="Google Shape;270;p50"/>
          <p:cNvSpPr txBox="1"/>
          <p:nvPr>
            <p:ph idx="3" type="body"/>
          </p:nvPr>
        </p:nvSpPr>
        <p:spPr>
          <a:xfrm>
            <a:off x="838200"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1" name="Google Shape;271;p50"/>
          <p:cNvSpPr txBox="1"/>
          <p:nvPr>
            <p:ph idx="4" type="body"/>
          </p:nvPr>
        </p:nvSpPr>
        <p:spPr>
          <a:xfrm>
            <a:off x="838200"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50"/>
          <p:cNvSpPr txBox="1"/>
          <p:nvPr>
            <p:ph idx="5" type="body"/>
          </p:nvPr>
        </p:nvSpPr>
        <p:spPr>
          <a:xfrm>
            <a:off x="3811391"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50"/>
          <p:cNvSpPr txBox="1"/>
          <p:nvPr>
            <p:ph idx="6" type="body"/>
          </p:nvPr>
        </p:nvSpPr>
        <p:spPr>
          <a:xfrm>
            <a:off x="3562665" y="3788813"/>
            <a:ext cx="2342205"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4" name="Google Shape;274;p50"/>
          <p:cNvSpPr txBox="1"/>
          <p:nvPr>
            <p:ph idx="7" type="body"/>
          </p:nvPr>
        </p:nvSpPr>
        <p:spPr>
          <a:xfrm>
            <a:off x="3562665" y="4464810"/>
            <a:ext cx="2342205"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5" name="Google Shape;275;p50"/>
          <p:cNvSpPr txBox="1"/>
          <p:nvPr>
            <p:ph idx="8" type="body"/>
          </p:nvPr>
        </p:nvSpPr>
        <p:spPr>
          <a:xfrm>
            <a:off x="3562665" y="5120722"/>
            <a:ext cx="2342205"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50"/>
          <p:cNvSpPr txBox="1"/>
          <p:nvPr>
            <p:ph idx="9" type="body"/>
          </p:nvPr>
        </p:nvSpPr>
        <p:spPr>
          <a:xfrm>
            <a:off x="6524377"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50"/>
          <p:cNvSpPr txBox="1"/>
          <p:nvPr>
            <p:ph idx="13" type="body"/>
          </p:nvPr>
        </p:nvSpPr>
        <p:spPr>
          <a:xfrm>
            <a:off x="6298609"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8" name="Google Shape;278;p50"/>
          <p:cNvSpPr txBox="1"/>
          <p:nvPr>
            <p:ph idx="14" type="body"/>
          </p:nvPr>
        </p:nvSpPr>
        <p:spPr>
          <a:xfrm>
            <a:off x="6298609"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9" name="Google Shape;279;p50"/>
          <p:cNvSpPr txBox="1"/>
          <p:nvPr>
            <p:ph idx="15" type="body"/>
          </p:nvPr>
        </p:nvSpPr>
        <p:spPr>
          <a:xfrm>
            <a:off x="6298609"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50"/>
          <p:cNvSpPr txBox="1"/>
          <p:nvPr>
            <p:ph idx="16" type="body"/>
          </p:nvPr>
        </p:nvSpPr>
        <p:spPr>
          <a:xfrm>
            <a:off x="9260321"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50"/>
          <p:cNvSpPr txBox="1"/>
          <p:nvPr>
            <p:ph idx="17" type="body"/>
          </p:nvPr>
        </p:nvSpPr>
        <p:spPr>
          <a:xfrm>
            <a:off x="9023074" y="3788457"/>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2" name="Google Shape;282;p50"/>
          <p:cNvSpPr txBox="1"/>
          <p:nvPr>
            <p:ph idx="18" type="body"/>
          </p:nvPr>
        </p:nvSpPr>
        <p:spPr>
          <a:xfrm>
            <a:off x="9023074" y="4464454"/>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3" name="Google Shape;283;p50"/>
          <p:cNvSpPr txBox="1"/>
          <p:nvPr>
            <p:ph idx="19" type="body"/>
          </p:nvPr>
        </p:nvSpPr>
        <p:spPr>
          <a:xfrm>
            <a:off x="9023074" y="5120366"/>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bg>
      <p:bgPr>
        <a:solidFill>
          <a:schemeClr val="dk1"/>
        </a:solidFill>
      </p:bgPr>
    </p:bg>
    <p:spTree>
      <p:nvGrpSpPr>
        <p:cNvPr id="293" name="Shape 293"/>
        <p:cNvGrpSpPr/>
        <p:nvPr/>
      </p:nvGrpSpPr>
      <p:grpSpPr>
        <a:xfrm>
          <a:off x="0" y="0"/>
          <a:ext cx="0" cy="0"/>
          <a:chOff x="0" y="0"/>
          <a:chExt cx="0" cy="0"/>
        </a:xfrm>
      </p:grpSpPr>
      <p:sp>
        <p:nvSpPr>
          <p:cNvPr id="294" name="Google Shape;294;p3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39"/>
          <p:cNvSpPr/>
          <p:nvPr>
            <p:ph idx="2" type="pic"/>
          </p:nvPr>
        </p:nvSpPr>
        <p:spPr>
          <a:xfrm>
            <a:off x="1877176" y="2428875"/>
            <a:ext cx="1066800" cy="1066800"/>
          </a:xfrm>
          <a:prstGeom prst="rect">
            <a:avLst/>
          </a:prstGeom>
          <a:solidFill>
            <a:schemeClr val="lt1"/>
          </a:solidFill>
          <a:ln>
            <a:noFill/>
          </a:ln>
        </p:spPr>
      </p:sp>
      <p:sp>
        <p:nvSpPr>
          <p:cNvPr id="296" name="Google Shape;296;p39"/>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97" name="Google Shape;297;p39"/>
          <p:cNvSpPr txBox="1"/>
          <p:nvPr>
            <p:ph idx="3" type="body"/>
          </p:nvPr>
        </p:nvSpPr>
        <p:spPr>
          <a:xfrm>
            <a:off x="1390120"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98" name="Google Shape;298;p39"/>
          <p:cNvSpPr/>
          <p:nvPr>
            <p:ph idx="4" type="pic"/>
          </p:nvPr>
        </p:nvSpPr>
        <p:spPr>
          <a:xfrm>
            <a:off x="4226270" y="2428875"/>
            <a:ext cx="1066800" cy="1066800"/>
          </a:xfrm>
          <a:prstGeom prst="rect">
            <a:avLst/>
          </a:prstGeom>
          <a:solidFill>
            <a:schemeClr val="lt1"/>
          </a:solidFill>
          <a:ln>
            <a:noFill/>
          </a:ln>
        </p:spPr>
      </p:sp>
      <p:sp>
        <p:nvSpPr>
          <p:cNvPr id="299" name="Google Shape;299;p39"/>
          <p:cNvSpPr txBox="1"/>
          <p:nvPr>
            <p:ph idx="5" type="body"/>
          </p:nvPr>
        </p:nvSpPr>
        <p:spPr>
          <a:xfrm>
            <a:off x="3849262"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0" name="Google Shape;300;p39"/>
          <p:cNvSpPr txBox="1"/>
          <p:nvPr>
            <p:ph idx="6" type="body"/>
          </p:nvPr>
        </p:nvSpPr>
        <p:spPr>
          <a:xfrm>
            <a:off x="3739214"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1" name="Google Shape;301;p39"/>
          <p:cNvSpPr/>
          <p:nvPr>
            <p:ph idx="7" type="pic"/>
          </p:nvPr>
        </p:nvSpPr>
        <p:spPr>
          <a:xfrm>
            <a:off x="6716934" y="2428875"/>
            <a:ext cx="1066800" cy="1066800"/>
          </a:xfrm>
          <a:prstGeom prst="rect">
            <a:avLst/>
          </a:prstGeom>
          <a:solidFill>
            <a:schemeClr val="lt1"/>
          </a:solidFill>
          <a:ln>
            <a:noFill/>
          </a:ln>
        </p:spPr>
      </p:sp>
      <p:sp>
        <p:nvSpPr>
          <p:cNvPr id="302" name="Google Shape;302;p39"/>
          <p:cNvSpPr txBox="1"/>
          <p:nvPr>
            <p:ph idx="8" type="body"/>
          </p:nvPr>
        </p:nvSpPr>
        <p:spPr>
          <a:xfrm>
            <a:off x="6339926"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3" name="Google Shape;303;p39"/>
          <p:cNvSpPr txBox="1"/>
          <p:nvPr>
            <p:ph idx="9" type="body"/>
          </p:nvPr>
        </p:nvSpPr>
        <p:spPr>
          <a:xfrm>
            <a:off x="6217963"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4" name="Google Shape;304;p39"/>
          <p:cNvSpPr/>
          <p:nvPr>
            <p:ph idx="13" type="pic"/>
          </p:nvPr>
        </p:nvSpPr>
        <p:spPr>
          <a:xfrm>
            <a:off x="9136814" y="2428875"/>
            <a:ext cx="1066800" cy="1066800"/>
          </a:xfrm>
          <a:prstGeom prst="rect">
            <a:avLst/>
          </a:prstGeom>
          <a:solidFill>
            <a:schemeClr val="lt1"/>
          </a:solidFill>
          <a:ln>
            <a:noFill/>
          </a:ln>
        </p:spPr>
      </p:sp>
      <p:sp>
        <p:nvSpPr>
          <p:cNvPr id="305" name="Google Shape;305;p39"/>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6" name="Google Shape;306;p39"/>
          <p:cNvSpPr txBox="1"/>
          <p:nvPr>
            <p:ph idx="15" type="body"/>
          </p:nvPr>
        </p:nvSpPr>
        <p:spPr>
          <a:xfrm>
            <a:off x="8634432"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7" name="Google Shape;307;p39"/>
          <p:cNvSpPr/>
          <p:nvPr>
            <p:ph idx="16" type="pic"/>
          </p:nvPr>
        </p:nvSpPr>
        <p:spPr>
          <a:xfrm>
            <a:off x="1877176" y="4287711"/>
            <a:ext cx="1066800" cy="1066800"/>
          </a:xfrm>
          <a:prstGeom prst="rect">
            <a:avLst/>
          </a:prstGeom>
          <a:solidFill>
            <a:schemeClr val="lt1"/>
          </a:solidFill>
          <a:ln>
            <a:noFill/>
          </a:ln>
        </p:spPr>
      </p:sp>
      <p:sp>
        <p:nvSpPr>
          <p:cNvPr id="308" name="Google Shape;308;p39"/>
          <p:cNvSpPr txBox="1"/>
          <p:nvPr>
            <p:ph idx="17"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09" name="Google Shape;309;p39"/>
          <p:cNvSpPr txBox="1"/>
          <p:nvPr>
            <p:ph idx="18" type="body"/>
          </p:nvPr>
        </p:nvSpPr>
        <p:spPr>
          <a:xfrm>
            <a:off x="1390120"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0" name="Google Shape;310;p39"/>
          <p:cNvSpPr/>
          <p:nvPr>
            <p:ph idx="19" type="pic"/>
          </p:nvPr>
        </p:nvSpPr>
        <p:spPr>
          <a:xfrm>
            <a:off x="4226270" y="4287711"/>
            <a:ext cx="1066800" cy="1066800"/>
          </a:xfrm>
          <a:prstGeom prst="rect">
            <a:avLst/>
          </a:prstGeom>
          <a:solidFill>
            <a:schemeClr val="lt1"/>
          </a:solidFill>
          <a:ln>
            <a:noFill/>
          </a:ln>
        </p:spPr>
      </p:sp>
      <p:sp>
        <p:nvSpPr>
          <p:cNvPr id="311" name="Google Shape;311;p39"/>
          <p:cNvSpPr txBox="1"/>
          <p:nvPr>
            <p:ph idx="20" type="body"/>
          </p:nvPr>
        </p:nvSpPr>
        <p:spPr>
          <a:xfrm>
            <a:off x="3849262"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2" name="Google Shape;312;p39"/>
          <p:cNvSpPr txBox="1"/>
          <p:nvPr>
            <p:ph idx="21" type="body"/>
          </p:nvPr>
        </p:nvSpPr>
        <p:spPr>
          <a:xfrm>
            <a:off x="3739214"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3" name="Google Shape;313;p39"/>
          <p:cNvSpPr/>
          <p:nvPr>
            <p:ph idx="22" type="pic"/>
          </p:nvPr>
        </p:nvSpPr>
        <p:spPr>
          <a:xfrm>
            <a:off x="6716934" y="4287711"/>
            <a:ext cx="1066800" cy="1066800"/>
          </a:xfrm>
          <a:prstGeom prst="rect">
            <a:avLst/>
          </a:prstGeom>
          <a:solidFill>
            <a:schemeClr val="lt1"/>
          </a:solidFill>
          <a:ln>
            <a:noFill/>
          </a:ln>
        </p:spPr>
      </p:sp>
      <p:sp>
        <p:nvSpPr>
          <p:cNvPr id="314" name="Google Shape;314;p39"/>
          <p:cNvSpPr txBox="1"/>
          <p:nvPr>
            <p:ph idx="23" type="body"/>
          </p:nvPr>
        </p:nvSpPr>
        <p:spPr>
          <a:xfrm>
            <a:off x="6339926"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5" name="Google Shape;315;p39"/>
          <p:cNvSpPr txBox="1"/>
          <p:nvPr>
            <p:ph idx="24" type="body"/>
          </p:nvPr>
        </p:nvSpPr>
        <p:spPr>
          <a:xfrm>
            <a:off x="6229878"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6" name="Google Shape;316;p39"/>
          <p:cNvSpPr/>
          <p:nvPr>
            <p:ph idx="25" type="pic"/>
          </p:nvPr>
        </p:nvSpPr>
        <p:spPr>
          <a:xfrm>
            <a:off x="9136814" y="4287711"/>
            <a:ext cx="1066800" cy="1066800"/>
          </a:xfrm>
          <a:prstGeom prst="rect">
            <a:avLst/>
          </a:prstGeom>
          <a:solidFill>
            <a:schemeClr val="lt1"/>
          </a:solidFill>
          <a:ln>
            <a:noFill/>
          </a:ln>
        </p:spPr>
      </p:sp>
      <p:sp>
        <p:nvSpPr>
          <p:cNvPr id="317" name="Google Shape;317;p39"/>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8" name="Google Shape;318;p39"/>
          <p:cNvSpPr txBox="1"/>
          <p:nvPr>
            <p:ph idx="27" type="body"/>
          </p:nvPr>
        </p:nvSpPr>
        <p:spPr>
          <a:xfrm>
            <a:off x="8634432"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19" name="Google Shape;319;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98989"/>
                </a:solidFill>
                <a:latin typeface="Arial"/>
                <a:ea typeface="Arial"/>
                <a:cs typeface="Arial"/>
                <a:sym typeface="Arial"/>
              </a:defRPr>
            </a:lvl1pPr>
            <a:lvl2pPr indent="0" lvl="1" marL="0" algn="r">
              <a:spcBef>
                <a:spcPts val="0"/>
              </a:spcBef>
              <a:buNone/>
              <a:defRPr sz="900">
                <a:solidFill>
                  <a:srgbClr val="898989"/>
                </a:solidFill>
                <a:latin typeface="Arial"/>
                <a:ea typeface="Arial"/>
                <a:cs typeface="Arial"/>
                <a:sym typeface="Arial"/>
              </a:defRPr>
            </a:lvl2pPr>
            <a:lvl3pPr indent="0" lvl="2" marL="0" algn="r">
              <a:spcBef>
                <a:spcPts val="0"/>
              </a:spcBef>
              <a:buNone/>
              <a:defRPr sz="900">
                <a:solidFill>
                  <a:srgbClr val="898989"/>
                </a:solidFill>
                <a:latin typeface="Arial"/>
                <a:ea typeface="Arial"/>
                <a:cs typeface="Arial"/>
                <a:sym typeface="Arial"/>
              </a:defRPr>
            </a:lvl3pPr>
            <a:lvl4pPr indent="0" lvl="3" marL="0" algn="r">
              <a:spcBef>
                <a:spcPts val="0"/>
              </a:spcBef>
              <a:buNone/>
              <a:defRPr sz="900">
                <a:solidFill>
                  <a:srgbClr val="898989"/>
                </a:solidFill>
                <a:latin typeface="Arial"/>
                <a:ea typeface="Arial"/>
                <a:cs typeface="Arial"/>
                <a:sym typeface="Arial"/>
              </a:defRPr>
            </a:lvl4pPr>
            <a:lvl5pPr indent="0" lvl="4" marL="0" algn="r">
              <a:spcBef>
                <a:spcPts val="0"/>
              </a:spcBef>
              <a:buNone/>
              <a:defRPr sz="900">
                <a:solidFill>
                  <a:srgbClr val="898989"/>
                </a:solidFill>
                <a:latin typeface="Arial"/>
                <a:ea typeface="Arial"/>
                <a:cs typeface="Arial"/>
                <a:sym typeface="Arial"/>
              </a:defRPr>
            </a:lvl5pPr>
            <a:lvl6pPr indent="0" lvl="5" marL="0" algn="r">
              <a:spcBef>
                <a:spcPts val="0"/>
              </a:spcBef>
              <a:buNone/>
              <a:defRPr sz="900">
                <a:solidFill>
                  <a:srgbClr val="898989"/>
                </a:solidFill>
                <a:latin typeface="Arial"/>
                <a:ea typeface="Arial"/>
                <a:cs typeface="Arial"/>
                <a:sym typeface="Arial"/>
              </a:defRPr>
            </a:lvl6pPr>
            <a:lvl7pPr indent="0" lvl="6" marL="0" algn="r">
              <a:spcBef>
                <a:spcPts val="0"/>
              </a:spcBef>
              <a:buNone/>
              <a:defRPr sz="900">
                <a:solidFill>
                  <a:srgbClr val="898989"/>
                </a:solidFill>
                <a:latin typeface="Arial"/>
                <a:ea typeface="Arial"/>
                <a:cs typeface="Arial"/>
                <a:sym typeface="Arial"/>
              </a:defRPr>
            </a:lvl7pPr>
            <a:lvl8pPr indent="0" lvl="7" marL="0" algn="r">
              <a:spcBef>
                <a:spcPts val="0"/>
              </a:spcBef>
              <a:buNone/>
              <a:defRPr sz="900">
                <a:solidFill>
                  <a:srgbClr val="898989"/>
                </a:solidFill>
                <a:latin typeface="Arial"/>
                <a:ea typeface="Arial"/>
                <a:cs typeface="Arial"/>
                <a:sym typeface="Arial"/>
              </a:defRPr>
            </a:lvl8pPr>
            <a:lvl9pPr indent="0" lvl="8" marL="0" algn="r">
              <a:spcBef>
                <a:spcPts val="0"/>
              </a:spcBef>
              <a:buNone/>
              <a:defRPr sz="9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322" name="Google Shape;322;p39"/>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323" name="Google Shape;323;p39"/>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bg>
      <p:bgPr>
        <a:solidFill>
          <a:schemeClr val="dk1"/>
        </a:solidFill>
      </p:bgPr>
    </p:bg>
    <p:spTree>
      <p:nvGrpSpPr>
        <p:cNvPr id="27" name="Shape 27"/>
        <p:cNvGrpSpPr/>
        <p:nvPr/>
      </p:nvGrpSpPr>
      <p:grpSpPr>
        <a:xfrm>
          <a:off x="0" y="0"/>
          <a:ext cx="0" cy="0"/>
          <a:chOff x="0" y="0"/>
          <a:chExt cx="0" cy="0"/>
        </a:xfrm>
      </p:grpSpPr>
      <p:sp>
        <p:nvSpPr>
          <p:cNvPr id="28" name="Google Shape;28;p3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1"/>
          <p:cNvSpPr txBox="1"/>
          <p:nvPr>
            <p:ph idx="1" type="body"/>
          </p:nvPr>
        </p:nvSpPr>
        <p:spPr>
          <a:xfrm>
            <a:off x="1485900"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31"/>
          <p:cNvSpPr txBox="1"/>
          <p:nvPr>
            <p:ph idx="2" type="body"/>
          </p:nvPr>
        </p:nvSpPr>
        <p:spPr>
          <a:xfrm>
            <a:off x="1485664"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31"/>
          <p:cNvSpPr txBox="1"/>
          <p:nvPr>
            <p:ph idx="3" type="body"/>
          </p:nvPr>
        </p:nvSpPr>
        <p:spPr>
          <a:xfrm>
            <a:off x="6673004"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1"/>
          <p:cNvSpPr txBox="1"/>
          <p:nvPr>
            <p:ph idx="4" type="body"/>
          </p:nvPr>
        </p:nvSpPr>
        <p:spPr>
          <a:xfrm>
            <a:off x="6673143"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1"/>
          <p:cNvSpPr txBox="1"/>
          <p:nvPr>
            <p:ph idx="5" type="body"/>
          </p:nvPr>
        </p:nvSpPr>
        <p:spPr>
          <a:xfrm>
            <a:off x="1485899"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1"/>
          <p:cNvSpPr txBox="1"/>
          <p:nvPr>
            <p:ph idx="6" type="body"/>
          </p:nvPr>
        </p:nvSpPr>
        <p:spPr>
          <a:xfrm>
            <a:off x="1486412"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1"/>
          <p:cNvSpPr txBox="1"/>
          <p:nvPr>
            <p:ph idx="7" type="body"/>
          </p:nvPr>
        </p:nvSpPr>
        <p:spPr>
          <a:xfrm>
            <a:off x="6672630"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1"/>
          <p:cNvSpPr txBox="1"/>
          <p:nvPr>
            <p:ph idx="8" type="body"/>
          </p:nvPr>
        </p:nvSpPr>
        <p:spPr>
          <a:xfrm>
            <a:off x="6673143"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0" name="Google Shape;40;p31"/>
          <p:cNvCxnSpPr/>
          <p:nvPr/>
        </p:nvCxnSpPr>
        <p:spPr>
          <a:xfrm>
            <a:off x="8688388" y="0"/>
            <a:ext cx="3503612" cy="2352957"/>
          </a:xfrm>
          <a:prstGeom prst="straightConnector1">
            <a:avLst/>
          </a:prstGeom>
          <a:noFill/>
          <a:ln cap="flat" cmpd="sng" w="9525">
            <a:solidFill>
              <a:schemeClr val="accent1"/>
            </a:solidFill>
            <a:prstDash val="solid"/>
            <a:miter lim="800000"/>
            <a:headEnd len="sm" w="sm" type="none"/>
            <a:tailEnd len="sm" w="sm" type="none"/>
          </a:ln>
        </p:spPr>
      </p:cxnSp>
      <p:cxnSp>
        <p:nvCxnSpPr>
          <p:cNvPr id="41" name="Google Shape;41;p31"/>
          <p:cNvCxnSpPr/>
          <p:nvPr/>
        </p:nvCxnSpPr>
        <p:spPr>
          <a:xfrm>
            <a:off x="9720943" y="0"/>
            <a:ext cx="2471057" cy="2699032"/>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42" name="Shape 42"/>
        <p:cNvGrpSpPr/>
        <p:nvPr/>
      </p:nvGrpSpPr>
      <p:grpSpPr>
        <a:xfrm>
          <a:off x="0" y="0"/>
          <a:ext cx="0" cy="0"/>
          <a:chOff x="0" y="0"/>
          <a:chExt cx="0" cy="0"/>
        </a:xfrm>
      </p:grpSpPr>
      <p:sp>
        <p:nvSpPr>
          <p:cNvPr id="43" name="Google Shape;43;p32"/>
          <p:cNvSpPr/>
          <p:nvPr/>
        </p:nvSpPr>
        <p:spPr>
          <a:xfrm>
            <a:off x="2113884" y="0"/>
            <a:ext cx="10078116" cy="6858000"/>
          </a:xfrm>
          <a:custGeom>
            <a:rect b="b" l="l" r="r" t="t"/>
            <a:pathLst>
              <a:path extrusionOk="0" h="6858000" w="10078116">
                <a:moveTo>
                  <a:pt x="3793236" y="6858000"/>
                </a:moveTo>
                <a:lnTo>
                  <a:pt x="0" y="0"/>
                </a:lnTo>
                <a:lnTo>
                  <a:pt x="10078116" y="0"/>
                </a:lnTo>
                <a:lnTo>
                  <a:pt x="10078116"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32"/>
          <p:cNvSpPr txBox="1"/>
          <p:nvPr>
            <p:ph type="title"/>
          </p:nvPr>
        </p:nvSpPr>
        <p:spPr>
          <a:xfrm>
            <a:off x="838200" y="5509419"/>
            <a:ext cx="4082142" cy="58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2"/>
          <p:cNvSpPr txBox="1"/>
          <p:nvPr>
            <p:ph idx="1" type="body"/>
          </p:nvPr>
        </p:nvSpPr>
        <p:spPr>
          <a:xfrm>
            <a:off x="148318" y="1481138"/>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2"/>
          <p:cNvSpPr txBox="1"/>
          <p:nvPr>
            <p:ph idx="2" type="body"/>
          </p:nvPr>
        </p:nvSpPr>
        <p:spPr>
          <a:xfrm>
            <a:off x="714375" y="2557463"/>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2"/>
          <p:cNvSpPr txBox="1"/>
          <p:nvPr>
            <p:ph idx="3" type="body"/>
          </p:nvPr>
        </p:nvSpPr>
        <p:spPr>
          <a:xfrm>
            <a:off x="1320800" y="3633788"/>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2"/>
          <p:cNvSpPr txBox="1"/>
          <p:nvPr>
            <p:ph idx="4" type="body"/>
          </p:nvPr>
        </p:nvSpPr>
        <p:spPr>
          <a:xfrm>
            <a:off x="1905000" y="4710114"/>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2"/>
          <p:cNvSpPr txBox="1"/>
          <p:nvPr>
            <p:ph idx="5" type="body"/>
          </p:nvPr>
        </p:nvSpPr>
        <p:spPr>
          <a:xfrm>
            <a:off x="4401535" y="1594478"/>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2"/>
          <p:cNvSpPr txBox="1"/>
          <p:nvPr>
            <p:ph idx="6" type="body"/>
          </p:nvPr>
        </p:nvSpPr>
        <p:spPr>
          <a:xfrm>
            <a:off x="4986028" y="2673328"/>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2"/>
          <p:cNvSpPr txBox="1"/>
          <p:nvPr>
            <p:ph idx="7" type="body"/>
          </p:nvPr>
        </p:nvSpPr>
        <p:spPr>
          <a:xfrm>
            <a:off x="5576937" y="3755394"/>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32"/>
          <p:cNvSpPr txBox="1"/>
          <p:nvPr>
            <p:ph idx="8" type="body"/>
          </p:nvPr>
        </p:nvSpPr>
        <p:spPr>
          <a:xfrm>
            <a:off x="6175279" y="4824430"/>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3" name="Google Shape;53;p32"/>
          <p:cNvCxnSpPr/>
          <p:nvPr/>
        </p:nvCxnSpPr>
        <p:spPr>
          <a:xfrm>
            <a:off x="4353515" y="5023933"/>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54" name="Google Shape;54;p32"/>
          <p:cNvCxnSpPr/>
          <p:nvPr/>
        </p:nvCxnSpPr>
        <p:spPr>
          <a:xfrm>
            <a:off x="3759917" y="3948451"/>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55" name="Google Shape;55;p32"/>
          <p:cNvCxnSpPr/>
          <p:nvPr/>
        </p:nvCxnSpPr>
        <p:spPr>
          <a:xfrm>
            <a:off x="3173453" y="2872686"/>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56" name="Google Shape;56;p32"/>
          <p:cNvCxnSpPr/>
          <p:nvPr/>
        </p:nvCxnSpPr>
        <p:spPr>
          <a:xfrm>
            <a:off x="2586263" y="1796083"/>
            <a:ext cx="1513211" cy="0"/>
          </a:xfrm>
          <a:prstGeom prst="straightConnector1">
            <a:avLst/>
          </a:prstGeom>
          <a:noFill/>
          <a:ln cap="flat" cmpd="sng" w="9525">
            <a:solidFill>
              <a:schemeClr val="dk1"/>
            </a:solidFill>
            <a:prstDash val="solid"/>
            <a:miter lim="800000"/>
            <a:headEnd len="sm" w="sm" type="none"/>
            <a:tailEnd len="sm" w="sm" type="none"/>
          </a:ln>
        </p:spPr>
      </p:cxnSp>
      <p:sp>
        <p:nvSpPr>
          <p:cNvPr id="57" name="Google Shape;5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2"/>
          <p:cNvSpPr txBox="1"/>
          <p:nvPr>
            <p:ph idx="11" type="ftr"/>
          </p:nvPr>
        </p:nvSpPr>
        <p:spPr>
          <a:xfrm>
            <a:off x="6175279" y="6356350"/>
            <a:ext cx="180871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2"/>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bg>
      <p:bgPr>
        <a:solidFill>
          <a:schemeClr val="lt1"/>
        </a:solidFill>
      </p:bgPr>
    </p:bg>
    <p:spTree>
      <p:nvGrpSpPr>
        <p:cNvPr id="60" name="Shape 60"/>
        <p:cNvGrpSpPr/>
        <p:nvPr/>
      </p:nvGrpSpPr>
      <p:grpSpPr>
        <a:xfrm>
          <a:off x="0" y="0"/>
          <a:ext cx="0" cy="0"/>
          <a:chOff x="0" y="0"/>
          <a:chExt cx="0" cy="0"/>
        </a:xfrm>
      </p:grpSpPr>
      <p:sp>
        <p:nvSpPr>
          <p:cNvPr id="61" name="Google Shape;61;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3"/>
          <p:cNvSpPr/>
          <p:nvPr>
            <p:ph idx="2" type="dgm"/>
          </p:nvPr>
        </p:nvSpPr>
        <p:spPr>
          <a:xfrm>
            <a:off x="838200" y="2139084"/>
            <a:ext cx="10515600" cy="369533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 name="Google Shape;63;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65" name="Google Shape;65;p33"/>
          <p:cNvCxnSpPr/>
          <p:nvPr/>
        </p:nvCxnSpPr>
        <p:spPr>
          <a:xfrm flipH="1" rot="10800000">
            <a:off x="0" y="0"/>
            <a:ext cx="2590800" cy="762000"/>
          </a:xfrm>
          <a:prstGeom prst="straightConnector1">
            <a:avLst/>
          </a:prstGeom>
          <a:noFill/>
          <a:ln cap="flat" cmpd="sng" w="9525">
            <a:solidFill>
              <a:schemeClr val="dk1"/>
            </a:solidFill>
            <a:prstDash val="solid"/>
            <a:miter lim="800000"/>
            <a:headEnd len="sm" w="sm" type="none"/>
            <a:tailEnd len="sm" w="sm" type="none"/>
          </a:ln>
        </p:spPr>
      </p:cxnSp>
      <p:cxnSp>
        <p:nvCxnSpPr>
          <p:cNvPr id="66" name="Google Shape;66;p33"/>
          <p:cNvCxnSpPr/>
          <p:nvPr/>
        </p:nvCxnSpPr>
        <p:spPr>
          <a:xfrm flipH="1">
            <a:off x="0" y="0"/>
            <a:ext cx="704850" cy="1027906"/>
          </a:xfrm>
          <a:prstGeom prst="straightConnector1">
            <a:avLst/>
          </a:prstGeom>
          <a:noFill/>
          <a:ln cap="flat" cmpd="sng" w="9525">
            <a:solidFill>
              <a:schemeClr val="dk1"/>
            </a:solidFill>
            <a:prstDash val="solid"/>
            <a:miter lim="800000"/>
            <a:headEnd len="sm" w="sm" type="none"/>
            <a:tailEnd len="sm" w="sm" type="none"/>
          </a:ln>
        </p:spPr>
      </p:cxnSp>
      <p:sp>
        <p:nvSpPr>
          <p:cNvPr id="67" name="Google Shape;6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bg>
      <p:bgPr>
        <a:solidFill>
          <a:schemeClr val="lt1"/>
        </a:solidFill>
      </p:bgPr>
    </p:bg>
    <p:spTree>
      <p:nvGrpSpPr>
        <p:cNvPr id="68" name="Shape 68"/>
        <p:cNvGrpSpPr/>
        <p:nvPr/>
      </p:nvGrpSpPr>
      <p:grpSpPr>
        <a:xfrm>
          <a:off x="0" y="0"/>
          <a:ext cx="0" cy="0"/>
          <a:chOff x="0" y="0"/>
          <a:chExt cx="0" cy="0"/>
        </a:xfrm>
      </p:grpSpPr>
      <p:sp>
        <p:nvSpPr>
          <p:cNvPr id="69" name="Google Shape;69;p34"/>
          <p:cNvSpPr txBox="1"/>
          <p:nvPr>
            <p:ph type="title"/>
          </p:nvPr>
        </p:nvSpPr>
        <p:spPr>
          <a:xfrm>
            <a:off x="1508760" y="4156405"/>
            <a:ext cx="313944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4"/>
          <p:cNvSpPr txBox="1"/>
          <p:nvPr>
            <p:ph idx="1" type="body"/>
          </p:nvPr>
        </p:nvSpPr>
        <p:spPr>
          <a:xfrm>
            <a:off x="5922254" y="153063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4"/>
          <p:cNvSpPr txBox="1"/>
          <p:nvPr>
            <p:ph idx="2" type="body"/>
          </p:nvPr>
        </p:nvSpPr>
        <p:spPr>
          <a:xfrm>
            <a:off x="5921828" y="186006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34"/>
          <p:cNvSpPr txBox="1"/>
          <p:nvPr>
            <p:ph idx="3" type="body"/>
          </p:nvPr>
        </p:nvSpPr>
        <p:spPr>
          <a:xfrm>
            <a:off x="5922254" y="263043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34"/>
          <p:cNvSpPr txBox="1"/>
          <p:nvPr>
            <p:ph idx="4" type="body"/>
          </p:nvPr>
        </p:nvSpPr>
        <p:spPr>
          <a:xfrm>
            <a:off x="5921828" y="295985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34"/>
          <p:cNvSpPr txBox="1"/>
          <p:nvPr>
            <p:ph idx="5" type="body"/>
          </p:nvPr>
        </p:nvSpPr>
        <p:spPr>
          <a:xfrm>
            <a:off x="5922254" y="373022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4"/>
          <p:cNvSpPr txBox="1"/>
          <p:nvPr>
            <p:ph idx="6" type="body"/>
          </p:nvPr>
        </p:nvSpPr>
        <p:spPr>
          <a:xfrm>
            <a:off x="5921828" y="405965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4"/>
          <p:cNvSpPr txBox="1"/>
          <p:nvPr>
            <p:ph idx="7" type="body"/>
          </p:nvPr>
        </p:nvSpPr>
        <p:spPr>
          <a:xfrm>
            <a:off x="5920106" y="4830024"/>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4"/>
          <p:cNvSpPr txBox="1"/>
          <p:nvPr>
            <p:ph idx="8" type="body"/>
          </p:nvPr>
        </p:nvSpPr>
        <p:spPr>
          <a:xfrm>
            <a:off x="5919680" y="5159449"/>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34"/>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4"/>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4"/>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1" name="Google Shape;81;p34"/>
          <p:cNvPicPr preferRelativeResize="0"/>
          <p:nvPr/>
        </p:nvPicPr>
        <p:blipFill rotWithShape="1">
          <a:blip r:embed="rId2">
            <a:alphaModFix/>
          </a:blip>
          <a:srcRect b="22673" l="39434" r="0" t="20278"/>
          <a:stretch/>
        </p:blipFill>
        <p:spPr>
          <a:xfrm>
            <a:off x="-4696" y="-1"/>
            <a:ext cx="4896735" cy="43859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bg>
      <p:bgPr>
        <a:solidFill>
          <a:schemeClr val="dk1"/>
        </a:solidFill>
      </p:bgPr>
    </p:bg>
    <p:spTree>
      <p:nvGrpSpPr>
        <p:cNvPr id="82" name="Shape 82"/>
        <p:cNvGrpSpPr/>
        <p:nvPr/>
      </p:nvGrpSpPr>
      <p:grpSpPr>
        <a:xfrm>
          <a:off x="0" y="0"/>
          <a:ext cx="0" cy="0"/>
          <a:chOff x="0" y="0"/>
          <a:chExt cx="0" cy="0"/>
        </a:xfrm>
      </p:grpSpPr>
      <p:sp>
        <p:nvSpPr>
          <p:cNvPr id="83" name="Google Shape;83;p35"/>
          <p:cNvSpPr txBox="1"/>
          <p:nvPr>
            <p:ph type="ctrTitle"/>
          </p:nvPr>
        </p:nvSpPr>
        <p:spPr>
          <a:xfrm>
            <a:off x="6991350" y="2571235"/>
            <a:ext cx="4179570" cy="171553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4" name="Google Shape;84;p35"/>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85" name="Shape 85"/>
        <p:cNvGrpSpPr/>
        <p:nvPr/>
      </p:nvGrpSpPr>
      <p:grpSpPr>
        <a:xfrm>
          <a:off x="0" y="0"/>
          <a:ext cx="0" cy="0"/>
          <a:chOff x="0" y="0"/>
          <a:chExt cx="0" cy="0"/>
        </a:xfrm>
      </p:grpSpPr>
      <p:pic>
        <p:nvPicPr>
          <p:cNvPr id="86" name="Google Shape;86;p36"/>
          <p:cNvPicPr preferRelativeResize="0"/>
          <p:nvPr/>
        </p:nvPicPr>
        <p:blipFill rotWithShape="1">
          <a:blip r:embed="rId2">
            <a:alphaModFix/>
          </a:blip>
          <a:srcRect b="0" l="0" r="0" t="0"/>
          <a:stretch/>
        </p:blipFill>
        <p:spPr>
          <a:xfrm>
            <a:off x="0" y="0"/>
            <a:ext cx="5581650" cy="6858000"/>
          </a:xfrm>
          <a:prstGeom prst="rect">
            <a:avLst/>
          </a:prstGeom>
          <a:noFill/>
          <a:ln>
            <a:noFill/>
          </a:ln>
        </p:spPr>
      </p:pic>
      <p:sp>
        <p:nvSpPr>
          <p:cNvPr id="87" name="Google Shape;87;p36"/>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88" name="Google Shape;88;p36"/>
          <p:cNvCxnSpPr/>
          <p:nvPr/>
        </p:nvCxnSpPr>
        <p:spPr>
          <a:xfrm flipH="1" rot="10800000">
            <a:off x="2209800" y="0"/>
            <a:ext cx="2438400" cy="6858000"/>
          </a:xfrm>
          <a:prstGeom prst="straightConnector1">
            <a:avLst/>
          </a:prstGeom>
          <a:noFill/>
          <a:ln cap="flat" cmpd="sng" w="9525">
            <a:solidFill>
              <a:schemeClr val="dk1"/>
            </a:solidFill>
            <a:prstDash val="solid"/>
            <a:miter lim="800000"/>
            <a:headEnd len="sm" w="sm" type="none"/>
            <a:tailEnd len="sm" w="sm" type="none"/>
          </a:ln>
        </p:spPr>
      </p:cxnSp>
      <p:sp>
        <p:nvSpPr>
          <p:cNvPr id="89" name="Google Shape;89;p36"/>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36"/>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6"/>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36"/>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6"/>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36"/>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36"/>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6"/>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6"/>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lt1"/>
        </a:solidFill>
      </p:bgPr>
    </p:bg>
    <p:spTree>
      <p:nvGrpSpPr>
        <p:cNvPr id="98" name="Shape 98"/>
        <p:cNvGrpSpPr/>
        <p:nvPr/>
      </p:nvGrpSpPr>
      <p:grpSpPr>
        <a:xfrm>
          <a:off x="0" y="0"/>
          <a:ext cx="0" cy="0"/>
          <a:chOff x="0" y="0"/>
          <a:chExt cx="0" cy="0"/>
        </a:xfrm>
      </p:grpSpPr>
      <p:sp>
        <p:nvSpPr>
          <p:cNvPr id="99" name="Google Shape;99;p4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40"/>
          <p:cNvSpPr txBox="1"/>
          <p:nvPr>
            <p:ph idx="1" type="body"/>
          </p:nvPr>
        </p:nvSpPr>
        <p:spPr>
          <a:xfrm>
            <a:off x="1243104"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1" name="Google Shape;101;p40"/>
          <p:cNvSpPr txBox="1"/>
          <p:nvPr>
            <p:ph idx="2" type="body"/>
          </p:nvPr>
        </p:nvSpPr>
        <p:spPr>
          <a:xfrm>
            <a:off x="1243104"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40"/>
          <p:cNvSpPr txBox="1"/>
          <p:nvPr>
            <p:ph idx="3" type="body"/>
          </p:nvPr>
        </p:nvSpPr>
        <p:spPr>
          <a:xfrm>
            <a:off x="4647665" y="2776936"/>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3" name="Google Shape;103;p40"/>
          <p:cNvSpPr txBox="1"/>
          <p:nvPr>
            <p:ph idx="4" type="body"/>
          </p:nvPr>
        </p:nvSpPr>
        <p:spPr>
          <a:xfrm>
            <a:off x="4647665" y="3834606"/>
            <a:ext cx="2896671"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4" name="Google Shape;104;p40"/>
          <p:cNvCxnSpPr/>
          <p:nvPr/>
        </p:nvCxnSpPr>
        <p:spPr>
          <a:xfrm flipH="1">
            <a:off x="0" y="0"/>
            <a:ext cx="1238250" cy="3105150"/>
          </a:xfrm>
          <a:prstGeom prst="straightConnector1">
            <a:avLst/>
          </a:prstGeom>
          <a:noFill/>
          <a:ln cap="flat" cmpd="sng" w="9525">
            <a:solidFill>
              <a:schemeClr val="dk1"/>
            </a:solidFill>
            <a:prstDash val="solid"/>
            <a:miter lim="800000"/>
            <a:headEnd len="sm" w="sm" type="none"/>
            <a:tailEnd len="sm" w="sm" type="none"/>
          </a:ln>
        </p:spPr>
      </p:cxnSp>
      <p:cxnSp>
        <p:nvCxnSpPr>
          <p:cNvPr id="105" name="Google Shape;105;p40"/>
          <p:cNvCxnSpPr/>
          <p:nvPr/>
        </p:nvCxnSpPr>
        <p:spPr>
          <a:xfrm flipH="1">
            <a:off x="0" y="0"/>
            <a:ext cx="2238376" cy="2476500"/>
          </a:xfrm>
          <a:prstGeom prst="straightConnector1">
            <a:avLst/>
          </a:prstGeom>
          <a:noFill/>
          <a:ln cap="flat" cmpd="sng" w="9525">
            <a:solidFill>
              <a:schemeClr val="dk1"/>
            </a:solidFill>
            <a:prstDash val="solid"/>
            <a:miter lim="800000"/>
            <a:headEnd len="sm" w="sm" type="none"/>
            <a:tailEnd len="sm" w="sm" type="none"/>
          </a:ln>
        </p:spPr>
      </p:cxnSp>
      <p:sp>
        <p:nvSpPr>
          <p:cNvPr id="106" name="Google Shape;106;p40"/>
          <p:cNvSpPr txBox="1"/>
          <p:nvPr>
            <p:ph idx="5" type="body"/>
          </p:nvPr>
        </p:nvSpPr>
        <p:spPr>
          <a:xfrm>
            <a:off x="8066421"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7" name="Google Shape;107;p40"/>
          <p:cNvSpPr txBox="1"/>
          <p:nvPr>
            <p:ph idx="6" type="body"/>
          </p:nvPr>
        </p:nvSpPr>
        <p:spPr>
          <a:xfrm>
            <a:off x="8066421"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 name="Shape 287"/>
        <p:cNvGrpSpPr/>
        <p:nvPr/>
      </p:nvGrpSpPr>
      <p:grpSpPr>
        <a:xfrm>
          <a:off x="0" y="0"/>
          <a:ext cx="0" cy="0"/>
          <a:chOff x="0" y="0"/>
          <a:chExt cx="0" cy="0"/>
        </a:xfrm>
      </p:grpSpPr>
      <p:sp>
        <p:nvSpPr>
          <p:cNvPr id="288" name="Google Shape;288;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9" name="Google Shape;289;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90" name="Google Shape;29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91" name="Google Shape;29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92" name="Google Shape;29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900" u="none">
                <a:solidFill>
                  <a:schemeClr val="lt1"/>
                </a:solidFill>
                <a:latin typeface="Arial"/>
                <a:ea typeface="Arial"/>
                <a:cs typeface="Arial"/>
                <a:sym typeface="Arial"/>
              </a:defRPr>
            </a:lvl1pPr>
            <a:lvl2pPr indent="0" lvl="1" marL="0" marR="0" rtl="0" algn="r">
              <a:spcBef>
                <a:spcPts val="0"/>
              </a:spcBef>
              <a:buNone/>
              <a:defRPr b="0" sz="900" u="none">
                <a:solidFill>
                  <a:schemeClr val="lt1"/>
                </a:solidFill>
                <a:latin typeface="Arial"/>
                <a:ea typeface="Arial"/>
                <a:cs typeface="Arial"/>
                <a:sym typeface="Arial"/>
              </a:defRPr>
            </a:lvl2pPr>
            <a:lvl3pPr indent="0" lvl="2" marL="0" marR="0" rtl="0" algn="r">
              <a:spcBef>
                <a:spcPts val="0"/>
              </a:spcBef>
              <a:buNone/>
              <a:defRPr b="0" sz="900" u="none">
                <a:solidFill>
                  <a:schemeClr val="lt1"/>
                </a:solidFill>
                <a:latin typeface="Arial"/>
                <a:ea typeface="Arial"/>
                <a:cs typeface="Arial"/>
                <a:sym typeface="Arial"/>
              </a:defRPr>
            </a:lvl3pPr>
            <a:lvl4pPr indent="0" lvl="3" marL="0" marR="0" rtl="0" algn="r">
              <a:spcBef>
                <a:spcPts val="0"/>
              </a:spcBef>
              <a:buNone/>
              <a:defRPr b="0" sz="900" u="none">
                <a:solidFill>
                  <a:schemeClr val="lt1"/>
                </a:solidFill>
                <a:latin typeface="Arial"/>
                <a:ea typeface="Arial"/>
                <a:cs typeface="Arial"/>
                <a:sym typeface="Arial"/>
              </a:defRPr>
            </a:lvl4pPr>
            <a:lvl5pPr indent="0" lvl="4" marL="0" marR="0" rtl="0" algn="r">
              <a:spcBef>
                <a:spcPts val="0"/>
              </a:spcBef>
              <a:buNone/>
              <a:defRPr b="0" sz="900" u="none">
                <a:solidFill>
                  <a:schemeClr val="lt1"/>
                </a:solidFill>
                <a:latin typeface="Arial"/>
                <a:ea typeface="Arial"/>
                <a:cs typeface="Arial"/>
                <a:sym typeface="Arial"/>
              </a:defRPr>
            </a:lvl5pPr>
            <a:lvl6pPr indent="0" lvl="5" marL="0" marR="0" rtl="0" algn="r">
              <a:spcBef>
                <a:spcPts val="0"/>
              </a:spcBef>
              <a:buNone/>
              <a:defRPr b="0" sz="900" u="none">
                <a:solidFill>
                  <a:schemeClr val="lt1"/>
                </a:solidFill>
                <a:latin typeface="Arial"/>
                <a:ea typeface="Arial"/>
                <a:cs typeface="Arial"/>
                <a:sym typeface="Arial"/>
              </a:defRPr>
            </a:lvl6pPr>
            <a:lvl7pPr indent="0" lvl="6" marL="0" marR="0" rtl="0" algn="r">
              <a:spcBef>
                <a:spcPts val="0"/>
              </a:spcBef>
              <a:buNone/>
              <a:defRPr b="0" sz="900" u="none">
                <a:solidFill>
                  <a:schemeClr val="lt1"/>
                </a:solidFill>
                <a:latin typeface="Arial"/>
                <a:ea typeface="Arial"/>
                <a:cs typeface="Arial"/>
                <a:sym typeface="Arial"/>
              </a:defRPr>
            </a:lvl7pPr>
            <a:lvl8pPr indent="0" lvl="7" marL="0" marR="0" rtl="0" algn="r">
              <a:spcBef>
                <a:spcPts val="0"/>
              </a:spcBef>
              <a:buNone/>
              <a:defRPr b="0" sz="900" u="none">
                <a:solidFill>
                  <a:schemeClr val="lt1"/>
                </a:solidFill>
                <a:latin typeface="Arial"/>
                <a:ea typeface="Arial"/>
                <a:cs typeface="Arial"/>
                <a:sym typeface="Arial"/>
              </a:defRPr>
            </a:lvl8pPr>
            <a:lvl9pPr indent="0" lvl="8" marL="0" marR="0" rtl="0" algn="r">
              <a:spcBef>
                <a:spcPts val="0"/>
              </a:spcBef>
              <a:buNone/>
              <a:defRPr b="0" sz="9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1" Type="http://schemas.openxmlformats.org/officeDocument/2006/relationships/chart" Target="../charts/chart9.xml"/><Relationship Id="rId10" Type="http://schemas.openxmlformats.org/officeDocument/2006/relationships/chart" Target="../charts/chart8.xml"/><Relationship Id="rId13" Type="http://schemas.openxmlformats.org/officeDocument/2006/relationships/chart" Target="../charts/chart11.xml"/><Relationship Id="rId12" Type="http://schemas.openxmlformats.org/officeDocument/2006/relationships/chart" Target="../charts/chart10.xml"/><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chart" Target="../charts/chart1.xml"/><Relationship Id="rId4" Type="http://schemas.openxmlformats.org/officeDocument/2006/relationships/chart" Target="../charts/chart2.xml"/><Relationship Id="rId9" Type="http://schemas.openxmlformats.org/officeDocument/2006/relationships/chart" Target="../charts/chart7.xml"/><Relationship Id="rId14" Type="http://schemas.openxmlformats.org/officeDocument/2006/relationships/chart" Target="../charts/chart12.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chart" Target="../charts/chart5.xml"/><Relationship Id="rId8" Type="http://schemas.openxmlformats.org/officeDocument/2006/relationships/chart" Target="../charts/char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kaggle.com/ghulamhaider0123/predicting-the-house-price-using-linear-model/data" TargetMode="External"/><Relationship Id="rId4" Type="http://schemas.openxmlformats.org/officeDocument/2006/relationships/hyperlink" Target="https://towardsdatascience.com/machine-learning-basics-decision-tree-regression-1d73ea003fda" TargetMode="External"/><Relationship Id="rId5" Type="http://schemas.openxmlformats.org/officeDocument/2006/relationships/hyperlink" Target="https://www.youtube.com/watch?v=v6VJ2RO66A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www.linkedin.com/in/gargi-r-227b16190/" TargetMode="External"/><Relationship Id="rId4" Type="http://schemas.openxmlformats.org/officeDocument/2006/relationships/hyperlink" Target="https://www.linkedin.com/in/maryam-ahmad-a9b44a198/" TargetMode="External"/><Relationship Id="rId5" Type="http://schemas.openxmlformats.org/officeDocument/2006/relationships/hyperlink" Target="https://www.linkedin.com/in/preranasahu/" TargetMode="External"/><Relationship Id="rId6"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
          <p:cNvSpPr txBox="1"/>
          <p:nvPr>
            <p:ph type="ctrTitle"/>
          </p:nvPr>
        </p:nvSpPr>
        <p:spPr>
          <a:xfrm>
            <a:off x="6416041" y="4342075"/>
            <a:ext cx="4941771" cy="112220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en-US"/>
              <a:t>HOUSING PRICE PREDICTION</a:t>
            </a:r>
            <a:endParaRPr/>
          </a:p>
        </p:txBody>
      </p:sp>
      <p:sp>
        <p:nvSpPr>
          <p:cNvPr id="330" name="Google Shape;330;p1"/>
          <p:cNvSpPr txBox="1"/>
          <p:nvPr>
            <p:ph idx="1" type="subTitle"/>
          </p:nvPr>
        </p:nvSpPr>
        <p:spPr>
          <a:xfrm>
            <a:off x="6416041" y="5586890"/>
            <a:ext cx="4941770" cy="112220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None/>
            </a:pPr>
            <a:r>
              <a:rPr lang="en-US"/>
              <a:t>Gargi Rajadnya</a:t>
            </a:r>
            <a:endParaRPr/>
          </a:p>
          <a:p>
            <a:pPr indent="0" lvl="0" marL="0" rtl="0" algn="l">
              <a:lnSpc>
                <a:spcPct val="100000"/>
              </a:lnSpc>
              <a:spcBef>
                <a:spcPts val="1000"/>
              </a:spcBef>
              <a:spcAft>
                <a:spcPts val="0"/>
              </a:spcAft>
              <a:buClr>
                <a:schemeClr val="dk1"/>
              </a:buClr>
              <a:buSzPts val="1600"/>
              <a:buNone/>
            </a:pPr>
            <a:r>
              <a:rPr lang="en-US"/>
              <a:t>Maryam Amir Ahmad </a:t>
            </a:r>
            <a:endParaRPr/>
          </a:p>
          <a:p>
            <a:pPr indent="0" lvl="0" marL="0" rtl="0" algn="l">
              <a:lnSpc>
                <a:spcPct val="100000"/>
              </a:lnSpc>
              <a:spcBef>
                <a:spcPts val="1000"/>
              </a:spcBef>
              <a:spcAft>
                <a:spcPts val="0"/>
              </a:spcAft>
              <a:buClr>
                <a:schemeClr val="dk1"/>
              </a:buClr>
              <a:buSzPts val="1600"/>
              <a:buNone/>
            </a:pPr>
            <a:r>
              <a:rPr lang="en-US"/>
              <a:t>Prerana Sahu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ABAB"/>
        </a:solidFill>
      </p:bgPr>
    </p:bg>
    <p:spTree>
      <p:nvGrpSpPr>
        <p:cNvPr id="407" name="Shape 407"/>
        <p:cNvGrpSpPr/>
        <p:nvPr/>
      </p:nvGrpSpPr>
      <p:grpSpPr>
        <a:xfrm>
          <a:off x="0" y="0"/>
          <a:ext cx="0" cy="0"/>
          <a:chOff x="0" y="0"/>
          <a:chExt cx="0" cy="0"/>
        </a:xfrm>
      </p:grpSpPr>
      <p:sp>
        <p:nvSpPr>
          <p:cNvPr id="408" name="Google Shape;40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9" name="Google Shape;409;p10"/>
          <p:cNvSpPr txBox="1"/>
          <p:nvPr>
            <p:ph type="title"/>
          </p:nvPr>
        </p:nvSpPr>
        <p:spPr>
          <a:xfrm>
            <a:off x="1902088" y="254654"/>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Arial"/>
              <a:buNone/>
            </a:pPr>
            <a:r>
              <a:rPr lang="en-US" sz="3600"/>
              <a:t>VISUALIZATION</a:t>
            </a:r>
            <a:endParaRPr sz="3600"/>
          </a:p>
        </p:txBody>
      </p:sp>
      <p:pic>
        <p:nvPicPr>
          <p:cNvPr id="410" name="Google Shape;410;p10"/>
          <p:cNvPicPr preferRelativeResize="0"/>
          <p:nvPr/>
        </p:nvPicPr>
        <p:blipFill rotWithShape="1">
          <a:blip r:embed="rId3">
            <a:alphaModFix/>
          </a:blip>
          <a:srcRect b="5415" l="10731" r="35846" t="14136"/>
          <a:stretch/>
        </p:blipFill>
        <p:spPr>
          <a:xfrm>
            <a:off x="1308296" y="1448972"/>
            <a:ext cx="9481624" cy="50362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ABAB"/>
        </a:solidFill>
      </p:bgPr>
    </p:bg>
    <p:spTree>
      <p:nvGrpSpPr>
        <p:cNvPr id="414" name="Shape 414"/>
        <p:cNvGrpSpPr/>
        <p:nvPr/>
      </p:nvGrpSpPr>
      <p:grpSpPr>
        <a:xfrm>
          <a:off x="0" y="0"/>
          <a:ext cx="0" cy="0"/>
          <a:chOff x="0" y="0"/>
          <a:chExt cx="0" cy="0"/>
        </a:xfrm>
      </p:grpSpPr>
      <p:sp>
        <p:nvSpPr>
          <p:cNvPr id="415" name="Google Shape;41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16" name="Google Shape;416;p11"/>
          <p:cNvGraphicFramePr/>
          <p:nvPr/>
        </p:nvGraphicFramePr>
        <p:xfrm>
          <a:off x="49889" y="188428"/>
          <a:ext cx="2914030" cy="1992065"/>
        </p:xfrm>
        <a:graphic>
          <a:graphicData uri="http://schemas.openxmlformats.org/drawingml/2006/chart">
            <c:chart r:id="rId3"/>
          </a:graphicData>
        </a:graphic>
      </p:graphicFrame>
      <p:graphicFrame>
        <p:nvGraphicFramePr>
          <p:cNvPr id="417" name="Google Shape;417;p11"/>
          <p:cNvGraphicFramePr/>
          <p:nvPr/>
        </p:nvGraphicFramePr>
        <p:xfrm>
          <a:off x="3104010" y="188427"/>
          <a:ext cx="2914031" cy="1992065"/>
        </p:xfrm>
        <a:graphic>
          <a:graphicData uri="http://schemas.openxmlformats.org/drawingml/2006/chart">
            <c:chart r:id="rId4"/>
          </a:graphicData>
        </a:graphic>
      </p:graphicFrame>
      <p:graphicFrame>
        <p:nvGraphicFramePr>
          <p:cNvPr id="418" name="Google Shape;418;p11"/>
          <p:cNvGraphicFramePr/>
          <p:nvPr/>
        </p:nvGraphicFramePr>
        <p:xfrm>
          <a:off x="6173957" y="188426"/>
          <a:ext cx="2914032" cy="1992066"/>
        </p:xfrm>
        <a:graphic>
          <a:graphicData uri="http://schemas.openxmlformats.org/drawingml/2006/chart">
            <c:chart r:id="rId5"/>
          </a:graphicData>
        </a:graphic>
      </p:graphicFrame>
      <p:graphicFrame>
        <p:nvGraphicFramePr>
          <p:cNvPr id="419" name="Google Shape;419;p11"/>
          <p:cNvGraphicFramePr/>
          <p:nvPr/>
        </p:nvGraphicFramePr>
        <p:xfrm>
          <a:off x="6173957" y="2432965"/>
          <a:ext cx="2914030" cy="1992066"/>
        </p:xfrm>
        <a:graphic>
          <a:graphicData uri="http://schemas.openxmlformats.org/drawingml/2006/chart">
            <c:chart r:id="rId6"/>
          </a:graphicData>
        </a:graphic>
      </p:graphicFrame>
      <p:graphicFrame>
        <p:nvGraphicFramePr>
          <p:cNvPr id="420" name="Google Shape;420;p11"/>
          <p:cNvGraphicFramePr/>
          <p:nvPr/>
        </p:nvGraphicFramePr>
        <p:xfrm>
          <a:off x="3119834" y="2432965"/>
          <a:ext cx="2914030" cy="1992066"/>
        </p:xfrm>
        <a:graphic>
          <a:graphicData uri="http://schemas.openxmlformats.org/drawingml/2006/chart">
            <c:chart r:id="rId7"/>
          </a:graphicData>
        </a:graphic>
      </p:graphicFrame>
      <p:graphicFrame>
        <p:nvGraphicFramePr>
          <p:cNvPr id="421" name="Google Shape;421;p11"/>
          <p:cNvGraphicFramePr/>
          <p:nvPr/>
        </p:nvGraphicFramePr>
        <p:xfrm>
          <a:off x="9228080" y="2399444"/>
          <a:ext cx="2914030" cy="1992066"/>
        </p:xfrm>
        <a:graphic>
          <a:graphicData uri="http://schemas.openxmlformats.org/drawingml/2006/chart">
            <c:chart r:id="rId8"/>
          </a:graphicData>
        </a:graphic>
      </p:graphicFrame>
      <p:graphicFrame>
        <p:nvGraphicFramePr>
          <p:cNvPr id="422" name="Google Shape;422;p11"/>
          <p:cNvGraphicFramePr/>
          <p:nvPr/>
        </p:nvGraphicFramePr>
        <p:xfrm>
          <a:off x="65712" y="2432965"/>
          <a:ext cx="2914029" cy="1992067"/>
        </p:xfrm>
        <a:graphic>
          <a:graphicData uri="http://schemas.openxmlformats.org/drawingml/2006/chart">
            <c:chart r:id="rId9"/>
          </a:graphicData>
        </a:graphic>
      </p:graphicFrame>
      <p:graphicFrame>
        <p:nvGraphicFramePr>
          <p:cNvPr id="423" name="Google Shape;423;p11"/>
          <p:cNvGraphicFramePr/>
          <p:nvPr/>
        </p:nvGraphicFramePr>
        <p:xfrm>
          <a:off x="6173369" y="4677502"/>
          <a:ext cx="2914031" cy="1992067"/>
        </p:xfrm>
        <a:graphic>
          <a:graphicData uri="http://schemas.openxmlformats.org/drawingml/2006/chart">
            <c:chart r:id="rId10"/>
          </a:graphicData>
        </a:graphic>
      </p:graphicFrame>
      <p:graphicFrame>
        <p:nvGraphicFramePr>
          <p:cNvPr id="424" name="Google Shape;424;p11"/>
          <p:cNvGraphicFramePr/>
          <p:nvPr/>
        </p:nvGraphicFramePr>
        <p:xfrm>
          <a:off x="9228079" y="4677503"/>
          <a:ext cx="2914029" cy="1992067"/>
        </p:xfrm>
        <a:graphic>
          <a:graphicData uri="http://schemas.openxmlformats.org/drawingml/2006/chart">
            <c:chart r:id="rId11"/>
          </a:graphicData>
        </a:graphic>
      </p:graphicFrame>
      <p:graphicFrame>
        <p:nvGraphicFramePr>
          <p:cNvPr id="425" name="Google Shape;425;p11"/>
          <p:cNvGraphicFramePr/>
          <p:nvPr/>
        </p:nvGraphicFramePr>
        <p:xfrm>
          <a:off x="9228079" y="188426"/>
          <a:ext cx="2914031" cy="1992067"/>
        </p:xfrm>
        <a:graphic>
          <a:graphicData uri="http://schemas.openxmlformats.org/drawingml/2006/chart">
            <c:chart r:id="rId12"/>
          </a:graphicData>
        </a:graphic>
      </p:graphicFrame>
      <p:graphicFrame>
        <p:nvGraphicFramePr>
          <p:cNvPr id="426" name="Google Shape;426;p11"/>
          <p:cNvGraphicFramePr/>
          <p:nvPr/>
        </p:nvGraphicFramePr>
        <p:xfrm>
          <a:off x="65712" y="4677501"/>
          <a:ext cx="2914029" cy="1992068"/>
        </p:xfrm>
        <a:graphic>
          <a:graphicData uri="http://schemas.openxmlformats.org/drawingml/2006/chart">
            <c:chart r:id="rId13"/>
          </a:graphicData>
        </a:graphic>
      </p:graphicFrame>
      <p:graphicFrame>
        <p:nvGraphicFramePr>
          <p:cNvPr id="427" name="Google Shape;427;p11"/>
          <p:cNvGraphicFramePr/>
          <p:nvPr/>
        </p:nvGraphicFramePr>
        <p:xfrm>
          <a:off x="3119834" y="4677501"/>
          <a:ext cx="2914029" cy="1992068"/>
        </p:xfrm>
        <a:graphic>
          <a:graphicData uri="http://schemas.openxmlformats.org/drawingml/2006/chart">
            <c:chart r:id="rId1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4" name="Google Shape;434;p12"/>
          <p:cNvSpPr txBox="1"/>
          <p:nvPr/>
        </p:nvSpPr>
        <p:spPr>
          <a:xfrm>
            <a:off x="3413844" y="3896985"/>
            <a:ext cx="67748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Instances with prices = 0</a:t>
            </a:r>
            <a:endParaRPr/>
          </a:p>
        </p:txBody>
      </p:sp>
      <p:sp>
        <p:nvSpPr>
          <p:cNvPr id="435" name="Google Shape;435;p12"/>
          <p:cNvSpPr txBox="1"/>
          <p:nvPr/>
        </p:nvSpPr>
        <p:spPr>
          <a:xfrm>
            <a:off x="3413844" y="2710309"/>
            <a:ext cx="67748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000000"/>
                </a:solidFill>
                <a:latin typeface="Arial"/>
                <a:ea typeface="Arial"/>
                <a:cs typeface="Arial"/>
                <a:sym typeface="Arial"/>
              </a:rPr>
              <a:t>Handling zip</a:t>
            </a:r>
            <a:r>
              <a:rPr lang="en-US" sz="1800">
                <a:solidFill>
                  <a:srgbClr val="000000"/>
                </a:solidFill>
                <a:latin typeface="Arial"/>
                <a:ea typeface="Arial"/>
                <a:cs typeface="Arial"/>
                <a:sym typeface="Arial"/>
              </a:rPr>
              <a:t> </a:t>
            </a:r>
            <a:r>
              <a:rPr i="0" lang="en-US" sz="1800">
                <a:solidFill>
                  <a:srgbClr val="000000"/>
                </a:solidFill>
                <a:latin typeface="Arial"/>
                <a:ea typeface="Arial"/>
                <a:cs typeface="Arial"/>
                <a:sym typeface="Arial"/>
              </a:rPr>
              <a:t>feature</a:t>
            </a:r>
            <a:endParaRPr/>
          </a:p>
        </p:txBody>
      </p:sp>
      <p:sp>
        <p:nvSpPr>
          <p:cNvPr id="436" name="Google Shape;436;p12"/>
          <p:cNvSpPr txBox="1"/>
          <p:nvPr/>
        </p:nvSpPr>
        <p:spPr>
          <a:xfrm>
            <a:off x="3413844" y="3303647"/>
            <a:ext cx="67748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000000"/>
                </a:solidFill>
                <a:latin typeface="Arial"/>
                <a:ea typeface="Arial"/>
                <a:cs typeface="Arial"/>
                <a:sym typeface="Arial"/>
              </a:rPr>
              <a:t>One hot encoding</a:t>
            </a:r>
            <a:endParaRPr/>
          </a:p>
        </p:txBody>
      </p:sp>
      <p:sp>
        <p:nvSpPr>
          <p:cNvPr id="437" name="Google Shape;437;p12"/>
          <p:cNvSpPr txBox="1"/>
          <p:nvPr/>
        </p:nvSpPr>
        <p:spPr>
          <a:xfrm>
            <a:off x="1663754" y="1815690"/>
            <a:ext cx="3976831" cy="3651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lang="en-US" sz="2000" cap="none">
                <a:solidFill>
                  <a:schemeClr val="dk1"/>
                </a:solidFill>
                <a:latin typeface="Arial"/>
                <a:ea typeface="Arial"/>
                <a:cs typeface="Arial"/>
                <a:sym typeface="Arial"/>
              </a:rPr>
              <a:t>FACTOR ENGINEERING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3"/>
          <p:cNvSpPr txBox="1"/>
          <p:nvPr>
            <p:ph idx="1" type="body"/>
          </p:nvPr>
        </p:nvSpPr>
        <p:spPr>
          <a:xfrm>
            <a:off x="1243104" y="2776936"/>
            <a:ext cx="2882475"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t/>
            </a:r>
            <a:endParaRPr/>
          </a:p>
        </p:txBody>
      </p:sp>
      <p:sp>
        <p:nvSpPr>
          <p:cNvPr id="443" name="Google Shape;443;p13"/>
          <p:cNvSpPr txBox="1"/>
          <p:nvPr>
            <p:ph idx="3" type="body"/>
          </p:nvPr>
        </p:nvSpPr>
        <p:spPr>
          <a:xfrm>
            <a:off x="4647665" y="2776936"/>
            <a:ext cx="2896671"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t/>
            </a:r>
            <a:endParaRPr/>
          </a:p>
        </p:txBody>
      </p:sp>
      <p:sp>
        <p:nvSpPr>
          <p:cNvPr id="444" name="Google Shape;44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45" name="Google Shape;445;p13"/>
          <p:cNvPicPr preferRelativeResize="0"/>
          <p:nvPr/>
        </p:nvPicPr>
        <p:blipFill rotWithShape="1">
          <a:blip r:embed="rId3">
            <a:alphaModFix/>
          </a:blip>
          <a:srcRect b="22448" l="20192" r="53114" t="45757"/>
          <a:stretch/>
        </p:blipFill>
        <p:spPr>
          <a:xfrm>
            <a:off x="679912" y="2741617"/>
            <a:ext cx="3508717" cy="3090856"/>
          </a:xfrm>
          <a:prstGeom prst="rect">
            <a:avLst/>
          </a:prstGeom>
          <a:noFill/>
          <a:ln>
            <a:noFill/>
          </a:ln>
        </p:spPr>
      </p:pic>
      <p:pic>
        <p:nvPicPr>
          <p:cNvPr id="446" name="Google Shape;446;p13"/>
          <p:cNvPicPr preferRelativeResize="0"/>
          <p:nvPr/>
        </p:nvPicPr>
        <p:blipFill rotWithShape="1">
          <a:blip r:embed="rId4">
            <a:alphaModFix/>
          </a:blip>
          <a:srcRect b="24090" l="20227" r="53009" t="45351"/>
          <a:stretch/>
        </p:blipFill>
        <p:spPr>
          <a:xfrm>
            <a:off x="4341641" y="2741617"/>
            <a:ext cx="3508717" cy="3090856"/>
          </a:xfrm>
          <a:prstGeom prst="rect">
            <a:avLst/>
          </a:prstGeom>
          <a:noFill/>
          <a:ln>
            <a:noFill/>
          </a:ln>
        </p:spPr>
      </p:pic>
      <p:pic>
        <p:nvPicPr>
          <p:cNvPr id="447" name="Google Shape;447;p13"/>
          <p:cNvPicPr preferRelativeResize="0"/>
          <p:nvPr/>
        </p:nvPicPr>
        <p:blipFill rotWithShape="1">
          <a:blip r:embed="rId5">
            <a:alphaModFix/>
          </a:blip>
          <a:srcRect b="27578" l="20193" r="54056" t="42559"/>
          <a:stretch/>
        </p:blipFill>
        <p:spPr>
          <a:xfrm>
            <a:off x="8153400" y="2776936"/>
            <a:ext cx="3508717" cy="3090856"/>
          </a:xfrm>
          <a:prstGeom prst="rect">
            <a:avLst/>
          </a:prstGeom>
          <a:noFill/>
          <a:ln>
            <a:noFill/>
          </a:ln>
        </p:spPr>
      </p:pic>
      <p:sp>
        <p:nvSpPr>
          <p:cNvPr id="448" name="Google Shape;448;p13"/>
          <p:cNvSpPr txBox="1"/>
          <p:nvPr>
            <p:ph type="title"/>
          </p:nvPr>
        </p:nvSpPr>
        <p:spPr>
          <a:xfrm>
            <a:off x="1885156" y="184563"/>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Arial"/>
              <a:buNone/>
            </a:pPr>
            <a:r>
              <a:rPr lang="en-US" sz="2800"/>
              <a:t>INSTANCES WITH PRICES = 0</a:t>
            </a:r>
            <a:endParaRPr/>
          </a:p>
        </p:txBody>
      </p:sp>
      <p:sp>
        <p:nvSpPr>
          <p:cNvPr id="449" name="Google Shape;449;p13"/>
          <p:cNvSpPr txBox="1"/>
          <p:nvPr/>
        </p:nvSpPr>
        <p:spPr>
          <a:xfrm>
            <a:off x="1243104" y="1697555"/>
            <a:ext cx="6607254" cy="92718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lang="en-US" sz="2000" cap="none">
                <a:solidFill>
                  <a:srgbClr val="000000"/>
                </a:solidFill>
                <a:latin typeface="Arial"/>
                <a:ea typeface="Arial"/>
                <a:cs typeface="Arial"/>
                <a:sym typeface="Arial"/>
              </a:rPr>
              <a:t>MINIMUM, MAXIMUM, MEAN AND MEDIAN OF ALL THE FACTORS OF INSTANCES WITH PRICE = 0</a:t>
            </a:r>
            <a:endParaRPr/>
          </a:p>
        </p:txBody>
      </p:sp>
      <p:sp>
        <p:nvSpPr>
          <p:cNvPr id="450" name="Google Shape;450;p13"/>
          <p:cNvSpPr txBox="1"/>
          <p:nvPr/>
        </p:nvSpPr>
        <p:spPr>
          <a:xfrm>
            <a:off x="8612484" y="2161146"/>
            <a:ext cx="3049633" cy="43062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Mean Price: 735475.0370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4"/>
          <p:cNvSpPr txBox="1"/>
          <p:nvPr>
            <p:ph type="ctrTitle"/>
          </p:nvPr>
        </p:nvSpPr>
        <p:spPr>
          <a:xfrm>
            <a:off x="6991350" y="2571235"/>
            <a:ext cx="4179570" cy="17155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t>PREDICTIVE MODELING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5"/>
          <p:cNvSpPr txBox="1"/>
          <p:nvPr>
            <p:ph type="title"/>
          </p:nvPr>
        </p:nvSpPr>
        <p:spPr>
          <a:xfrm>
            <a:off x="2933700" y="892177"/>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MULTIPLE LINEAR REGRESSION</a:t>
            </a:r>
            <a:endParaRPr/>
          </a:p>
        </p:txBody>
      </p:sp>
      <p:sp>
        <p:nvSpPr>
          <p:cNvPr id="462" name="Google Shape;462;p15"/>
          <p:cNvSpPr txBox="1"/>
          <p:nvPr>
            <p:ph idx="1" type="body"/>
          </p:nvPr>
        </p:nvSpPr>
        <p:spPr>
          <a:xfrm>
            <a:off x="2933700" y="2062996"/>
            <a:ext cx="3924300"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2800"/>
              <a:t>EXPLANATION</a:t>
            </a:r>
            <a:endParaRPr/>
          </a:p>
        </p:txBody>
      </p:sp>
      <p:sp>
        <p:nvSpPr>
          <p:cNvPr id="463" name="Google Shape;463;p15"/>
          <p:cNvSpPr txBox="1"/>
          <p:nvPr>
            <p:ph idx="2" type="body"/>
          </p:nvPr>
        </p:nvSpPr>
        <p:spPr>
          <a:xfrm>
            <a:off x="2933700" y="3120666"/>
            <a:ext cx="4137814" cy="1997867"/>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00000"/>
              </a:lnSpc>
              <a:spcBef>
                <a:spcPts val="0"/>
              </a:spcBef>
              <a:spcAft>
                <a:spcPts val="0"/>
              </a:spcAft>
              <a:buClr>
                <a:schemeClr val="dk1"/>
              </a:buClr>
              <a:buSzPct val="100000"/>
              <a:buNone/>
            </a:pPr>
            <a:r>
              <a:rPr lang="en-US" sz="1800"/>
              <a:t>Linear approach for modeling the relationship between a dependent variable y and multiple </a:t>
            </a:r>
            <a:endParaRPr/>
          </a:p>
          <a:p>
            <a:pPr indent="0" lvl="0" marL="0" rtl="0" algn="l">
              <a:lnSpc>
                <a:spcPct val="100000"/>
              </a:lnSpc>
              <a:spcBef>
                <a:spcPts val="1000"/>
              </a:spcBef>
              <a:spcAft>
                <a:spcPts val="0"/>
              </a:spcAft>
              <a:buClr>
                <a:schemeClr val="dk1"/>
              </a:buClr>
              <a:buSzPct val="100000"/>
              <a:buNone/>
            </a:pPr>
            <a:r>
              <a:rPr lang="en-US" sz="1800"/>
              <a:t>explanatory(Independent) variables X</a:t>
            </a:r>
            <a:endParaRPr/>
          </a:p>
        </p:txBody>
      </p:sp>
      <p:sp>
        <p:nvSpPr>
          <p:cNvPr id="464" name="Google Shape;464;p15"/>
          <p:cNvSpPr txBox="1"/>
          <p:nvPr>
            <p:ph idx="3" type="body"/>
          </p:nvPr>
        </p:nvSpPr>
        <p:spPr>
          <a:xfrm>
            <a:off x="7410173" y="2062996"/>
            <a:ext cx="3943627"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2800"/>
              <a:t>EQUATION</a:t>
            </a:r>
            <a:endParaRPr/>
          </a:p>
        </p:txBody>
      </p:sp>
      <p:sp>
        <p:nvSpPr>
          <p:cNvPr id="465" name="Google Shape;46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6" name="Google Shape;466;p15"/>
          <p:cNvSpPr txBox="1"/>
          <p:nvPr>
            <p:ph idx="4" type="body"/>
          </p:nvPr>
        </p:nvSpPr>
        <p:spPr>
          <a:xfrm>
            <a:off x="7410173" y="3120666"/>
            <a:ext cx="4137814" cy="1997867"/>
          </a:xfrm>
          <a:prstGeom prst="rect">
            <a:avLst/>
          </a:prstGeom>
          <a:blipFill rotWithShape="1">
            <a:blip r:embed="rId3">
              <a:alphaModFix/>
            </a:blip>
            <a:stretch>
              <a:fillRect b="-609" l="0" r="0" t="0"/>
            </a:stretch>
          </a:blip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16"/>
          <p:cNvSpPr txBox="1"/>
          <p:nvPr>
            <p:ph type="title"/>
          </p:nvPr>
        </p:nvSpPr>
        <p:spPr>
          <a:xfrm>
            <a:off x="1508760" y="4156405"/>
            <a:ext cx="3368040"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ASSUMPTIONS</a:t>
            </a:r>
            <a:endParaRPr/>
          </a:p>
        </p:txBody>
      </p:sp>
      <p:sp>
        <p:nvSpPr>
          <p:cNvPr id="473" name="Google Shape;473;p16"/>
          <p:cNvSpPr txBox="1"/>
          <p:nvPr>
            <p:ph idx="1" type="body"/>
          </p:nvPr>
        </p:nvSpPr>
        <p:spPr>
          <a:xfrm>
            <a:off x="6020804" y="1339169"/>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Linear relationship</a:t>
            </a:r>
            <a:endParaRPr/>
          </a:p>
          <a:p>
            <a:pPr indent="0" lvl="0" marL="0" rtl="0" algn="l">
              <a:lnSpc>
                <a:spcPct val="90000"/>
              </a:lnSpc>
              <a:spcBef>
                <a:spcPts val="1000"/>
              </a:spcBef>
              <a:spcAft>
                <a:spcPts val="0"/>
              </a:spcAft>
              <a:buClr>
                <a:schemeClr val="dk1"/>
              </a:buClr>
              <a:buSzPts val="2000"/>
              <a:buNone/>
            </a:pPr>
            <a:r>
              <a:t/>
            </a:r>
            <a:endParaRPr/>
          </a:p>
        </p:txBody>
      </p:sp>
      <p:sp>
        <p:nvSpPr>
          <p:cNvPr id="474" name="Google Shape;474;p16"/>
          <p:cNvSpPr txBox="1"/>
          <p:nvPr>
            <p:ph idx="3" type="body"/>
          </p:nvPr>
        </p:nvSpPr>
        <p:spPr>
          <a:xfrm>
            <a:off x="6022952" y="2278563"/>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Multivariate normality</a:t>
            </a:r>
            <a:endParaRPr/>
          </a:p>
          <a:p>
            <a:pPr indent="0" lvl="0" marL="0" rtl="0" algn="l">
              <a:lnSpc>
                <a:spcPct val="90000"/>
              </a:lnSpc>
              <a:spcBef>
                <a:spcPts val="1000"/>
              </a:spcBef>
              <a:spcAft>
                <a:spcPts val="0"/>
              </a:spcAft>
              <a:buClr>
                <a:schemeClr val="dk1"/>
              </a:buClr>
              <a:buSzPts val="2000"/>
              <a:buNone/>
            </a:pPr>
            <a:r>
              <a:t/>
            </a:r>
            <a:endParaRPr/>
          </a:p>
        </p:txBody>
      </p:sp>
      <p:sp>
        <p:nvSpPr>
          <p:cNvPr id="475" name="Google Shape;475;p16"/>
          <p:cNvSpPr txBox="1"/>
          <p:nvPr>
            <p:ph idx="5" type="body"/>
          </p:nvPr>
        </p:nvSpPr>
        <p:spPr>
          <a:xfrm>
            <a:off x="6020804" y="3217957"/>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No or little multicollinearity</a:t>
            </a:r>
            <a:endParaRPr/>
          </a:p>
          <a:p>
            <a:pPr indent="0" lvl="0" marL="0" rtl="0" algn="l">
              <a:lnSpc>
                <a:spcPct val="90000"/>
              </a:lnSpc>
              <a:spcBef>
                <a:spcPts val="1000"/>
              </a:spcBef>
              <a:spcAft>
                <a:spcPts val="0"/>
              </a:spcAft>
              <a:buClr>
                <a:schemeClr val="dk1"/>
              </a:buClr>
              <a:buSzPts val="2000"/>
              <a:buNone/>
            </a:pPr>
            <a:r>
              <a:t/>
            </a:r>
            <a:endParaRPr/>
          </a:p>
        </p:txBody>
      </p:sp>
      <p:sp>
        <p:nvSpPr>
          <p:cNvPr id="476" name="Google Shape;476;p16"/>
          <p:cNvSpPr txBox="1"/>
          <p:nvPr>
            <p:ph idx="7" type="body"/>
          </p:nvPr>
        </p:nvSpPr>
        <p:spPr>
          <a:xfrm>
            <a:off x="6020804" y="4156405"/>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No auto-correlation</a:t>
            </a:r>
            <a:endParaRPr/>
          </a:p>
          <a:p>
            <a:pPr indent="0" lvl="0" marL="0" rtl="0" algn="l">
              <a:lnSpc>
                <a:spcPct val="90000"/>
              </a:lnSpc>
              <a:spcBef>
                <a:spcPts val="1000"/>
              </a:spcBef>
              <a:spcAft>
                <a:spcPts val="0"/>
              </a:spcAft>
              <a:buClr>
                <a:schemeClr val="dk1"/>
              </a:buClr>
              <a:buSzPts val="2000"/>
              <a:buNone/>
            </a:pPr>
            <a:r>
              <a:t/>
            </a:r>
            <a:endParaRPr/>
          </a:p>
        </p:txBody>
      </p:sp>
      <p:sp>
        <p:nvSpPr>
          <p:cNvPr id="477" name="Google Shape;477;p16"/>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8" name="Google Shape;478;p16"/>
          <p:cNvSpPr txBox="1"/>
          <p:nvPr/>
        </p:nvSpPr>
        <p:spPr>
          <a:xfrm>
            <a:off x="6020804" y="5094853"/>
            <a:ext cx="5433204"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Homoscedasticity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ABAB"/>
        </a:solidFill>
      </p:bgPr>
    </p:bg>
    <p:spTree>
      <p:nvGrpSpPr>
        <p:cNvPr id="483" name="Shape 483"/>
        <p:cNvGrpSpPr/>
        <p:nvPr/>
      </p:nvGrpSpPr>
      <p:grpSpPr>
        <a:xfrm>
          <a:off x="0" y="0"/>
          <a:ext cx="0" cy="0"/>
          <a:chOff x="0" y="0"/>
          <a:chExt cx="0" cy="0"/>
        </a:xfrm>
      </p:grpSpPr>
      <p:sp>
        <p:nvSpPr>
          <p:cNvPr id="484" name="Google Shape;48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85" name="Google Shape;485;p17"/>
          <p:cNvPicPr preferRelativeResize="0"/>
          <p:nvPr/>
        </p:nvPicPr>
        <p:blipFill rotWithShape="1">
          <a:blip r:embed="rId3">
            <a:alphaModFix/>
          </a:blip>
          <a:srcRect b="13208" l="27110" r="21788" t="11900"/>
          <a:stretch/>
        </p:blipFill>
        <p:spPr>
          <a:xfrm>
            <a:off x="366799" y="796658"/>
            <a:ext cx="4120795" cy="2194346"/>
          </a:xfrm>
          <a:prstGeom prst="rect">
            <a:avLst/>
          </a:prstGeom>
          <a:noFill/>
          <a:ln>
            <a:noFill/>
          </a:ln>
        </p:spPr>
      </p:pic>
      <p:pic>
        <p:nvPicPr>
          <p:cNvPr id="486" name="Google Shape;486;p17"/>
          <p:cNvPicPr preferRelativeResize="0"/>
          <p:nvPr/>
        </p:nvPicPr>
        <p:blipFill rotWithShape="1">
          <a:blip r:embed="rId4">
            <a:alphaModFix/>
          </a:blip>
          <a:srcRect b="9108" l="27115" r="23038" t="17420"/>
          <a:stretch/>
        </p:blipFill>
        <p:spPr>
          <a:xfrm>
            <a:off x="5010961" y="752562"/>
            <a:ext cx="4120796" cy="2194346"/>
          </a:xfrm>
          <a:prstGeom prst="rect">
            <a:avLst/>
          </a:prstGeom>
          <a:noFill/>
          <a:ln>
            <a:noFill/>
          </a:ln>
        </p:spPr>
      </p:pic>
      <p:pic>
        <p:nvPicPr>
          <p:cNvPr id="487" name="Google Shape;487;p17"/>
          <p:cNvPicPr preferRelativeResize="0"/>
          <p:nvPr/>
        </p:nvPicPr>
        <p:blipFill rotWithShape="1">
          <a:blip r:embed="rId5">
            <a:alphaModFix/>
          </a:blip>
          <a:srcRect b="11364" l="27000" r="23730" t="18447"/>
          <a:stretch/>
        </p:blipFill>
        <p:spPr>
          <a:xfrm>
            <a:off x="5010961" y="3820058"/>
            <a:ext cx="4120795" cy="2194346"/>
          </a:xfrm>
          <a:prstGeom prst="rect">
            <a:avLst/>
          </a:prstGeom>
          <a:noFill/>
          <a:ln>
            <a:noFill/>
          </a:ln>
        </p:spPr>
      </p:pic>
      <p:sp>
        <p:nvSpPr>
          <p:cNvPr id="488" name="Google Shape;488;p17"/>
          <p:cNvSpPr txBox="1"/>
          <p:nvPr/>
        </p:nvSpPr>
        <p:spPr>
          <a:xfrm>
            <a:off x="366798" y="3038355"/>
            <a:ext cx="412079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Linearity: Disperses at the ends indicating no linearity</a:t>
            </a:r>
            <a:endParaRPr sz="1800">
              <a:solidFill>
                <a:schemeClr val="lt1"/>
              </a:solidFill>
              <a:latin typeface="Arial"/>
              <a:ea typeface="Arial"/>
              <a:cs typeface="Arial"/>
              <a:sym typeface="Arial"/>
            </a:endParaRPr>
          </a:p>
        </p:txBody>
      </p:sp>
      <p:sp>
        <p:nvSpPr>
          <p:cNvPr id="489" name="Google Shape;489;p17"/>
          <p:cNvSpPr txBox="1"/>
          <p:nvPr/>
        </p:nvSpPr>
        <p:spPr>
          <a:xfrm>
            <a:off x="5010962" y="2946908"/>
            <a:ext cx="412079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Normality of the errors: Seems to go off at the ends.</a:t>
            </a:r>
            <a:endParaRPr sz="1800">
              <a:solidFill>
                <a:schemeClr val="lt1"/>
              </a:solidFill>
              <a:latin typeface="Arial"/>
              <a:ea typeface="Arial"/>
              <a:cs typeface="Arial"/>
              <a:sym typeface="Arial"/>
            </a:endParaRPr>
          </a:p>
        </p:txBody>
      </p:sp>
      <p:sp>
        <p:nvSpPr>
          <p:cNvPr id="490" name="Google Shape;490;p17"/>
          <p:cNvSpPr txBox="1"/>
          <p:nvPr/>
        </p:nvSpPr>
        <p:spPr>
          <a:xfrm>
            <a:off x="4998067" y="6188736"/>
            <a:ext cx="41336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Homoscedasticity: should be a straight line</a:t>
            </a:r>
            <a:endParaRPr sz="1800">
              <a:solidFill>
                <a:schemeClr val="lt1"/>
              </a:solidFill>
              <a:latin typeface="Arial"/>
              <a:ea typeface="Arial"/>
              <a:cs typeface="Arial"/>
              <a:sym typeface="Arial"/>
            </a:endParaRPr>
          </a:p>
        </p:txBody>
      </p:sp>
      <p:pic>
        <p:nvPicPr>
          <p:cNvPr id="491" name="Google Shape;491;p17"/>
          <p:cNvPicPr preferRelativeResize="0"/>
          <p:nvPr/>
        </p:nvPicPr>
        <p:blipFill rotWithShape="1">
          <a:blip r:embed="rId6">
            <a:alphaModFix/>
          </a:blip>
          <a:srcRect b="0" l="0" r="0" t="0"/>
          <a:stretch/>
        </p:blipFill>
        <p:spPr>
          <a:xfrm>
            <a:off x="366797" y="3820058"/>
            <a:ext cx="4120795" cy="2194346"/>
          </a:xfrm>
          <a:prstGeom prst="rect">
            <a:avLst/>
          </a:prstGeom>
          <a:noFill/>
          <a:ln>
            <a:noFill/>
          </a:ln>
        </p:spPr>
      </p:pic>
      <p:sp>
        <p:nvSpPr>
          <p:cNvPr id="492" name="Google Shape;492;p17"/>
          <p:cNvSpPr txBox="1"/>
          <p:nvPr/>
        </p:nvSpPr>
        <p:spPr>
          <a:xfrm>
            <a:off x="366797" y="6169580"/>
            <a:ext cx="25556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Autocorrelation: Exists. </a:t>
            </a:r>
            <a:endParaRPr/>
          </a:p>
        </p:txBody>
      </p:sp>
      <p:graphicFrame>
        <p:nvGraphicFramePr>
          <p:cNvPr id="493" name="Google Shape;493;p17"/>
          <p:cNvGraphicFramePr/>
          <p:nvPr/>
        </p:nvGraphicFramePr>
        <p:xfrm>
          <a:off x="9340948" y="752561"/>
          <a:ext cx="3000000" cy="3000000"/>
        </p:xfrm>
        <a:graphic>
          <a:graphicData uri="http://schemas.openxmlformats.org/drawingml/2006/table">
            <a:tbl>
              <a:tblPr>
                <a:noFill/>
                <a:tableStyleId>{FDC2433A-EB53-4A75-B7E5-D0BB4EC35E45}</a:tableStyleId>
              </a:tblPr>
              <a:tblGrid>
                <a:gridCol w="1388625"/>
                <a:gridCol w="1095625"/>
              </a:tblGrid>
              <a:tr h="423750">
                <a:tc>
                  <a:txBody>
                    <a:bodyPr/>
                    <a:lstStyle/>
                    <a:p>
                      <a:pPr indent="0" lvl="0" marL="0" marR="0" rtl="0" algn="ctr">
                        <a:lnSpc>
                          <a:spcPct val="107000"/>
                        </a:lnSpc>
                        <a:spcBef>
                          <a:spcPts val="0"/>
                        </a:spcBef>
                        <a:spcAft>
                          <a:spcPts val="0"/>
                        </a:spcAft>
                        <a:buNone/>
                      </a:pPr>
                      <a:r>
                        <a:rPr lang="en-US" sz="1300" u="none" cap="none" strike="noStrike"/>
                        <a:t>Term</a:t>
                      </a:r>
                      <a:endParaRPr sz="1300" u="none" cap="none" strike="noStrike">
                        <a:latin typeface="Calibri"/>
                        <a:ea typeface="Calibri"/>
                        <a:cs typeface="Calibri"/>
                        <a:sym typeface="Calibri"/>
                      </a:endParaRPr>
                    </a:p>
                  </a:txBody>
                  <a:tcPr marT="9525" marB="0" marR="19050" marL="19050" anchor="b"/>
                </a:tc>
                <a:tc>
                  <a:txBody>
                    <a:bodyPr/>
                    <a:lstStyle/>
                    <a:p>
                      <a:pPr indent="0" lvl="0" marL="0" marR="0" rtl="0" algn="ctr">
                        <a:lnSpc>
                          <a:spcPct val="107000"/>
                        </a:lnSpc>
                        <a:spcBef>
                          <a:spcPts val="0"/>
                        </a:spcBef>
                        <a:spcAft>
                          <a:spcPts val="0"/>
                        </a:spcAft>
                        <a:buNone/>
                      </a:pPr>
                      <a:r>
                        <a:rPr lang="en-US" sz="1300" u="none" cap="none" strike="noStrike"/>
                        <a:t>VIF</a:t>
                      </a:r>
                      <a:endParaRPr sz="1300" u="none" cap="none" strike="noStrike">
                        <a:latin typeface="Calibri"/>
                        <a:ea typeface="Calibri"/>
                        <a:cs typeface="Calibri"/>
                        <a:sym typeface="Calibri"/>
                      </a:endParaRPr>
                    </a:p>
                  </a:txBody>
                  <a:tcPr marT="9525" marB="0" marR="19050" marL="19050" anchor="b"/>
                </a:tc>
              </a:tr>
              <a:tr h="402850">
                <a:tc>
                  <a:txBody>
                    <a:bodyPr/>
                    <a:lstStyle/>
                    <a:p>
                      <a:pPr indent="0" lvl="0" marL="0" marR="0" rtl="0" algn="ctr">
                        <a:lnSpc>
                          <a:spcPct val="107000"/>
                        </a:lnSpc>
                        <a:spcBef>
                          <a:spcPts val="0"/>
                        </a:spcBef>
                        <a:spcAft>
                          <a:spcPts val="0"/>
                        </a:spcAft>
                        <a:buNone/>
                      </a:pPr>
                      <a:r>
                        <a:rPr lang="en-US" sz="1300" u="none" cap="none" strike="noStrike"/>
                        <a:t>Constant</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 </a:t>
                      </a:r>
                      <a:endParaRPr sz="1300" u="none" cap="none" strike="noStrike">
                        <a:latin typeface="Calibri"/>
                        <a:ea typeface="Calibri"/>
                        <a:cs typeface="Calibri"/>
                        <a:sym typeface="Calibri"/>
                      </a:endParaRPr>
                    </a:p>
                  </a:txBody>
                  <a:tcPr marT="0" marB="0" marR="19050" marL="19050"/>
                </a:tc>
              </a:tr>
              <a:tr h="402850">
                <a:tc>
                  <a:txBody>
                    <a:bodyPr/>
                    <a:lstStyle/>
                    <a:p>
                      <a:pPr indent="0" lvl="0" marL="0" marR="0" rtl="0" algn="ctr">
                        <a:lnSpc>
                          <a:spcPct val="107000"/>
                        </a:lnSpc>
                        <a:spcBef>
                          <a:spcPts val="0"/>
                        </a:spcBef>
                        <a:spcAft>
                          <a:spcPts val="0"/>
                        </a:spcAft>
                        <a:buNone/>
                      </a:pPr>
                      <a:r>
                        <a:rPr lang="en-US" sz="1300" u="none" cap="none" strike="noStrike"/>
                        <a:t>bedrooms</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1.68</a:t>
                      </a:r>
                      <a:endParaRPr sz="1300" u="none" cap="none" strike="noStrike">
                        <a:latin typeface="Calibri"/>
                        <a:ea typeface="Calibri"/>
                        <a:cs typeface="Calibri"/>
                        <a:sym typeface="Calibri"/>
                      </a:endParaRPr>
                    </a:p>
                  </a:txBody>
                  <a:tcPr marT="9525" marB="0" marR="19050" marL="19050"/>
                </a:tc>
              </a:tr>
              <a:tr h="402850">
                <a:tc>
                  <a:txBody>
                    <a:bodyPr/>
                    <a:lstStyle/>
                    <a:p>
                      <a:pPr indent="0" lvl="0" marL="0" marR="0" rtl="0" algn="ctr">
                        <a:lnSpc>
                          <a:spcPct val="107000"/>
                        </a:lnSpc>
                        <a:spcBef>
                          <a:spcPts val="0"/>
                        </a:spcBef>
                        <a:spcAft>
                          <a:spcPts val="0"/>
                        </a:spcAft>
                        <a:buNone/>
                      </a:pPr>
                      <a:r>
                        <a:rPr lang="en-US" sz="1300" u="none" cap="none" strike="noStrike"/>
                        <a:t>bathrooms</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3.28</a:t>
                      </a:r>
                      <a:endParaRPr sz="1300" u="none" cap="none" strike="noStrike">
                        <a:latin typeface="Calibri"/>
                        <a:ea typeface="Calibri"/>
                        <a:cs typeface="Calibri"/>
                        <a:sym typeface="Calibri"/>
                      </a:endParaRPr>
                    </a:p>
                  </a:txBody>
                  <a:tcPr marT="9525" marB="0" marR="19050" marL="19050"/>
                </a:tc>
              </a:tr>
              <a:tr h="402850">
                <a:tc>
                  <a:txBody>
                    <a:bodyPr/>
                    <a:lstStyle/>
                    <a:p>
                      <a:pPr indent="0" lvl="0" marL="0" marR="0" rtl="0" algn="ctr">
                        <a:lnSpc>
                          <a:spcPct val="107000"/>
                        </a:lnSpc>
                        <a:spcBef>
                          <a:spcPts val="0"/>
                        </a:spcBef>
                        <a:spcAft>
                          <a:spcPts val="0"/>
                        </a:spcAft>
                        <a:buNone/>
                      </a:pPr>
                      <a:r>
                        <a:rPr lang="en-US" sz="1300" u="none" cap="none" strike="noStrike"/>
                        <a:t>sqft_living</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8.05</a:t>
                      </a:r>
                      <a:endParaRPr sz="1300" u="none" cap="none" strike="noStrike">
                        <a:latin typeface="Calibri"/>
                        <a:ea typeface="Calibri"/>
                        <a:cs typeface="Calibri"/>
                        <a:sym typeface="Calibri"/>
                      </a:endParaRPr>
                    </a:p>
                  </a:txBody>
                  <a:tcPr marT="9525" marB="0" marR="19050" marL="19050"/>
                </a:tc>
              </a:tr>
              <a:tr h="402850">
                <a:tc>
                  <a:txBody>
                    <a:bodyPr/>
                    <a:lstStyle/>
                    <a:p>
                      <a:pPr indent="0" lvl="0" marL="0" marR="0" rtl="0" algn="ctr">
                        <a:lnSpc>
                          <a:spcPct val="107000"/>
                        </a:lnSpc>
                        <a:spcBef>
                          <a:spcPts val="0"/>
                        </a:spcBef>
                        <a:spcAft>
                          <a:spcPts val="0"/>
                        </a:spcAft>
                        <a:buNone/>
                      </a:pPr>
                      <a:r>
                        <a:rPr lang="en-US" sz="1300" u="none" cap="none" strike="noStrike"/>
                        <a:t>sqft_lot</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1.07</a:t>
                      </a:r>
                      <a:endParaRPr sz="1300" u="none" cap="none" strike="noStrike">
                        <a:latin typeface="Calibri"/>
                        <a:ea typeface="Calibri"/>
                        <a:cs typeface="Calibri"/>
                        <a:sym typeface="Calibri"/>
                      </a:endParaRPr>
                    </a:p>
                  </a:txBody>
                  <a:tcPr marT="9525" marB="0" marR="19050" marL="19050"/>
                </a:tc>
              </a:tr>
              <a:tr h="402850">
                <a:tc>
                  <a:txBody>
                    <a:bodyPr/>
                    <a:lstStyle/>
                    <a:p>
                      <a:pPr indent="0" lvl="0" marL="0" marR="0" rtl="0" algn="ctr">
                        <a:lnSpc>
                          <a:spcPct val="107000"/>
                        </a:lnSpc>
                        <a:spcBef>
                          <a:spcPts val="0"/>
                        </a:spcBef>
                        <a:spcAft>
                          <a:spcPts val="0"/>
                        </a:spcAft>
                        <a:buNone/>
                      </a:pPr>
                      <a:r>
                        <a:rPr lang="en-US" sz="1300" u="none" cap="none" strike="noStrike"/>
                        <a:t>floors</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1.87</a:t>
                      </a:r>
                      <a:endParaRPr sz="1300" u="none" cap="none" strike="noStrike">
                        <a:latin typeface="Calibri"/>
                        <a:ea typeface="Calibri"/>
                        <a:cs typeface="Calibri"/>
                        <a:sym typeface="Calibri"/>
                      </a:endParaRPr>
                    </a:p>
                  </a:txBody>
                  <a:tcPr marT="9525" marB="0" marR="19050" marL="19050"/>
                </a:tc>
              </a:tr>
              <a:tr h="402850">
                <a:tc>
                  <a:txBody>
                    <a:bodyPr/>
                    <a:lstStyle/>
                    <a:p>
                      <a:pPr indent="0" lvl="0" marL="0" marR="0" rtl="0" algn="ctr">
                        <a:lnSpc>
                          <a:spcPct val="107000"/>
                        </a:lnSpc>
                        <a:spcBef>
                          <a:spcPts val="0"/>
                        </a:spcBef>
                        <a:spcAft>
                          <a:spcPts val="0"/>
                        </a:spcAft>
                        <a:buNone/>
                      </a:pPr>
                      <a:r>
                        <a:rPr lang="en-US" sz="1300" u="none" cap="none" strike="noStrike"/>
                        <a:t>waterfront</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1.16</a:t>
                      </a:r>
                      <a:endParaRPr sz="1300" u="none" cap="none" strike="noStrike">
                        <a:latin typeface="Calibri"/>
                        <a:ea typeface="Calibri"/>
                        <a:cs typeface="Calibri"/>
                        <a:sym typeface="Calibri"/>
                      </a:endParaRPr>
                    </a:p>
                  </a:txBody>
                  <a:tcPr marT="9525" marB="0" marR="19050" marL="19050"/>
                </a:tc>
              </a:tr>
              <a:tr h="402850">
                <a:tc>
                  <a:txBody>
                    <a:bodyPr/>
                    <a:lstStyle/>
                    <a:p>
                      <a:pPr indent="0" lvl="0" marL="0" marR="0" rtl="0" algn="ctr">
                        <a:lnSpc>
                          <a:spcPct val="107000"/>
                        </a:lnSpc>
                        <a:spcBef>
                          <a:spcPts val="0"/>
                        </a:spcBef>
                        <a:spcAft>
                          <a:spcPts val="0"/>
                        </a:spcAft>
                        <a:buNone/>
                      </a:pPr>
                      <a:r>
                        <a:rPr lang="en-US" sz="1300" u="none" cap="none" strike="noStrike"/>
                        <a:t>view</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1.34</a:t>
                      </a:r>
                      <a:endParaRPr sz="1300" u="none" cap="none" strike="noStrike">
                        <a:latin typeface="Calibri"/>
                        <a:ea typeface="Calibri"/>
                        <a:cs typeface="Calibri"/>
                        <a:sym typeface="Calibri"/>
                      </a:endParaRPr>
                    </a:p>
                  </a:txBody>
                  <a:tcPr marT="9525" marB="0" marR="19050" marL="19050"/>
                </a:tc>
              </a:tr>
              <a:tr h="402850">
                <a:tc>
                  <a:txBody>
                    <a:bodyPr/>
                    <a:lstStyle/>
                    <a:p>
                      <a:pPr indent="0" lvl="0" marL="0" marR="0" rtl="0" algn="ctr">
                        <a:lnSpc>
                          <a:spcPct val="107000"/>
                        </a:lnSpc>
                        <a:spcBef>
                          <a:spcPts val="0"/>
                        </a:spcBef>
                        <a:spcAft>
                          <a:spcPts val="0"/>
                        </a:spcAft>
                        <a:buNone/>
                      </a:pPr>
                      <a:r>
                        <a:rPr lang="en-US" sz="1300" u="none" cap="none" strike="noStrike"/>
                        <a:t>condition</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1.44</a:t>
                      </a:r>
                      <a:endParaRPr sz="1300" u="none" cap="none" strike="noStrike">
                        <a:latin typeface="Calibri"/>
                        <a:ea typeface="Calibri"/>
                        <a:cs typeface="Calibri"/>
                        <a:sym typeface="Calibri"/>
                      </a:endParaRPr>
                    </a:p>
                  </a:txBody>
                  <a:tcPr marT="9525" marB="0" marR="19050" marL="19050"/>
                </a:tc>
              </a:tr>
              <a:tr h="402850">
                <a:tc>
                  <a:txBody>
                    <a:bodyPr/>
                    <a:lstStyle/>
                    <a:p>
                      <a:pPr indent="0" lvl="0" marL="0" marR="0" rtl="0" algn="ctr">
                        <a:lnSpc>
                          <a:spcPct val="107000"/>
                        </a:lnSpc>
                        <a:spcBef>
                          <a:spcPts val="0"/>
                        </a:spcBef>
                        <a:spcAft>
                          <a:spcPts val="0"/>
                        </a:spcAft>
                        <a:buNone/>
                      </a:pPr>
                      <a:r>
                        <a:rPr lang="en-US" sz="1300" u="none" cap="none" strike="noStrike"/>
                        <a:t>sqft_above</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6.40</a:t>
                      </a:r>
                      <a:endParaRPr sz="1300" u="none" cap="none" strike="noStrike">
                        <a:latin typeface="Calibri"/>
                        <a:ea typeface="Calibri"/>
                        <a:cs typeface="Calibri"/>
                        <a:sym typeface="Calibri"/>
                      </a:endParaRPr>
                    </a:p>
                  </a:txBody>
                  <a:tcPr marT="9525" marB="0" marR="19050" marL="19050"/>
                </a:tc>
              </a:tr>
              <a:tr h="402850">
                <a:tc>
                  <a:txBody>
                    <a:bodyPr/>
                    <a:lstStyle/>
                    <a:p>
                      <a:pPr indent="0" lvl="0" marL="0" marR="0" rtl="0" algn="ctr">
                        <a:lnSpc>
                          <a:spcPct val="107000"/>
                        </a:lnSpc>
                        <a:spcBef>
                          <a:spcPts val="0"/>
                        </a:spcBef>
                        <a:spcAft>
                          <a:spcPts val="0"/>
                        </a:spcAft>
                        <a:buNone/>
                      </a:pPr>
                      <a:r>
                        <a:rPr lang="en-US" sz="1300" u="none" cap="none" strike="noStrike"/>
                        <a:t>yr_built</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1.90</a:t>
                      </a:r>
                      <a:endParaRPr sz="1300" u="none" cap="none" strike="noStrike">
                        <a:latin typeface="Calibri"/>
                        <a:ea typeface="Calibri"/>
                        <a:cs typeface="Calibri"/>
                        <a:sym typeface="Calibri"/>
                      </a:endParaRPr>
                    </a:p>
                  </a:txBody>
                  <a:tcPr marT="9525" marB="0" marR="19050" marL="19050"/>
                </a:tc>
              </a:tr>
              <a:tr h="402850">
                <a:tc>
                  <a:txBody>
                    <a:bodyPr/>
                    <a:lstStyle/>
                    <a:p>
                      <a:pPr indent="0" lvl="0" marL="0" marR="0" rtl="0" algn="ctr">
                        <a:lnSpc>
                          <a:spcPct val="107000"/>
                        </a:lnSpc>
                        <a:spcBef>
                          <a:spcPts val="0"/>
                        </a:spcBef>
                        <a:spcAft>
                          <a:spcPts val="0"/>
                        </a:spcAft>
                        <a:buNone/>
                      </a:pPr>
                      <a:r>
                        <a:rPr lang="en-US" sz="1300" u="none" cap="none" strike="noStrike"/>
                        <a:t>yr_renovated</a:t>
                      </a:r>
                      <a:endParaRPr sz="1300" u="none" cap="none" strike="noStrike">
                        <a:latin typeface="Calibri"/>
                        <a:ea typeface="Calibri"/>
                        <a:cs typeface="Calibri"/>
                        <a:sym typeface="Calibri"/>
                      </a:endParaRPr>
                    </a:p>
                  </a:txBody>
                  <a:tcPr marT="9525" marB="0" marR="19050" marL="19050"/>
                </a:tc>
                <a:tc>
                  <a:txBody>
                    <a:bodyPr/>
                    <a:lstStyle/>
                    <a:p>
                      <a:pPr indent="0" lvl="0" marL="0" marR="0" rtl="0" algn="ctr">
                        <a:lnSpc>
                          <a:spcPct val="107000"/>
                        </a:lnSpc>
                        <a:spcBef>
                          <a:spcPts val="0"/>
                        </a:spcBef>
                        <a:spcAft>
                          <a:spcPts val="0"/>
                        </a:spcAft>
                        <a:buNone/>
                      </a:pPr>
                      <a:r>
                        <a:rPr lang="en-US" sz="1300" u="none" cap="none" strike="noStrike"/>
                        <a:t>1.32</a:t>
                      </a:r>
                      <a:endParaRPr sz="1300" u="none" cap="none" strike="noStrike">
                        <a:latin typeface="Calibri"/>
                        <a:ea typeface="Calibri"/>
                        <a:cs typeface="Calibri"/>
                        <a:sym typeface="Calibri"/>
                      </a:endParaRPr>
                    </a:p>
                  </a:txBody>
                  <a:tcPr marT="9525" marB="0" marR="19050" marL="19050"/>
                </a:tc>
              </a:tr>
            </a:tbl>
          </a:graphicData>
        </a:graphic>
      </p:graphicFrame>
      <p:sp>
        <p:nvSpPr>
          <p:cNvPr id="494" name="Google Shape;494;p17"/>
          <p:cNvSpPr txBox="1"/>
          <p:nvPr/>
        </p:nvSpPr>
        <p:spPr>
          <a:xfrm>
            <a:off x="9390702" y="6180766"/>
            <a:ext cx="25556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Multicollinearity: Not Exists. </a:t>
            </a:r>
            <a:endParaRPr/>
          </a:p>
        </p:txBody>
      </p:sp>
      <p:sp>
        <p:nvSpPr>
          <p:cNvPr id="495" name="Google Shape;495;p17"/>
          <p:cNvSpPr txBox="1"/>
          <p:nvPr>
            <p:ph type="title"/>
          </p:nvPr>
        </p:nvSpPr>
        <p:spPr>
          <a:xfrm>
            <a:off x="2937845" y="140287"/>
            <a:ext cx="6316309" cy="49441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Arial"/>
              <a:buNone/>
            </a:pPr>
            <a:r>
              <a:rPr lang="en-US" sz="3600"/>
              <a:t>WHY NOT MLR?</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Arial"/>
              <a:buNone/>
            </a:pPr>
            <a:r>
              <a:rPr lang="en-US"/>
              <a:t>DECISION TREE REGRESSION</a:t>
            </a:r>
            <a:endParaRPr/>
          </a:p>
        </p:txBody>
      </p:sp>
      <p:sp>
        <p:nvSpPr>
          <p:cNvPr id="501" name="Google Shape;50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02" name="Google Shape;502;p18"/>
          <p:cNvPicPr preferRelativeResize="0"/>
          <p:nvPr/>
        </p:nvPicPr>
        <p:blipFill rotWithShape="1">
          <a:blip r:embed="rId3">
            <a:alphaModFix/>
          </a:blip>
          <a:srcRect b="0" l="0" r="0" t="0"/>
          <a:stretch/>
        </p:blipFill>
        <p:spPr>
          <a:xfrm>
            <a:off x="4225089" y="1766894"/>
            <a:ext cx="7683882" cy="3513734"/>
          </a:xfrm>
          <a:prstGeom prst="rect">
            <a:avLst/>
          </a:prstGeom>
          <a:noFill/>
          <a:ln>
            <a:noFill/>
          </a:ln>
        </p:spPr>
      </p:pic>
      <p:sp>
        <p:nvSpPr>
          <p:cNvPr id="503" name="Google Shape;503;p18"/>
          <p:cNvSpPr txBox="1"/>
          <p:nvPr/>
        </p:nvSpPr>
        <p:spPr>
          <a:xfrm>
            <a:off x="674915" y="1888671"/>
            <a:ext cx="32439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What is Decision Tree</a:t>
            </a:r>
            <a:endParaRPr/>
          </a:p>
        </p:txBody>
      </p:sp>
      <p:sp>
        <p:nvSpPr>
          <p:cNvPr id="504" name="Google Shape;504;p18"/>
          <p:cNvSpPr txBox="1"/>
          <p:nvPr/>
        </p:nvSpPr>
        <p:spPr>
          <a:xfrm>
            <a:off x="674915" y="2590800"/>
            <a:ext cx="26688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Why</a:t>
            </a:r>
            <a:r>
              <a:rPr lang="en-US" sz="20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did we use it </a:t>
            </a:r>
            <a:r>
              <a:rPr lang="en-US" sz="2000">
                <a:solidFill>
                  <a:schemeClr val="dk1"/>
                </a:solidFill>
                <a:latin typeface="Arial"/>
                <a:ea typeface="Arial"/>
                <a:cs typeface="Arial"/>
                <a:sym typeface="Arial"/>
              </a:rPr>
              <a:t> </a:t>
            </a:r>
            <a:endParaRPr/>
          </a:p>
        </p:txBody>
      </p:sp>
      <p:sp>
        <p:nvSpPr>
          <p:cNvPr id="505" name="Google Shape;505;p18"/>
          <p:cNvSpPr txBox="1"/>
          <p:nvPr/>
        </p:nvSpPr>
        <p:spPr>
          <a:xfrm>
            <a:off x="638270" y="3292929"/>
            <a:ext cx="23578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Parts of the Tree</a:t>
            </a:r>
            <a:endParaRPr/>
          </a:p>
        </p:txBody>
      </p:sp>
      <p:sp>
        <p:nvSpPr>
          <p:cNvPr id="506" name="Google Shape;506;p18"/>
          <p:cNvSpPr txBox="1"/>
          <p:nvPr/>
        </p:nvSpPr>
        <p:spPr>
          <a:xfrm>
            <a:off x="638270" y="3995058"/>
            <a:ext cx="34031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Working behind the Tree</a:t>
            </a:r>
            <a:endParaRPr/>
          </a:p>
        </p:txBody>
      </p:sp>
      <p:sp>
        <p:nvSpPr>
          <p:cNvPr id="507" name="Google Shape;507;p18"/>
          <p:cNvSpPr txBox="1"/>
          <p:nvPr/>
        </p:nvSpPr>
        <p:spPr>
          <a:xfrm>
            <a:off x="674915" y="4697187"/>
            <a:ext cx="24788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Defining Impurity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PROBLEM ANALYSIS</a:t>
            </a:r>
            <a:endParaRPr/>
          </a:p>
        </p:txBody>
      </p:sp>
      <p:sp>
        <p:nvSpPr>
          <p:cNvPr id="513" name="Google Shape;513;p19"/>
          <p:cNvSpPr txBox="1"/>
          <p:nvPr>
            <p:ph idx="1" type="body"/>
          </p:nvPr>
        </p:nvSpPr>
        <p:spPr>
          <a:xfrm>
            <a:off x="591671" y="3354712"/>
            <a:ext cx="1054248" cy="4572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1400"/>
              <a:buNone/>
            </a:pPr>
            <a:r>
              <a:rPr lang="en-US"/>
              <a:t>Pre- Processing</a:t>
            </a:r>
            <a:endParaRPr/>
          </a:p>
        </p:txBody>
      </p:sp>
      <p:sp>
        <p:nvSpPr>
          <p:cNvPr id="514" name="Google Shape;514;p19"/>
          <p:cNvSpPr txBox="1"/>
          <p:nvPr>
            <p:ph idx="2" type="body"/>
          </p:nvPr>
        </p:nvSpPr>
        <p:spPr>
          <a:xfrm>
            <a:off x="1965960" y="3502152"/>
            <a:ext cx="2367016" cy="20177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000"/>
              <a:buNone/>
            </a:pPr>
            <a:r>
              <a:rPr b="1" lang="en-US"/>
              <a:t>Importing</a:t>
            </a:r>
            <a:r>
              <a:rPr lang="en-US"/>
              <a:t> </a:t>
            </a:r>
            <a:r>
              <a:rPr b="1" lang="en-US"/>
              <a:t>Libraries</a:t>
            </a:r>
            <a:r>
              <a:rPr lang="en-US"/>
              <a:t> </a:t>
            </a:r>
            <a:endParaRPr/>
          </a:p>
        </p:txBody>
      </p:sp>
      <p:sp>
        <p:nvSpPr>
          <p:cNvPr id="515" name="Google Shape;515;p19"/>
          <p:cNvSpPr txBox="1"/>
          <p:nvPr>
            <p:ph idx="3" type="body"/>
          </p:nvPr>
        </p:nvSpPr>
        <p:spPr>
          <a:xfrm>
            <a:off x="4332976" y="3502152"/>
            <a:ext cx="2215454" cy="20177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000"/>
              <a:buNone/>
            </a:pPr>
            <a:r>
              <a:rPr b="1" lang="en-US"/>
              <a:t>Importing the dataset</a:t>
            </a:r>
            <a:endParaRPr/>
          </a:p>
        </p:txBody>
      </p:sp>
      <p:sp>
        <p:nvSpPr>
          <p:cNvPr id="516" name="Google Shape;516;p19"/>
          <p:cNvSpPr txBox="1"/>
          <p:nvPr>
            <p:ph idx="7" type="body"/>
          </p:nvPr>
        </p:nvSpPr>
        <p:spPr>
          <a:xfrm>
            <a:off x="9522789" y="3429000"/>
            <a:ext cx="2367016" cy="45719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000"/>
              <a:buNone/>
            </a:pPr>
            <a:r>
              <a:rPr b="1" lang="en-US"/>
              <a:t>Splitting the dataset into the Training set and Test set</a:t>
            </a:r>
            <a:endParaRPr/>
          </a:p>
        </p:txBody>
      </p:sp>
      <p:sp>
        <p:nvSpPr>
          <p:cNvPr id="517" name="Google Shape;517;p19"/>
          <p:cNvSpPr txBox="1"/>
          <p:nvPr>
            <p:ph idx="17" type="body"/>
          </p:nvPr>
        </p:nvSpPr>
        <p:spPr>
          <a:xfrm>
            <a:off x="591671" y="4292468"/>
            <a:ext cx="1054249" cy="45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None/>
            </a:pPr>
            <a:r>
              <a:rPr lang="en-US"/>
              <a:t>Modeling</a:t>
            </a:r>
            <a:endParaRPr/>
          </a:p>
        </p:txBody>
      </p:sp>
      <p:sp>
        <p:nvSpPr>
          <p:cNvPr id="518" name="Google Shape;518;p19"/>
          <p:cNvSpPr txBox="1"/>
          <p:nvPr>
            <p:ph idx="18" type="body"/>
          </p:nvPr>
        </p:nvSpPr>
        <p:spPr>
          <a:xfrm>
            <a:off x="2065301" y="4444983"/>
            <a:ext cx="2168334" cy="3239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000"/>
              <a:buNone/>
            </a:pPr>
            <a:r>
              <a:rPr b="1" lang="en-US"/>
              <a:t>Training the model</a:t>
            </a:r>
            <a:endParaRPr/>
          </a:p>
        </p:txBody>
      </p:sp>
      <p:sp>
        <p:nvSpPr>
          <p:cNvPr id="519" name="Google Shape;519;p19"/>
          <p:cNvSpPr txBox="1"/>
          <p:nvPr>
            <p:ph idx="20" type="body"/>
          </p:nvPr>
        </p:nvSpPr>
        <p:spPr>
          <a:xfrm>
            <a:off x="4602588" y="4444983"/>
            <a:ext cx="1678982" cy="1922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000"/>
              <a:buNone/>
            </a:pPr>
            <a:r>
              <a:rPr b="1" lang="en-US"/>
              <a:t>Predicting the Results</a:t>
            </a:r>
            <a:endParaRPr/>
          </a:p>
        </p:txBody>
      </p:sp>
      <p:sp>
        <p:nvSpPr>
          <p:cNvPr id="520" name="Google Shape;520;p19"/>
          <p:cNvSpPr txBox="1"/>
          <p:nvPr>
            <p:ph idx="21" type="body"/>
          </p:nvPr>
        </p:nvSpPr>
        <p:spPr>
          <a:xfrm>
            <a:off x="6696037" y="4420179"/>
            <a:ext cx="2658978" cy="32397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000"/>
              <a:buNone/>
            </a:pPr>
            <a:r>
              <a:rPr b="1" lang="en-US"/>
              <a:t>Comparing the Real Values with Predicted Values</a:t>
            </a:r>
            <a:endParaRPr/>
          </a:p>
        </p:txBody>
      </p:sp>
      <p:sp>
        <p:nvSpPr>
          <p:cNvPr id="521" name="Google Shape;52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2" name="Google Shape;522;p19"/>
          <p:cNvSpPr txBox="1"/>
          <p:nvPr/>
        </p:nvSpPr>
        <p:spPr>
          <a:xfrm>
            <a:off x="165665" y="5395913"/>
            <a:ext cx="2983803" cy="13255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ACCURACY: 0.999948</a:t>
            </a:r>
            <a:endParaRPr/>
          </a:p>
          <a:p>
            <a:pPr indent="0" lvl="0" marL="0" marR="0" rtl="0" algn="l">
              <a:lnSpc>
                <a:spcPct val="90000"/>
              </a:lnSpc>
              <a:spcBef>
                <a:spcPts val="1000"/>
              </a:spcBef>
              <a:spcAft>
                <a:spcPts val="0"/>
              </a:spcAft>
              <a:buClr>
                <a:schemeClr val="dk1"/>
              </a:buClr>
              <a:buSzPts val="1600"/>
              <a:buFont typeface="Arial"/>
              <a:buNone/>
            </a:pPr>
            <a:r>
              <a:rPr lang="en-US" sz="1600">
                <a:solidFill>
                  <a:schemeClr val="dk1"/>
                </a:solidFill>
                <a:latin typeface="Arial"/>
                <a:ea typeface="Arial"/>
                <a:cs typeface="Arial"/>
                <a:sym typeface="Arial"/>
              </a:rPr>
              <a:t>RMSE: 1901.56792</a:t>
            </a:r>
            <a:endParaRPr sz="2000">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p:txBody>
      </p:sp>
      <p:sp>
        <p:nvSpPr>
          <p:cNvPr id="523" name="Google Shape;523;p19"/>
          <p:cNvSpPr txBox="1"/>
          <p:nvPr/>
        </p:nvSpPr>
        <p:spPr>
          <a:xfrm>
            <a:off x="6548430" y="3502152"/>
            <a:ext cx="2806585" cy="45719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000"/>
              <a:buFont typeface="Arial"/>
              <a:buNone/>
            </a:pPr>
            <a:r>
              <a:rPr b="1" lang="en-US" sz="1000">
                <a:solidFill>
                  <a:schemeClr val="dk1"/>
                </a:solidFill>
                <a:latin typeface="Arial"/>
                <a:ea typeface="Arial"/>
                <a:cs typeface="Arial"/>
                <a:sym typeface="Arial"/>
              </a:rPr>
              <a:t>Defining Independent and dependent variables.</a:t>
            </a:r>
            <a:endParaRPr sz="10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
          <p:cNvSpPr txBox="1"/>
          <p:nvPr>
            <p:ph type="title"/>
          </p:nvPr>
        </p:nvSpPr>
        <p:spPr>
          <a:xfrm>
            <a:off x="1362075" y="1671639"/>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OBJECTIVE</a:t>
            </a:r>
            <a:endParaRPr sz="3600"/>
          </a:p>
        </p:txBody>
      </p:sp>
      <p:sp>
        <p:nvSpPr>
          <p:cNvPr id="337" name="Google Shape;337;p2"/>
          <p:cNvSpPr txBox="1"/>
          <p:nvPr>
            <p:ph idx="1" type="body"/>
          </p:nvPr>
        </p:nvSpPr>
        <p:spPr>
          <a:xfrm>
            <a:off x="1362075" y="3660774"/>
            <a:ext cx="5111750" cy="15255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42424"/>
              </a:buClr>
              <a:buSzPts val="2000"/>
              <a:buNone/>
            </a:pPr>
            <a:r>
              <a:rPr b="0" i="0" lang="en-US" sz="2000">
                <a:solidFill>
                  <a:srgbClr val="242424"/>
                </a:solidFill>
                <a:latin typeface="Arial"/>
                <a:ea typeface="Arial"/>
                <a:cs typeface="Arial"/>
                <a:sym typeface="Arial"/>
              </a:rPr>
              <a:t>Building a Housing Price Prediction Model for Houses in 77 zip codes of WASHINGTON, USA using Machine Learning in Python</a:t>
            </a:r>
            <a:endParaRPr b="1" sz="2000">
              <a:latin typeface="Arial"/>
              <a:ea typeface="Arial"/>
              <a:cs typeface="Arial"/>
              <a:sym typeface="Arial"/>
            </a:endParaRPr>
          </a:p>
        </p:txBody>
      </p:sp>
      <p:sp>
        <p:nvSpPr>
          <p:cNvPr id="338" name="Google Shape;33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0"/>
          <p:cNvSpPr txBox="1"/>
          <p:nvPr>
            <p:ph type="title"/>
          </p:nvPr>
        </p:nvSpPr>
        <p:spPr>
          <a:xfrm>
            <a:off x="1508760" y="4156405"/>
            <a:ext cx="3139440"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RANDOM FOREST</a:t>
            </a:r>
            <a:endParaRPr/>
          </a:p>
        </p:txBody>
      </p:sp>
      <p:sp>
        <p:nvSpPr>
          <p:cNvPr id="529" name="Google Shape;529;p20"/>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Diagram&#10;&#10;Description automatically generated" id="530" name="Google Shape;530;p20"/>
          <p:cNvPicPr preferRelativeResize="0"/>
          <p:nvPr/>
        </p:nvPicPr>
        <p:blipFill rotWithShape="1">
          <a:blip r:embed="rId3">
            <a:alphaModFix/>
          </a:blip>
          <a:srcRect b="0" l="0" r="0" t="0"/>
          <a:stretch/>
        </p:blipFill>
        <p:spPr>
          <a:xfrm>
            <a:off x="4902224" y="136525"/>
            <a:ext cx="7058025" cy="4781550"/>
          </a:xfrm>
          <a:prstGeom prst="rect">
            <a:avLst/>
          </a:prstGeom>
          <a:noFill/>
          <a:ln>
            <a:noFill/>
          </a:ln>
        </p:spPr>
      </p:pic>
      <p:sp>
        <p:nvSpPr>
          <p:cNvPr id="531" name="Google Shape;531;p20"/>
          <p:cNvSpPr txBox="1"/>
          <p:nvPr/>
        </p:nvSpPr>
        <p:spPr>
          <a:xfrm>
            <a:off x="1508760" y="5829191"/>
            <a:ext cx="2983803" cy="80793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ACCURACY: 0.999993</a:t>
            </a:r>
            <a:endParaRPr/>
          </a:p>
          <a:p>
            <a:pPr indent="0" lvl="0" marL="0" marR="0" rtl="0" algn="l">
              <a:lnSpc>
                <a:spcPct val="90000"/>
              </a:lnSpc>
              <a:spcBef>
                <a:spcPts val="1000"/>
              </a:spcBef>
              <a:spcAft>
                <a:spcPts val="0"/>
              </a:spcAft>
              <a:buClr>
                <a:schemeClr val="dk1"/>
              </a:buClr>
              <a:buSzPts val="1600"/>
              <a:buFont typeface="Arial"/>
              <a:buNone/>
            </a:pPr>
            <a:r>
              <a:rPr lang="en-US" sz="1600">
                <a:solidFill>
                  <a:schemeClr val="dk1"/>
                </a:solidFill>
                <a:latin typeface="Arial"/>
                <a:ea typeface="Arial"/>
                <a:cs typeface="Arial"/>
                <a:sym typeface="Arial"/>
              </a:rPr>
              <a:t>RMSE: 712.5428</a:t>
            </a:r>
            <a:endParaRPr sz="20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1"/>
          <p:cNvSpPr txBox="1"/>
          <p:nvPr>
            <p:ph type="ctrTitle"/>
          </p:nvPr>
        </p:nvSpPr>
        <p:spPr>
          <a:xfrm>
            <a:off x="6991350" y="2571235"/>
            <a:ext cx="4179570" cy="17155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t>CONCLUSION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2"/>
          <p:cNvSpPr txBox="1"/>
          <p:nvPr>
            <p:ph type="title"/>
          </p:nvPr>
        </p:nvSpPr>
        <p:spPr>
          <a:xfrm>
            <a:off x="5476875" y="947972"/>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CONCLUSION</a:t>
            </a:r>
            <a:endParaRPr/>
          </a:p>
        </p:txBody>
      </p:sp>
      <p:sp>
        <p:nvSpPr>
          <p:cNvPr id="542" name="Google Shape;542;p22"/>
          <p:cNvSpPr txBox="1"/>
          <p:nvPr>
            <p:ph idx="1" type="body"/>
          </p:nvPr>
        </p:nvSpPr>
        <p:spPr>
          <a:xfrm>
            <a:off x="5476875" y="2870073"/>
            <a:ext cx="6143038" cy="2769088"/>
          </a:xfrm>
          <a:prstGeom prst="rect">
            <a:avLst/>
          </a:prstGeom>
          <a:noFill/>
          <a:ln>
            <a:noFill/>
          </a:ln>
        </p:spPr>
        <p:txBody>
          <a:bodyPr anchorCtr="0" anchor="b" bIns="45700" lIns="91425" spcFirstLastPara="1" rIns="91425" wrap="square" tIns="45700">
            <a:normAutofit/>
          </a:bodyPr>
          <a:lstStyle/>
          <a:p>
            <a:pPr indent="-285750" lvl="0" marL="285750" rtl="0" algn="l">
              <a:lnSpc>
                <a:spcPct val="150000"/>
              </a:lnSpc>
              <a:spcBef>
                <a:spcPts val="0"/>
              </a:spcBef>
              <a:spcAft>
                <a:spcPts val="0"/>
              </a:spcAft>
              <a:buClr>
                <a:schemeClr val="dk1"/>
              </a:buClr>
              <a:buSzPts val="2000"/>
              <a:buFont typeface="Arial"/>
              <a:buChar char="•"/>
            </a:pPr>
            <a:r>
              <a:rPr lang="en-US" sz="2000">
                <a:latin typeface="Arial"/>
                <a:ea typeface="Arial"/>
                <a:cs typeface="Arial"/>
                <a:sym typeface="Arial"/>
              </a:rPr>
              <a:t>Linear Regression not possible</a:t>
            </a:r>
            <a:endParaRPr/>
          </a:p>
          <a:p>
            <a:pPr indent="-285750" lvl="0" marL="285750" rtl="0" algn="l">
              <a:lnSpc>
                <a:spcPct val="150000"/>
              </a:lnSpc>
              <a:spcBef>
                <a:spcPts val="1000"/>
              </a:spcBef>
              <a:spcAft>
                <a:spcPts val="0"/>
              </a:spcAft>
              <a:buClr>
                <a:schemeClr val="dk1"/>
              </a:buClr>
              <a:buSzPts val="2000"/>
              <a:buFont typeface="Arial"/>
              <a:buChar char="•"/>
            </a:pPr>
            <a:r>
              <a:rPr lang="en-US" sz="2000">
                <a:latin typeface="Arial"/>
                <a:ea typeface="Arial"/>
                <a:cs typeface="Arial"/>
                <a:sym typeface="Arial"/>
              </a:rPr>
              <a:t>Decision Tree Regression Rmse score: 1901.56792</a:t>
            </a:r>
            <a:endParaRPr/>
          </a:p>
          <a:p>
            <a:pPr indent="-285750" lvl="0" marL="285750" rtl="0" algn="l">
              <a:lnSpc>
                <a:spcPct val="150000"/>
              </a:lnSpc>
              <a:spcBef>
                <a:spcPts val="1000"/>
              </a:spcBef>
              <a:spcAft>
                <a:spcPts val="0"/>
              </a:spcAft>
              <a:buClr>
                <a:schemeClr val="dk1"/>
              </a:buClr>
              <a:buSzPts val="2000"/>
              <a:buFont typeface="Arial"/>
              <a:buChar char="•"/>
            </a:pPr>
            <a:r>
              <a:rPr lang="en-US" sz="2000">
                <a:latin typeface="Arial"/>
                <a:ea typeface="Arial"/>
                <a:cs typeface="Arial"/>
                <a:sym typeface="Arial"/>
              </a:rPr>
              <a:t>Random Forest Rmse score: 712.54</a:t>
            </a:r>
            <a:endParaRPr/>
          </a:p>
          <a:p>
            <a:pPr indent="-285750" lvl="0" marL="285750" rtl="0" algn="l">
              <a:lnSpc>
                <a:spcPct val="150000"/>
              </a:lnSpc>
              <a:spcBef>
                <a:spcPts val="1000"/>
              </a:spcBef>
              <a:spcAft>
                <a:spcPts val="0"/>
              </a:spcAft>
              <a:buClr>
                <a:schemeClr val="dk1"/>
              </a:buClr>
              <a:buSzPts val="2000"/>
              <a:buFont typeface="Arial"/>
              <a:buChar char="•"/>
            </a:pPr>
            <a:r>
              <a:rPr lang="en-US" sz="2000">
                <a:latin typeface="Arial"/>
                <a:ea typeface="Arial"/>
                <a:cs typeface="Arial"/>
                <a:sym typeface="Arial"/>
              </a:rPr>
              <a:t>Random Forest a better option</a:t>
            </a:r>
            <a:endParaRPr/>
          </a:p>
        </p:txBody>
      </p:sp>
      <p:sp>
        <p:nvSpPr>
          <p:cNvPr id="543" name="Google Shape;54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black t-shirt with green text&#10;&#10;Description automatically generated with low confidence" id="544" name="Google Shape;544;p22"/>
          <p:cNvPicPr preferRelativeResize="0"/>
          <p:nvPr/>
        </p:nvPicPr>
        <p:blipFill rotWithShape="1">
          <a:blip r:embed="rId3">
            <a:alphaModFix/>
          </a:blip>
          <a:srcRect b="36344" l="27181" r="29214" t="23099"/>
          <a:stretch/>
        </p:blipFill>
        <p:spPr>
          <a:xfrm>
            <a:off x="572087" y="3228484"/>
            <a:ext cx="2616590" cy="243371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48" name="Shape 548"/>
        <p:cNvGrpSpPr/>
        <p:nvPr/>
      </p:nvGrpSpPr>
      <p:grpSpPr>
        <a:xfrm>
          <a:off x="0" y="0"/>
          <a:ext cx="0" cy="0"/>
          <a:chOff x="0" y="0"/>
          <a:chExt cx="0" cy="0"/>
        </a:xfrm>
      </p:grpSpPr>
      <p:sp>
        <p:nvSpPr>
          <p:cNvPr id="549" name="Google Shape;549;p23"/>
          <p:cNvSpPr txBox="1"/>
          <p:nvPr>
            <p:ph type="title"/>
          </p:nvPr>
        </p:nvSpPr>
        <p:spPr>
          <a:xfrm>
            <a:off x="1362075" y="1671639"/>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TOOLS USED</a:t>
            </a:r>
            <a:endParaRPr/>
          </a:p>
        </p:txBody>
      </p:sp>
      <p:sp>
        <p:nvSpPr>
          <p:cNvPr id="550" name="Google Shape;550;p23"/>
          <p:cNvSpPr txBox="1"/>
          <p:nvPr>
            <p:ph idx="1" type="body"/>
          </p:nvPr>
        </p:nvSpPr>
        <p:spPr>
          <a:xfrm>
            <a:off x="1362075" y="3660774"/>
            <a:ext cx="5111750" cy="152558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chemeClr val="dk1"/>
              </a:buClr>
              <a:buSzPts val="1800"/>
              <a:buNone/>
            </a:pPr>
            <a:r>
              <a:rPr lang="en-US" sz="1800"/>
              <a:t>Python</a:t>
            </a:r>
            <a:endParaRPr/>
          </a:p>
          <a:p>
            <a:pPr indent="0" lvl="0" marL="0" rtl="0" algn="l">
              <a:lnSpc>
                <a:spcPct val="100000"/>
              </a:lnSpc>
              <a:spcBef>
                <a:spcPts val="1000"/>
              </a:spcBef>
              <a:spcAft>
                <a:spcPts val="0"/>
              </a:spcAft>
              <a:buClr>
                <a:schemeClr val="dk1"/>
              </a:buClr>
              <a:buSzPts val="1800"/>
              <a:buNone/>
            </a:pPr>
            <a:r>
              <a:rPr lang="en-US" sz="1800"/>
              <a:t>R Programming</a:t>
            </a:r>
            <a:endParaRPr/>
          </a:p>
          <a:p>
            <a:pPr indent="0" lvl="0" marL="0" rtl="0" algn="l">
              <a:lnSpc>
                <a:spcPct val="100000"/>
              </a:lnSpc>
              <a:spcBef>
                <a:spcPts val="1000"/>
              </a:spcBef>
              <a:spcAft>
                <a:spcPts val="0"/>
              </a:spcAft>
              <a:buClr>
                <a:schemeClr val="dk1"/>
              </a:buClr>
              <a:buSzPts val="1800"/>
              <a:buNone/>
            </a:pPr>
            <a:r>
              <a:rPr lang="en-US" sz="1800"/>
              <a:t>SPSS</a:t>
            </a:r>
            <a:endParaRPr/>
          </a:p>
          <a:p>
            <a:pPr indent="0" lvl="0" marL="0" rtl="0" algn="l">
              <a:lnSpc>
                <a:spcPct val="100000"/>
              </a:lnSpc>
              <a:spcBef>
                <a:spcPts val="1000"/>
              </a:spcBef>
              <a:spcAft>
                <a:spcPts val="0"/>
              </a:spcAft>
              <a:buClr>
                <a:schemeClr val="dk1"/>
              </a:buClr>
              <a:buSzPts val="1800"/>
              <a:buNone/>
            </a:pPr>
            <a:r>
              <a:rPr lang="en-US" sz="1800"/>
              <a:t>Minitab</a:t>
            </a:r>
            <a:endParaRPr/>
          </a:p>
        </p:txBody>
      </p:sp>
      <p:sp>
        <p:nvSpPr>
          <p:cNvPr id="551" name="Google Shape;55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4"/>
          <p:cNvSpPr txBox="1"/>
          <p:nvPr>
            <p:ph type="title"/>
          </p:nvPr>
        </p:nvSpPr>
        <p:spPr>
          <a:xfrm>
            <a:off x="984250" y="189203"/>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BIBLIOGRAPHY</a:t>
            </a:r>
            <a:endParaRPr/>
          </a:p>
        </p:txBody>
      </p:sp>
      <p:sp>
        <p:nvSpPr>
          <p:cNvPr id="557" name="Google Shape;557;p24"/>
          <p:cNvSpPr txBox="1"/>
          <p:nvPr>
            <p:ph idx="1" type="body"/>
          </p:nvPr>
        </p:nvSpPr>
        <p:spPr>
          <a:xfrm>
            <a:off x="984250" y="1903412"/>
            <a:ext cx="5111750" cy="379080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lang="en-US" sz="1800" u="sng">
                <a:solidFill>
                  <a:schemeClr val="hlink"/>
                </a:solidFill>
                <a:hlinkClick r:id="rId3"/>
              </a:rPr>
              <a:t>https://www.kaggle.com/ghulamhaider0123/predicting-the-house-price-using-linear-model/data</a:t>
            </a:r>
            <a:endParaRPr sz="1800"/>
          </a:p>
          <a:p>
            <a:pPr indent="0" lvl="0" marL="0" rtl="0" algn="l">
              <a:lnSpc>
                <a:spcPct val="100000"/>
              </a:lnSpc>
              <a:spcBef>
                <a:spcPts val="1000"/>
              </a:spcBef>
              <a:spcAft>
                <a:spcPts val="0"/>
              </a:spcAft>
              <a:buClr>
                <a:schemeClr val="dk1"/>
              </a:buClr>
              <a:buSzPts val="1800"/>
              <a:buNone/>
            </a:pPr>
            <a:r>
              <a:rPr lang="en-US" sz="1800" u="sng">
                <a:solidFill>
                  <a:schemeClr val="hlink"/>
                </a:solidFill>
                <a:hlinkClick r:id="rId4"/>
              </a:rPr>
              <a:t>https://towardsdatascience.com/machine-learning-basics-decision-tree-regression-1d73ea003fda</a:t>
            </a:r>
            <a:endParaRPr sz="1800"/>
          </a:p>
          <a:p>
            <a:pPr indent="0" lvl="0" marL="0" rtl="0" algn="l">
              <a:lnSpc>
                <a:spcPct val="100000"/>
              </a:lnSpc>
              <a:spcBef>
                <a:spcPts val="1000"/>
              </a:spcBef>
              <a:spcAft>
                <a:spcPts val="0"/>
              </a:spcAft>
              <a:buClr>
                <a:schemeClr val="dk1"/>
              </a:buClr>
              <a:buSzPts val="1800"/>
              <a:buNone/>
            </a:pPr>
            <a:r>
              <a:rPr lang="en-US" sz="1800" u="sng">
                <a:solidFill>
                  <a:schemeClr val="hlink"/>
                </a:solidFill>
                <a:hlinkClick r:id="rId5"/>
              </a:rPr>
              <a:t>https://www.youtube.com/watch?v=v6VJ2RO66Ag</a:t>
            </a:r>
            <a:endParaRPr sz="1800"/>
          </a:p>
          <a:p>
            <a:pPr indent="0" lvl="0" marL="0" rtl="0" algn="l">
              <a:lnSpc>
                <a:spcPct val="100000"/>
              </a:lnSpc>
              <a:spcBef>
                <a:spcPts val="1000"/>
              </a:spcBef>
              <a:spcAft>
                <a:spcPts val="0"/>
              </a:spcAft>
              <a:buClr>
                <a:schemeClr val="dk1"/>
              </a:buClr>
              <a:buSzPts val="1800"/>
              <a:buNone/>
            </a:pPr>
            <a:r>
              <a:t/>
            </a:r>
            <a:endParaRPr sz="1800"/>
          </a:p>
          <a:p>
            <a:pPr indent="0" lvl="0" marL="0" rtl="0" algn="l">
              <a:lnSpc>
                <a:spcPct val="100000"/>
              </a:lnSpc>
              <a:spcBef>
                <a:spcPts val="1000"/>
              </a:spcBef>
              <a:spcAft>
                <a:spcPts val="0"/>
              </a:spcAft>
              <a:buClr>
                <a:schemeClr val="dk1"/>
              </a:buClr>
              <a:buSzPts val="1800"/>
              <a:buNone/>
            </a:pPr>
            <a:r>
              <a:t/>
            </a:r>
            <a:endParaRPr sz="1800"/>
          </a:p>
        </p:txBody>
      </p:sp>
      <p:sp>
        <p:nvSpPr>
          <p:cNvPr id="558" name="Google Shape;55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4" name="Google Shape;564;p26"/>
          <p:cNvSpPr txBox="1"/>
          <p:nvPr>
            <p:ph type="title"/>
          </p:nvPr>
        </p:nvSpPr>
        <p:spPr>
          <a:xfrm>
            <a:off x="1885156" y="494612"/>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Arial"/>
              <a:buNone/>
            </a:pPr>
            <a:r>
              <a:rPr lang="en-US"/>
              <a:t>MEET THE TEAM</a:t>
            </a:r>
            <a:endParaRPr/>
          </a:p>
        </p:txBody>
      </p:sp>
      <p:sp>
        <p:nvSpPr>
          <p:cNvPr id="565" name="Google Shape;565;p26"/>
          <p:cNvSpPr txBox="1"/>
          <p:nvPr/>
        </p:nvSpPr>
        <p:spPr>
          <a:xfrm>
            <a:off x="8835017" y="1943799"/>
            <a:ext cx="1866900" cy="71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25252"/>
              </a:buClr>
              <a:buSzPts val="1800"/>
              <a:buFont typeface="Arial"/>
              <a:buNone/>
            </a:pPr>
            <a:r>
              <a:rPr lang="en-US" sz="1800">
                <a:solidFill>
                  <a:srgbClr val="525252"/>
                </a:solidFill>
                <a:latin typeface="Arial"/>
                <a:ea typeface="Arial"/>
                <a:cs typeface="Arial"/>
                <a:sym typeface="Arial"/>
              </a:rPr>
              <a:t>Prerana</a:t>
            </a:r>
            <a:endParaRPr/>
          </a:p>
          <a:p>
            <a:pPr indent="0" lvl="0" marL="0" marR="0" rtl="0" algn="ctr">
              <a:lnSpc>
                <a:spcPct val="100000"/>
              </a:lnSpc>
              <a:spcBef>
                <a:spcPts val="0"/>
              </a:spcBef>
              <a:spcAft>
                <a:spcPts val="0"/>
              </a:spcAft>
              <a:buClr>
                <a:srgbClr val="525252"/>
              </a:buClr>
              <a:buSzPts val="1400"/>
              <a:buFont typeface="Arial"/>
              <a:buNone/>
            </a:pPr>
            <a:r>
              <a:rPr lang="en-US" sz="1400">
                <a:solidFill>
                  <a:srgbClr val="525252"/>
                </a:solidFill>
                <a:latin typeface="Arial"/>
                <a:ea typeface="Arial"/>
                <a:cs typeface="Arial"/>
                <a:sym typeface="Arial"/>
              </a:rPr>
              <a:t>75252019003</a:t>
            </a:r>
            <a:endParaRPr/>
          </a:p>
        </p:txBody>
      </p:sp>
      <p:sp>
        <p:nvSpPr>
          <p:cNvPr id="566" name="Google Shape;566;p26"/>
          <p:cNvSpPr txBox="1"/>
          <p:nvPr/>
        </p:nvSpPr>
        <p:spPr>
          <a:xfrm>
            <a:off x="1510024" y="1975213"/>
            <a:ext cx="1866900" cy="71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25252"/>
              </a:buClr>
              <a:buSzPts val="1800"/>
              <a:buFont typeface="Arial"/>
              <a:buNone/>
            </a:pPr>
            <a:r>
              <a:rPr lang="en-US" sz="1800">
                <a:solidFill>
                  <a:srgbClr val="525252"/>
                </a:solidFill>
                <a:latin typeface="Arial"/>
                <a:ea typeface="Arial"/>
                <a:cs typeface="Arial"/>
                <a:sym typeface="Arial"/>
              </a:rPr>
              <a:t>Gargi Rajadnya</a:t>
            </a:r>
            <a:endParaRPr/>
          </a:p>
          <a:p>
            <a:pPr indent="0" lvl="0" marL="0" marR="0" rtl="0" algn="ctr">
              <a:lnSpc>
                <a:spcPct val="100000"/>
              </a:lnSpc>
              <a:spcBef>
                <a:spcPts val="0"/>
              </a:spcBef>
              <a:spcAft>
                <a:spcPts val="0"/>
              </a:spcAft>
              <a:buClr>
                <a:srgbClr val="525252"/>
              </a:buClr>
              <a:buSzPts val="1400"/>
              <a:buFont typeface="Arial"/>
              <a:buNone/>
            </a:pPr>
            <a:r>
              <a:rPr lang="en-US" sz="1400">
                <a:solidFill>
                  <a:srgbClr val="525252"/>
                </a:solidFill>
                <a:latin typeface="Arial"/>
                <a:ea typeface="Arial"/>
                <a:cs typeface="Arial"/>
                <a:sym typeface="Arial"/>
              </a:rPr>
              <a:t>75252019019</a:t>
            </a:r>
            <a:endParaRPr/>
          </a:p>
        </p:txBody>
      </p:sp>
      <p:sp>
        <p:nvSpPr>
          <p:cNvPr id="567" name="Google Shape;567;p26"/>
          <p:cNvSpPr txBox="1"/>
          <p:nvPr/>
        </p:nvSpPr>
        <p:spPr>
          <a:xfrm>
            <a:off x="5167758" y="1943799"/>
            <a:ext cx="1866900" cy="65205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25252"/>
              </a:buClr>
              <a:buSzPts val="1800"/>
              <a:buFont typeface="Arial"/>
              <a:buNone/>
            </a:pPr>
            <a:r>
              <a:rPr lang="en-US" sz="1800">
                <a:solidFill>
                  <a:srgbClr val="525252"/>
                </a:solidFill>
                <a:latin typeface="Arial"/>
                <a:ea typeface="Arial"/>
                <a:cs typeface="Arial"/>
                <a:sym typeface="Arial"/>
              </a:rPr>
              <a:t>Maryam</a:t>
            </a:r>
            <a:endParaRPr/>
          </a:p>
          <a:p>
            <a:pPr indent="0" lvl="0" marL="0" marR="0" rtl="0" algn="ctr">
              <a:lnSpc>
                <a:spcPct val="100000"/>
              </a:lnSpc>
              <a:spcBef>
                <a:spcPts val="0"/>
              </a:spcBef>
              <a:spcAft>
                <a:spcPts val="0"/>
              </a:spcAft>
              <a:buClr>
                <a:srgbClr val="525252"/>
              </a:buClr>
              <a:buSzPts val="1400"/>
              <a:buFont typeface="Arial"/>
              <a:buNone/>
            </a:pPr>
            <a:r>
              <a:rPr lang="en-US" sz="1400">
                <a:solidFill>
                  <a:srgbClr val="525252"/>
                </a:solidFill>
                <a:latin typeface="Arial"/>
                <a:ea typeface="Arial"/>
                <a:cs typeface="Arial"/>
                <a:sym typeface="Arial"/>
              </a:rPr>
              <a:t>75252019003</a:t>
            </a:r>
            <a:endParaRPr/>
          </a:p>
        </p:txBody>
      </p:sp>
      <p:pic>
        <p:nvPicPr>
          <p:cNvPr descr="Image" id="568" name="Google Shape;568;p26"/>
          <p:cNvPicPr preferRelativeResize="0"/>
          <p:nvPr/>
        </p:nvPicPr>
        <p:blipFill rotWithShape="1">
          <a:blip r:embed="rId3">
            <a:alphaModFix/>
          </a:blip>
          <a:srcRect b="0" l="0" r="0" t="0"/>
          <a:stretch/>
        </p:blipFill>
        <p:spPr>
          <a:xfrm>
            <a:off x="8887413" y="2595851"/>
            <a:ext cx="2189573" cy="2847976"/>
          </a:xfrm>
          <a:prstGeom prst="rect">
            <a:avLst/>
          </a:prstGeom>
          <a:noFill/>
          <a:ln>
            <a:noFill/>
          </a:ln>
        </p:spPr>
      </p:pic>
      <p:pic>
        <p:nvPicPr>
          <p:cNvPr id="569" name="Google Shape;569;p26"/>
          <p:cNvPicPr preferRelativeResize="0"/>
          <p:nvPr/>
        </p:nvPicPr>
        <p:blipFill rotWithShape="1">
          <a:blip r:embed="rId4">
            <a:alphaModFix/>
          </a:blip>
          <a:srcRect b="79" l="0" r="0" t="79"/>
          <a:stretch/>
        </p:blipFill>
        <p:spPr>
          <a:xfrm>
            <a:off x="5177283" y="2651761"/>
            <a:ext cx="2189573" cy="2847976"/>
          </a:xfrm>
          <a:prstGeom prst="rect">
            <a:avLst/>
          </a:prstGeom>
          <a:noFill/>
          <a:ln>
            <a:noFill/>
          </a:ln>
        </p:spPr>
      </p:pic>
      <p:pic>
        <p:nvPicPr>
          <p:cNvPr descr="A person wearing glasses&#10;&#10;Description automatically generated with medium confidence" id="570" name="Google Shape;570;p26"/>
          <p:cNvPicPr preferRelativeResize="0"/>
          <p:nvPr/>
        </p:nvPicPr>
        <p:blipFill rotWithShape="1">
          <a:blip r:embed="rId5">
            <a:alphaModFix/>
          </a:blip>
          <a:srcRect b="0" l="0" r="0" t="0"/>
          <a:stretch/>
        </p:blipFill>
        <p:spPr>
          <a:xfrm>
            <a:off x="1348688" y="2654999"/>
            <a:ext cx="2189572" cy="2847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ABAB"/>
        </a:solidFill>
      </p:bgPr>
    </p:bg>
    <p:spTree>
      <p:nvGrpSpPr>
        <p:cNvPr id="574" name="Shape 574"/>
        <p:cNvGrpSpPr/>
        <p:nvPr/>
      </p:nvGrpSpPr>
      <p:grpSpPr>
        <a:xfrm>
          <a:off x="0" y="0"/>
          <a:ext cx="0" cy="0"/>
          <a:chOff x="0" y="0"/>
          <a:chExt cx="0" cy="0"/>
        </a:xfrm>
      </p:grpSpPr>
      <p:sp>
        <p:nvSpPr>
          <p:cNvPr id="575" name="Google Shape;575;p27"/>
          <p:cNvSpPr txBox="1"/>
          <p:nvPr>
            <p:ph type="ctrTitle"/>
          </p:nvPr>
        </p:nvSpPr>
        <p:spPr>
          <a:xfrm>
            <a:off x="4267200" y="1165570"/>
            <a:ext cx="4179570" cy="152473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Arial"/>
              <a:buNone/>
            </a:pPr>
            <a:r>
              <a:rPr lang="en-US" sz="4800"/>
              <a:t>THANK YOU</a:t>
            </a:r>
            <a:endParaRPr/>
          </a:p>
        </p:txBody>
      </p:sp>
      <p:sp>
        <p:nvSpPr>
          <p:cNvPr id="576" name="Google Shape;576;p27"/>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7" name="Google Shape;577;p27"/>
          <p:cNvSpPr txBox="1"/>
          <p:nvPr>
            <p:ph idx="1" type="subTitle"/>
          </p:nvPr>
        </p:nvSpPr>
        <p:spPr>
          <a:xfrm>
            <a:off x="4267200" y="3238103"/>
            <a:ext cx="4179570" cy="200416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600"/>
              <a:buNone/>
            </a:pPr>
            <a:r>
              <a:rPr lang="en-US" sz="1600"/>
              <a:t>LinkedIn links-</a:t>
            </a:r>
            <a:endParaRPr/>
          </a:p>
          <a:p>
            <a:pPr indent="0" lvl="0" marL="0" rtl="0" algn="l">
              <a:lnSpc>
                <a:spcPct val="100000"/>
              </a:lnSpc>
              <a:spcBef>
                <a:spcPts val="1000"/>
              </a:spcBef>
              <a:spcAft>
                <a:spcPts val="0"/>
              </a:spcAft>
              <a:buClr>
                <a:schemeClr val="lt1"/>
              </a:buClr>
              <a:buSzPts val="1600"/>
              <a:buNone/>
            </a:pPr>
            <a:r>
              <a:rPr lang="en-US" sz="1600" u="sng">
                <a:solidFill>
                  <a:schemeClr val="hlink"/>
                </a:solidFill>
                <a:hlinkClick r:id="rId3"/>
              </a:rPr>
              <a:t>Gargi Rajadnya</a:t>
            </a:r>
            <a:endParaRPr sz="1600"/>
          </a:p>
          <a:p>
            <a:pPr indent="0" lvl="0" marL="0" rtl="0" algn="l">
              <a:lnSpc>
                <a:spcPct val="100000"/>
              </a:lnSpc>
              <a:spcBef>
                <a:spcPts val="1000"/>
              </a:spcBef>
              <a:spcAft>
                <a:spcPts val="0"/>
              </a:spcAft>
              <a:buClr>
                <a:schemeClr val="lt1"/>
              </a:buClr>
              <a:buSzPts val="1600"/>
              <a:buNone/>
            </a:pPr>
            <a:r>
              <a:rPr lang="en-US" sz="1600" u="sng">
                <a:solidFill>
                  <a:schemeClr val="hlink"/>
                </a:solidFill>
                <a:hlinkClick r:id="rId4"/>
              </a:rPr>
              <a:t>Maryam Amir Ahmad</a:t>
            </a:r>
            <a:endParaRPr sz="1600"/>
          </a:p>
          <a:p>
            <a:pPr indent="0" lvl="0" marL="0" rtl="0" algn="l">
              <a:lnSpc>
                <a:spcPct val="100000"/>
              </a:lnSpc>
              <a:spcBef>
                <a:spcPts val="1000"/>
              </a:spcBef>
              <a:spcAft>
                <a:spcPts val="0"/>
              </a:spcAft>
              <a:buClr>
                <a:schemeClr val="lt1"/>
              </a:buClr>
              <a:buSzPts val="1600"/>
              <a:buNone/>
            </a:pPr>
            <a:r>
              <a:rPr lang="en-US" sz="1600" u="sng">
                <a:solidFill>
                  <a:schemeClr val="hlink"/>
                </a:solidFill>
                <a:hlinkClick r:id="rId5"/>
              </a:rPr>
              <a:t>Prerana Sahu</a:t>
            </a:r>
            <a:endParaRPr sz="1600"/>
          </a:p>
        </p:txBody>
      </p:sp>
      <p:pic>
        <p:nvPicPr>
          <p:cNvPr descr="Cursor with solid fill" id="578" name="Google Shape;578;p27"/>
          <p:cNvPicPr preferRelativeResize="0"/>
          <p:nvPr/>
        </p:nvPicPr>
        <p:blipFill rotWithShape="1">
          <a:blip r:embed="rId6">
            <a:alphaModFix/>
          </a:blip>
          <a:srcRect b="0" l="0" r="0" t="0"/>
          <a:stretch/>
        </p:blipFill>
        <p:spPr>
          <a:xfrm>
            <a:off x="6722013" y="4341932"/>
            <a:ext cx="750573" cy="7505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ABAB"/>
        </a:solidFill>
      </p:bgPr>
    </p:bg>
    <p:spTree>
      <p:nvGrpSpPr>
        <p:cNvPr id="343" name="Shape 343"/>
        <p:cNvGrpSpPr/>
        <p:nvPr/>
      </p:nvGrpSpPr>
      <p:grpSpPr>
        <a:xfrm>
          <a:off x="0" y="0"/>
          <a:ext cx="0" cy="0"/>
          <a:chOff x="0" y="0"/>
          <a:chExt cx="0" cy="0"/>
        </a:xfrm>
      </p:grpSpPr>
      <p:sp>
        <p:nvSpPr>
          <p:cNvPr id="344" name="Google Shape;344;p3"/>
          <p:cNvSpPr txBox="1"/>
          <p:nvPr>
            <p:ph type="title"/>
          </p:nvPr>
        </p:nvSpPr>
        <p:spPr>
          <a:xfrm>
            <a:off x="2387600" y="136525"/>
            <a:ext cx="74168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Arial"/>
              <a:buNone/>
            </a:pPr>
            <a:r>
              <a:rPr lang="en-US" sz="3600"/>
              <a:t>INTRODUCTION TO TIME SERIES AND FORECASTING</a:t>
            </a:r>
            <a:endParaRPr/>
          </a:p>
        </p:txBody>
      </p:sp>
      <p:sp>
        <p:nvSpPr>
          <p:cNvPr id="345" name="Google Shape;34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46" name="Google Shape;346;p3"/>
          <p:cNvSpPr txBox="1"/>
          <p:nvPr>
            <p:ph idx="4" type="body"/>
          </p:nvPr>
        </p:nvSpPr>
        <p:spPr>
          <a:xfrm>
            <a:off x="1329266" y="1947374"/>
            <a:ext cx="9533467" cy="45915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lt1"/>
              </a:buClr>
              <a:buSzPts val="1800"/>
              <a:buNone/>
            </a:pPr>
            <a:r>
              <a:rPr b="0" i="0" lang="en-US" sz="1800"/>
              <a:t>Forecasting: Predicts future as accurately as possible, given all the information available.</a:t>
            </a:r>
            <a:endParaRPr/>
          </a:p>
          <a:p>
            <a:pPr indent="0" lvl="0" marL="0" rtl="0" algn="l">
              <a:lnSpc>
                <a:spcPct val="150000"/>
              </a:lnSpc>
              <a:spcBef>
                <a:spcPts val="1000"/>
              </a:spcBef>
              <a:spcAft>
                <a:spcPts val="0"/>
              </a:spcAft>
              <a:buClr>
                <a:schemeClr val="lt1"/>
              </a:buClr>
              <a:buSzPts val="1800"/>
              <a:buNone/>
            </a:pPr>
            <a:r>
              <a:rPr b="0" i="0" lang="en-US" sz="1800"/>
              <a:t>Time series forecasting analyzes time series data using statistics </a:t>
            </a:r>
            <a:r>
              <a:rPr lang="en-US" sz="1800"/>
              <a:t>and m</a:t>
            </a:r>
            <a:r>
              <a:rPr b="0" i="0" lang="en-US" sz="1800"/>
              <a:t>odeling to make predictions and inform strategic decision-making.</a:t>
            </a:r>
            <a:endParaRPr/>
          </a:p>
          <a:p>
            <a:pPr indent="0" lvl="0" marL="0" rtl="0" algn="l">
              <a:lnSpc>
                <a:spcPct val="150000"/>
              </a:lnSpc>
              <a:spcBef>
                <a:spcPts val="1000"/>
              </a:spcBef>
              <a:spcAft>
                <a:spcPts val="0"/>
              </a:spcAft>
              <a:buClr>
                <a:schemeClr val="lt1"/>
              </a:buClr>
              <a:buSzPts val="1800"/>
              <a:buNone/>
            </a:pPr>
            <a:r>
              <a:rPr b="0" i="0" lang="en-US" sz="1800"/>
              <a:t>We have used a dataset </a:t>
            </a:r>
            <a:r>
              <a:rPr lang="en-US" sz="1800"/>
              <a:t>containing 16 explanatory variables related to almost every aspect of residential homes in Washington DC</a:t>
            </a:r>
            <a:endParaRPr/>
          </a:p>
          <a:p>
            <a:pPr indent="0" lvl="0" marL="0" rtl="0" algn="l">
              <a:lnSpc>
                <a:spcPct val="150000"/>
              </a:lnSpc>
              <a:spcBef>
                <a:spcPts val="1000"/>
              </a:spcBef>
              <a:spcAft>
                <a:spcPts val="0"/>
              </a:spcAft>
              <a:buClr>
                <a:schemeClr val="lt1"/>
              </a:buClr>
              <a:buSzPts val="1800"/>
              <a:buNone/>
            </a:pPr>
            <a:r>
              <a:rPr lang="en-US" sz="1800">
                <a:latin typeface="Calibri"/>
                <a:ea typeface="Calibri"/>
                <a:cs typeface="Calibri"/>
                <a:sym typeface="Calibri"/>
              </a:rPr>
              <a:t>Some descriptive statistics and data visualization, fit some machine learning models to predict the housing prices and find which aspects of the house influence the housing prices mostly.</a:t>
            </a:r>
            <a:endParaRPr/>
          </a:p>
          <a:p>
            <a:pPr indent="0" lvl="0" marL="0" rtl="0" algn="l">
              <a:lnSpc>
                <a:spcPct val="150000"/>
              </a:lnSpc>
              <a:spcBef>
                <a:spcPts val="1000"/>
              </a:spcBef>
              <a:spcAft>
                <a:spcPts val="0"/>
              </a:spcAft>
              <a:buClr>
                <a:schemeClr val="lt1"/>
              </a:buClr>
              <a:buSzPts val="1800"/>
              <a:buNone/>
            </a:pPr>
            <a:r>
              <a:t/>
            </a:r>
            <a:endParaRPr b="0" i="0" sz="1800">
              <a:latin typeface="Calibri"/>
              <a:ea typeface="Calibri"/>
              <a:cs typeface="Calibri"/>
              <a:sym typeface="Calibri"/>
            </a:endParaRPr>
          </a:p>
          <a:p>
            <a:pPr indent="0" lvl="0" marL="0" rtl="0" algn="l">
              <a:lnSpc>
                <a:spcPct val="150000"/>
              </a:lnSpc>
              <a:spcBef>
                <a:spcPts val="1000"/>
              </a:spcBef>
              <a:spcAft>
                <a:spcPts val="0"/>
              </a:spcAft>
              <a:buClr>
                <a:schemeClr val="lt1"/>
              </a:buClr>
              <a:buSzPts val="1800"/>
              <a:buNone/>
            </a:pPr>
            <a:r>
              <a:t/>
            </a:r>
            <a:endParaRPr b="0" i="0"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
          <p:cNvSpPr txBox="1"/>
          <p:nvPr>
            <p:ph type="title"/>
          </p:nvPr>
        </p:nvSpPr>
        <p:spPr>
          <a:xfrm>
            <a:off x="1061050" y="127443"/>
            <a:ext cx="2469846" cy="5857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OVERVIEW</a:t>
            </a:r>
            <a:endParaRPr/>
          </a:p>
        </p:txBody>
      </p:sp>
      <p:sp>
        <p:nvSpPr>
          <p:cNvPr id="353" name="Google Shape;353;p4"/>
          <p:cNvSpPr txBox="1"/>
          <p:nvPr>
            <p:ph idx="1" type="body"/>
          </p:nvPr>
        </p:nvSpPr>
        <p:spPr>
          <a:xfrm>
            <a:off x="-225287" y="1529307"/>
            <a:ext cx="2716695" cy="51435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1550"/>
              <a:buNone/>
            </a:pPr>
            <a:r>
              <a:rPr lang="en-US" sz="1550"/>
              <a:t>DATA PRE-PROCESSING</a:t>
            </a:r>
            <a:endParaRPr/>
          </a:p>
        </p:txBody>
      </p:sp>
      <p:sp>
        <p:nvSpPr>
          <p:cNvPr id="354" name="Google Shape;354;p4"/>
          <p:cNvSpPr txBox="1"/>
          <p:nvPr>
            <p:ph idx="2" type="body"/>
          </p:nvPr>
        </p:nvSpPr>
        <p:spPr>
          <a:xfrm>
            <a:off x="148318" y="2557463"/>
            <a:ext cx="2895896" cy="51435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1600"/>
              <a:buNone/>
            </a:pPr>
            <a:r>
              <a:rPr lang="en-US"/>
              <a:t>CORRELATION AND DESCRIPTIVE STATISTICS</a:t>
            </a:r>
            <a:endParaRPr/>
          </a:p>
        </p:txBody>
      </p:sp>
      <p:sp>
        <p:nvSpPr>
          <p:cNvPr id="355" name="Google Shape;355;p4"/>
          <p:cNvSpPr txBox="1"/>
          <p:nvPr>
            <p:ph idx="3" type="body"/>
          </p:nvPr>
        </p:nvSpPr>
        <p:spPr>
          <a:xfrm>
            <a:off x="906532" y="3653199"/>
            <a:ext cx="2624364" cy="51435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1600"/>
              <a:buNone/>
            </a:pPr>
            <a:r>
              <a:rPr lang="en-US"/>
              <a:t>PREDICTIVE MODELING</a:t>
            </a:r>
            <a:endParaRPr/>
          </a:p>
        </p:txBody>
      </p:sp>
      <p:sp>
        <p:nvSpPr>
          <p:cNvPr id="356" name="Google Shape;356;p4"/>
          <p:cNvSpPr txBox="1"/>
          <p:nvPr>
            <p:ph idx="4" type="body"/>
          </p:nvPr>
        </p:nvSpPr>
        <p:spPr>
          <a:xfrm>
            <a:off x="1973332" y="4729525"/>
            <a:ext cx="2141764" cy="51435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1600"/>
              <a:buNone/>
            </a:pPr>
            <a:r>
              <a:rPr lang="en-US"/>
              <a:t>CONCLUSION</a:t>
            </a:r>
            <a:endParaRPr/>
          </a:p>
        </p:txBody>
      </p:sp>
      <p:sp>
        <p:nvSpPr>
          <p:cNvPr id="357" name="Google Shape;357;p4"/>
          <p:cNvSpPr txBox="1"/>
          <p:nvPr>
            <p:ph idx="5" type="body"/>
          </p:nvPr>
        </p:nvSpPr>
        <p:spPr>
          <a:xfrm>
            <a:off x="4401535" y="1594478"/>
            <a:ext cx="5539095" cy="57080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US"/>
              <a:t>Check for null values, drop insignificant and irrelevant columns, clean the data, checking assumptions, etc.</a:t>
            </a:r>
            <a:endParaRPr/>
          </a:p>
        </p:txBody>
      </p:sp>
      <p:sp>
        <p:nvSpPr>
          <p:cNvPr id="358" name="Google Shape;358;p4"/>
          <p:cNvSpPr txBox="1"/>
          <p:nvPr>
            <p:ph idx="6" type="body"/>
          </p:nvPr>
        </p:nvSpPr>
        <p:spPr>
          <a:xfrm>
            <a:off x="4986028" y="2673328"/>
            <a:ext cx="5430181" cy="5609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US"/>
              <a:t>Correlation between the response variable and independent variables, visualization, relevant statistics, etc.</a:t>
            </a:r>
            <a:endParaRPr/>
          </a:p>
        </p:txBody>
      </p:sp>
      <p:sp>
        <p:nvSpPr>
          <p:cNvPr id="359" name="Google Shape;359;p4"/>
          <p:cNvSpPr txBox="1"/>
          <p:nvPr>
            <p:ph idx="7" type="body"/>
          </p:nvPr>
        </p:nvSpPr>
        <p:spPr>
          <a:xfrm>
            <a:off x="5593054" y="3542665"/>
            <a:ext cx="5776863" cy="97413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US"/>
              <a:t>Prediction of the housing prices based on the independent variables. Linear Regression, Decision Tree Regression and Random Forests were used.  ML Model that will predict house price based on certain specifications.</a:t>
            </a:r>
            <a:endParaRPr/>
          </a:p>
        </p:txBody>
      </p:sp>
      <p:sp>
        <p:nvSpPr>
          <p:cNvPr id="360" name="Google Shape;360;p4"/>
          <p:cNvSpPr txBox="1"/>
          <p:nvPr>
            <p:ph idx="8" type="body"/>
          </p:nvPr>
        </p:nvSpPr>
        <p:spPr>
          <a:xfrm>
            <a:off x="6175279" y="4824430"/>
            <a:ext cx="5539095" cy="10108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US"/>
              <a:t>Conclusion based on Predictive Modeling</a:t>
            </a:r>
            <a:endParaRPr/>
          </a:p>
        </p:txBody>
      </p:sp>
      <p:sp>
        <p:nvSpPr>
          <p:cNvPr id="361" name="Google Shape;361;p4"/>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rial"/>
              <a:buNone/>
            </a:pPr>
            <a:r>
              <a:rPr lang="en-US" sz="3600"/>
              <a:t>CONCEPTS AND DOMAINS USED:</a:t>
            </a:r>
            <a:endParaRPr/>
          </a:p>
        </p:txBody>
      </p:sp>
      <p:sp>
        <p:nvSpPr>
          <p:cNvPr id="368" name="Google Shape;36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5"/>
          <p:cNvSpPr txBox="1"/>
          <p:nvPr/>
        </p:nvSpPr>
        <p:spPr>
          <a:xfrm>
            <a:off x="982134" y="2609346"/>
            <a:ext cx="9824443" cy="336944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Tom Mitchell(1998): A computer program is said to learn from experience E with respect to some task T and some performance measure P, if its performance measure by P, improves with experience E.</a:t>
            </a:r>
            <a:endParaRPr/>
          </a:p>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E.g.: Filtering spam emails.</a:t>
            </a:r>
            <a:endParaRPr/>
          </a:p>
          <a:p>
            <a:pPr indent="0" lvl="0" marL="0" marR="0" rtl="0" algn="l">
              <a:lnSpc>
                <a:spcPct val="150000"/>
              </a:lnSpc>
              <a:spcBef>
                <a:spcPts val="0"/>
              </a:spcBef>
              <a:spcAft>
                <a:spcPts val="0"/>
              </a:spcAft>
              <a:buNone/>
            </a:pPr>
            <a:r>
              <a:t/>
            </a:r>
            <a:endParaRPr sz="1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The main two types of Machine Learning:</a:t>
            </a:r>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Supervised learning and </a:t>
            </a:r>
            <a:endParaRPr sz="18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Unsupervised learning. </a:t>
            </a:r>
            <a:endParaRPr/>
          </a:p>
        </p:txBody>
      </p:sp>
      <p:sp>
        <p:nvSpPr>
          <p:cNvPr id="370" name="Google Shape;370;p5"/>
          <p:cNvSpPr txBox="1"/>
          <p:nvPr/>
        </p:nvSpPr>
        <p:spPr>
          <a:xfrm>
            <a:off x="982134" y="1710123"/>
            <a:ext cx="3149599" cy="82391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US" sz="2800">
                <a:solidFill>
                  <a:schemeClr val="dk1"/>
                </a:solidFill>
                <a:latin typeface="Arial"/>
                <a:ea typeface="Arial"/>
                <a:cs typeface="Arial"/>
                <a:sym typeface="Arial"/>
              </a:rPr>
              <a:t>Machine Learning:</a:t>
            </a:r>
            <a:endParaRPr sz="2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
          <p:cNvSpPr txBox="1"/>
          <p:nvPr>
            <p:ph type="title"/>
          </p:nvPr>
        </p:nvSpPr>
        <p:spPr>
          <a:xfrm>
            <a:off x="1567074" y="3347982"/>
            <a:ext cx="3139440"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FACTORS</a:t>
            </a:r>
            <a:endParaRPr sz="3600"/>
          </a:p>
        </p:txBody>
      </p:sp>
      <p:sp>
        <p:nvSpPr>
          <p:cNvPr id="377" name="Google Shape;377;p6"/>
          <p:cNvSpPr txBox="1"/>
          <p:nvPr>
            <p:ph idx="1" type="body"/>
          </p:nvPr>
        </p:nvSpPr>
        <p:spPr>
          <a:xfrm>
            <a:off x="5920595" y="255079"/>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The Square foot area</a:t>
            </a:r>
            <a:endParaRPr/>
          </a:p>
        </p:txBody>
      </p:sp>
      <p:sp>
        <p:nvSpPr>
          <p:cNvPr id="378" name="Google Shape;378;p6"/>
          <p:cNvSpPr txBox="1"/>
          <p:nvPr>
            <p:ph idx="3" type="body"/>
          </p:nvPr>
        </p:nvSpPr>
        <p:spPr>
          <a:xfrm>
            <a:off x="5922743" y="1194473"/>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Number of bedrooms</a:t>
            </a:r>
            <a:endParaRPr/>
          </a:p>
        </p:txBody>
      </p:sp>
      <p:sp>
        <p:nvSpPr>
          <p:cNvPr id="379" name="Google Shape;379;p6"/>
          <p:cNvSpPr txBox="1"/>
          <p:nvPr>
            <p:ph idx="5" type="body"/>
          </p:nvPr>
        </p:nvSpPr>
        <p:spPr>
          <a:xfrm>
            <a:off x="5922743" y="2133867"/>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Number of bathrooms</a:t>
            </a:r>
            <a:endParaRPr/>
          </a:p>
        </p:txBody>
      </p:sp>
      <p:sp>
        <p:nvSpPr>
          <p:cNvPr id="380" name="Google Shape;380;p6"/>
          <p:cNvSpPr txBox="1"/>
          <p:nvPr>
            <p:ph idx="7" type="body"/>
          </p:nvPr>
        </p:nvSpPr>
        <p:spPr>
          <a:xfrm>
            <a:off x="5920595" y="3072315"/>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Neighbourhood</a:t>
            </a:r>
            <a:endParaRPr/>
          </a:p>
        </p:txBody>
      </p:sp>
      <p:sp>
        <p:nvSpPr>
          <p:cNvPr id="381" name="Google Shape;381;p6"/>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6"/>
          <p:cNvSpPr txBox="1"/>
          <p:nvPr/>
        </p:nvSpPr>
        <p:spPr>
          <a:xfrm>
            <a:off x="5920595" y="4010763"/>
            <a:ext cx="5433204"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Year Built…</a:t>
            </a:r>
            <a:endParaRPr sz="2000">
              <a:solidFill>
                <a:schemeClr val="dk1"/>
              </a:solidFill>
              <a:latin typeface="Arial"/>
              <a:ea typeface="Arial"/>
              <a:cs typeface="Arial"/>
              <a:sym typeface="Arial"/>
            </a:endParaRPr>
          </a:p>
        </p:txBody>
      </p:sp>
      <p:pic>
        <p:nvPicPr>
          <p:cNvPr id="383" name="Google Shape;383;p6"/>
          <p:cNvPicPr preferRelativeResize="0"/>
          <p:nvPr/>
        </p:nvPicPr>
        <p:blipFill rotWithShape="1">
          <a:blip r:embed="rId3">
            <a:alphaModFix/>
          </a:blip>
          <a:srcRect b="48865" l="1777" r="14499" t="29734"/>
          <a:stretch/>
        </p:blipFill>
        <p:spPr>
          <a:xfrm>
            <a:off x="1386349" y="5531687"/>
            <a:ext cx="9314308" cy="10809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
          <p:cNvSpPr txBox="1"/>
          <p:nvPr>
            <p:ph type="ctrTitle"/>
          </p:nvPr>
        </p:nvSpPr>
        <p:spPr>
          <a:xfrm>
            <a:off x="6231989" y="2277389"/>
            <a:ext cx="5711482" cy="230322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t>DATA PRE-PROCESSING,</a:t>
            </a:r>
            <a:br>
              <a:rPr lang="en-US"/>
            </a:br>
            <a:br>
              <a:rPr lang="en-US"/>
            </a:br>
            <a:r>
              <a:rPr lang="en-US"/>
              <a:t>FEATURE ENGINEERING &amp;</a:t>
            </a:r>
            <a:br>
              <a:rPr lang="en-US"/>
            </a:br>
            <a:br>
              <a:rPr lang="en-US"/>
            </a:br>
            <a:r>
              <a:rPr lang="en-US"/>
              <a:t>DESCRIPTIVE STATISTICS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8"/>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DATA PRE-PROCESSING:</a:t>
            </a:r>
            <a:endParaRPr/>
          </a:p>
        </p:txBody>
      </p:sp>
      <p:sp>
        <p:nvSpPr>
          <p:cNvPr id="394" name="Google Shape;394;p8"/>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NULL VALUES CHECK</a:t>
            </a:r>
            <a:endParaRPr/>
          </a:p>
        </p:txBody>
      </p:sp>
      <p:sp>
        <p:nvSpPr>
          <p:cNvPr id="395" name="Google Shape;395;p8"/>
          <p:cNvSpPr txBox="1"/>
          <p:nvPr>
            <p:ph idx="3" type="body"/>
          </p:nvPr>
        </p:nvSpPr>
        <p:spPr>
          <a:xfrm>
            <a:off x="5919680" y="3346989"/>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IRRELEVANT COLUMNS DROP</a:t>
            </a:r>
            <a:endParaRPr/>
          </a:p>
        </p:txBody>
      </p:sp>
      <p:sp>
        <p:nvSpPr>
          <p:cNvPr id="396" name="Google Shape;396;p8"/>
          <p:cNvSpPr txBox="1"/>
          <p:nvPr>
            <p:ph idx="5" type="body"/>
          </p:nvPr>
        </p:nvSpPr>
        <p:spPr>
          <a:xfrm>
            <a:off x="5919680" y="4230369"/>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CORRELATION</a:t>
            </a:r>
            <a:endParaRPr/>
          </a:p>
        </p:txBody>
      </p:sp>
      <p:sp>
        <p:nvSpPr>
          <p:cNvPr id="397" name="Google Shape;397;p8"/>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8" name="Google Shape;398;p8"/>
          <p:cNvSpPr txBox="1"/>
          <p:nvPr/>
        </p:nvSpPr>
        <p:spPr>
          <a:xfrm>
            <a:off x="5919680" y="5113749"/>
            <a:ext cx="5433204"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cap="none">
                <a:solidFill>
                  <a:schemeClr val="dk1"/>
                </a:solidFill>
                <a:latin typeface="Arial"/>
                <a:ea typeface="Arial"/>
                <a:cs typeface="Arial"/>
                <a:sym typeface="Arial"/>
              </a:rPr>
              <a:t>REMOVING OUTLIERS</a:t>
            </a:r>
            <a:endParaRPr sz="2000"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2" name="Shape 402"/>
        <p:cNvGrpSpPr/>
        <p:nvPr/>
      </p:nvGrpSpPr>
      <p:grpSpPr>
        <a:xfrm>
          <a:off x="0" y="0"/>
          <a:ext cx="0" cy="0"/>
          <a:chOff x="0" y="0"/>
          <a:chExt cx="0" cy="0"/>
        </a:xfrm>
      </p:grpSpPr>
      <p:sp>
        <p:nvSpPr>
          <p:cNvPr id="403" name="Google Shape;403;p9"/>
          <p:cNvSpPr txBox="1"/>
          <p:nvPr>
            <p:ph type="ctrTitle"/>
          </p:nvPr>
        </p:nvSpPr>
        <p:spPr>
          <a:xfrm>
            <a:off x="6991350" y="2571235"/>
            <a:ext cx="4179570" cy="171553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t>VISUALIZATION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nolin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nolin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2021-10-24T15:34:33Z</dcterms:created>
  <dc:creator>Gargi Rajadnya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